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16"/>
  </p:handoutMasterIdLst>
  <p:sldIdLst>
    <p:sldId id="529" r:id="rId2"/>
    <p:sldId id="563" r:id="rId3"/>
    <p:sldId id="648" r:id="rId4"/>
    <p:sldId id="649" r:id="rId5"/>
    <p:sldId id="646" r:id="rId6"/>
    <p:sldId id="650" r:id="rId7"/>
    <p:sldId id="636" r:id="rId8"/>
    <p:sldId id="637" r:id="rId9"/>
    <p:sldId id="638" r:id="rId10"/>
    <p:sldId id="639" r:id="rId11"/>
    <p:sldId id="641" r:id="rId12"/>
    <p:sldId id="643" r:id="rId13"/>
    <p:sldId id="58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4">
          <p15:clr>
            <a:srgbClr val="A4A3A4"/>
          </p15:clr>
        </p15:guide>
        <p15:guide id="2" pos="2864">
          <p15:clr>
            <a:srgbClr val="A4A3A4"/>
          </p15:clr>
        </p15:guide>
      </p15:sldGuideLst>
    </p:ext>
    <p:ext uri="{2D200454-40CA-4A62-9FC3-DE9A4176ACB9}">
      <p15:notesGuideLst xmlns:p15="http://schemas.microsoft.com/office/powerpoint/2012/main">
        <p15:guide id="1" orient="horz" pos="2851">
          <p15:clr>
            <a:srgbClr val="A4A3A4"/>
          </p15:clr>
        </p15:guide>
        <p15:guide id="2" pos="2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597F"/>
    <a:srgbClr val="1399EE"/>
    <a:srgbClr val="EFA613"/>
    <a:srgbClr val="AE79F0"/>
    <a:srgbClr val="05C1A8"/>
    <a:srgbClr val="B2B2B2"/>
    <a:srgbClr val="7397BB"/>
    <a:srgbClr val="6B84BB"/>
    <a:srgbClr val="11ADAF"/>
    <a:srgbClr val="0D8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9" autoAdjust="0"/>
    <p:restoredTop sz="99203" autoAdjust="0"/>
  </p:normalViewPr>
  <p:slideViewPr>
    <p:cSldViewPr>
      <p:cViewPr varScale="1">
        <p:scale>
          <a:sx n="109" d="100"/>
          <a:sy n="109" d="100"/>
        </p:scale>
        <p:origin x="754" y="77"/>
      </p:cViewPr>
      <p:guideLst>
        <p:guide orient="horz" pos="1604"/>
        <p:guide pos="2864"/>
      </p:guideLst>
    </p:cSldViewPr>
  </p:slideViewPr>
  <p:notesTextViewPr>
    <p:cViewPr>
      <p:scale>
        <a:sx n="1" d="1"/>
        <a:sy n="1" d="1"/>
      </p:scale>
      <p:origin x="0" y="0"/>
    </p:cViewPr>
  </p:notesTextViewPr>
  <p:sorterViewPr>
    <p:cViewPr>
      <p:scale>
        <a:sx n="93" d="100"/>
        <a:sy n="93" d="100"/>
      </p:scale>
      <p:origin x="0" y="0"/>
    </p:cViewPr>
  </p:sorterViewPr>
  <p:notesViewPr>
    <p:cSldViewPr>
      <p:cViewPr varScale="1">
        <p:scale>
          <a:sx n="106" d="100"/>
          <a:sy n="106" d="100"/>
        </p:scale>
        <p:origin x="-3688" y="-112"/>
      </p:cViewPr>
      <p:guideLst>
        <p:guide orient="horz" pos="2851"/>
        <p:guide pos="2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93954A-C201-EB40-9459-342C786798D2}" type="datetimeFigureOut">
              <a:rPr lang="en-US" smtClean="0"/>
              <a:t>10/22/2020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52853C-6216-544B-82BE-E4DDDB9FF424}"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D0FC4-79A4-4CD6-9D21-6D2AFDDF42EC}" type="datetimeFigureOut">
              <a:rPr lang="en-US" smtClean="0"/>
              <a:t>10/22/2020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A829E4-7B8F-48ED-BCF8-1C0A3C644052}"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sp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Pie 4"/>
          <p:cNvSpPr/>
          <p:nvPr userDrawn="1"/>
        </p:nvSpPr>
        <p:spPr>
          <a:xfrm rot="5400000" flipH="1" flipV="1">
            <a:off x="-623887" y="1947863"/>
            <a:ext cx="1247774" cy="12477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Pie 4"/>
          <p:cNvSpPr/>
          <p:nvPr userDrawn="1"/>
        </p:nvSpPr>
        <p:spPr>
          <a:xfrm rot="16200000" flipV="1">
            <a:off x="8520113" y="1947863"/>
            <a:ext cx="1247774" cy="12477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8" name="Text Placeholder 2"/>
          <p:cNvSpPr>
            <a:spLocks noGrp="1"/>
          </p:cNvSpPr>
          <p:nvPr>
            <p:ph type="body" sz="quarter" idx="33"/>
          </p:nvPr>
        </p:nvSpPr>
        <p:spPr>
          <a:xfrm>
            <a:off x="838200" y="14592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9" name="Text Placeholder 14"/>
          <p:cNvSpPr>
            <a:spLocks noGrp="1"/>
          </p:cNvSpPr>
          <p:nvPr>
            <p:ph type="body" sz="quarter" idx="34"/>
          </p:nvPr>
        </p:nvSpPr>
        <p:spPr>
          <a:xfrm>
            <a:off x="838200" y="1657350"/>
            <a:ext cx="2819400" cy="609600"/>
          </a:xfrm>
        </p:spPr>
        <p:txBody>
          <a:bodyPr>
            <a:normAutofit/>
          </a:bodyPr>
          <a:lstStyle>
            <a:lvl1pPr marL="0" indent="0">
              <a:buFontTx/>
              <a:buNone/>
              <a:defRPr sz="1050">
                <a:solidFill>
                  <a:srgbClr val="7F7F7F"/>
                </a:solidFill>
                <a:latin typeface="Calibri" panose="020F0502020204030204"/>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0" name="Text Placeholder 2"/>
          <p:cNvSpPr>
            <a:spLocks noGrp="1"/>
          </p:cNvSpPr>
          <p:nvPr>
            <p:ph type="body" sz="quarter" idx="35"/>
          </p:nvPr>
        </p:nvSpPr>
        <p:spPr>
          <a:xfrm>
            <a:off x="838200" y="25260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11" name="Text Placeholder 14"/>
          <p:cNvSpPr>
            <a:spLocks noGrp="1"/>
          </p:cNvSpPr>
          <p:nvPr>
            <p:ph type="body" sz="quarter" idx="36"/>
          </p:nvPr>
        </p:nvSpPr>
        <p:spPr>
          <a:xfrm>
            <a:off x="838200" y="2724150"/>
            <a:ext cx="2819400" cy="609600"/>
          </a:xfrm>
        </p:spPr>
        <p:txBody>
          <a:bodyPr>
            <a:normAutofit/>
          </a:bodyPr>
          <a:lstStyle>
            <a:lvl1pPr marL="0" indent="0">
              <a:buFontTx/>
              <a:buNone/>
              <a:defRPr sz="1050">
                <a:solidFill>
                  <a:srgbClr val="7F7F7F"/>
                </a:solidFill>
                <a:latin typeface="Calibri" panose="020F0502020204030204"/>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2" name="Text Placeholder 2"/>
          <p:cNvSpPr>
            <a:spLocks noGrp="1"/>
          </p:cNvSpPr>
          <p:nvPr>
            <p:ph type="body" sz="quarter" idx="37"/>
          </p:nvPr>
        </p:nvSpPr>
        <p:spPr>
          <a:xfrm>
            <a:off x="838200" y="35928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13" name="Text Placeholder 14"/>
          <p:cNvSpPr>
            <a:spLocks noGrp="1"/>
          </p:cNvSpPr>
          <p:nvPr>
            <p:ph type="body" sz="quarter" idx="38"/>
          </p:nvPr>
        </p:nvSpPr>
        <p:spPr>
          <a:xfrm>
            <a:off x="838200" y="3790950"/>
            <a:ext cx="2819400" cy="609600"/>
          </a:xfrm>
        </p:spPr>
        <p:txBody>
          <a:bodyPr>
            <a:normAutofit/>
          </a:bodyPr>
          <a:lstStyle>
            <a:lvl1pPr marL="0" indent="0">
              <a:buFontTx/>
              <a:buNone/>
              <a:defRPr sz="1050">
                <a:solidFill>
                  <a:srgbClr val="7F7F7F"/>
                </a:solidFill>
                <a:latin typeface="Calibri" panose="020F0502020204030204"/>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4"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8"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10" name="Rectangle 9"/>
          <p:cNvSpPr/>
          <p:nvPr userDrawn="1"/>
        </p:nvSpPr>
        <p:spPr>
          <a:xfrm>
            <a:off x="0" y="228600"/>
            <a:ext cx="9144000" cy="2266950"/>
          </a:xfrm>
          <a:prstGeom prst="rect">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panose="020F0502020204030204"/>
            </a:endParaRPr>
          </a:p>
        </p:txBody>
      </p:sp>
      <p:sp>
        <p:nvSpPr>
          <p:cNvPr id="2" name="Title 1"/>
          <p:cNvSpPr>
            <a:spLocks noGrp="1"/>
          </p:cNvSpPr>
          <p:nvPr>
            <p:ph type="title"/>
          </p:nvPr>
        </p:nvSpPr>
        <p:spPr>
          <a:xfrm>
            <a:off x="533400" y="514350"/>
            <a:ext cx="3657600" cy="1371600"/>
          </a:xfrm>
        </p:spPr>
        <p:txBody>
          <a:bodyPr>
            <a:normAutofit/>
          </a:bodyPr>
          <a:lstStyle>
            <a:lvl1pPr algn="l">
              <a:defRPr sz="2800" b="1" i="0">
                <a:solidFill>
                  <a:schemeClr val="bg1"/>
                </a:solidFill>
                <a:latin typeface="Glegoo"/>
                <a:cs typeface="Glegoo"/>
              </a:defRPr>
            </a:lvl1pPr>
          </a:lstStyle>
          <a:p>
            <a:endParaRPr lang="en-US" dirty="0"/>
          </a:p>
        </p:txBody>
      </p:sp>
      <p:sp>
        <p:nvSpPr>
          <p:cNvPr id="17" name="Picture Placeholder 16"/>
          <p:cNvSpPr>
            <a:spLocks noGrp="1"/>
          </p:cNvSpPr>
          <p:nvPr>
            <p:ph type="pic" sz="quarter" idx="59"/>
          </p:nvPr>
        </p:nvSpPr>
        <p:spPr>
          <a:xfrm>
            <a:off x="0" y="2419350"/>
            <a:ext cx="9144000" cy="2724150"/>
          </a:xfrm>
        </p:spPr>
        <p:txBody>
          <a:bodyPr>
            <a:normAutofit/>
          </a:bodyPr>
          <a:lstStyle>
            <a:lvl1pPr>
              <a:defRPr sz="1400">
                <a:solidFill>
                  <a:srgbClr val="17375E"/>
                </a:solidFill>
              </a:defRPr>
            </a:lvl1pPr>
          </a:lstStyle>
          <a:p>
            <a:endParaRPr lang="en-US"/>
          </a:p>
        </p:txBody>
      </p:sp>
      <p:sp>
        <p:nvSpPr>
          <p:cNvPr id="12" name="Text Placeholder 18"/>
          <p:cNvSpPr>
            <a:spLocks noGrp="1"/>
          </p:cNvSpPr>
          <p:nvPr>
            <p:ph type="body" sz="quarter" idx="62"/>
          </p:nvPr>
        </p:nvSpPr>
        <p:spPr>
          <a:xfrm>
            <a:off x="3469120" y="1123950"/>
            <a:ext cx="2093480" cy="899160"/>
          </a:xfrm>
        </p:spPr>
        <p:txBody>
          <a:bodyPr>
            <a:noAutofit/>
          </a:bodyPr>
          <a:lstStyle>
            <a:lvl1pPr marL="0" indent="0">
              <a:buFontTx/>
              <a:buNone/>
              <a:defRPr sz="10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14" name="Text Placeholder 18"/>
          <p:cNvSpPr>
            <a:spLocks noGrp="1"/>
          </p:cNvSpPr>
          <p:nvPr>
            <p:ph type="body" sz="quarter" idx="63"/>
          </p:nvPr>
        </p:nvSpPr>
        <p:spPr>
          <a:xfrm>
            <a:off x="6212320" y="1123950"/>
            <a:ext cx="2093480" cy="899160"/>
          </a:xfrm>
        </p:spPr>
        <p:txBody>
          <a:bodyPr>
            <a:noAutofit/>
          </a:bodyPr>
          <a:lstStyle>
            <a:lvl1pPr marL="0" indent="0">
              <a:buFontTx/>
              <a:buNone/>
              <a:defRPr sz="10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Image layout">
    <p:spTree>
      <p:nvGrpSpPr>
        <p:cNvPr id="1" name=""/>
        <p:cNvGrpSpPr/>
        <p:nvPr/>
      </p:nvGrpSpPr>
      <p:grpSpPr>
        <a:xfrm>
          <a:off x="0" y="0"/>
          <a:ext cx="0" cy="0"/>
          <a:chOff x="0" y="0"/>
          <a:chExt cx="0" cy="0"/>
        </a:xfrm>
      </p:grpSpPr>
      <p:sp>
        <p:nvSpPr>
          <p:cNvPr id="7" name="Picture Placeholder 3"/>
          <p:cNvSpPr>
            <a:spLocks noGrp="1"/>
          </p:cNvSpPr>
          <p:nvPr>
            <p:ph type="pic" sz="quarter" idx="56"/>
          </p:nvPr>
        </p:nvSpPr>
        <p:spPr>
          <a:xfrm>
            <a:off x="533400" y="1504950"/>
            <a:ext cx="2133600" cy="1371600"/>
          </a:xfrm>
        </p:spPr>
        <p:txBody>
          <a:bodyPr>
            <a:normAutofit/>
          </a:bodyPr>
          <a:lstStyle>
            <a:lvl1pPr marL="0" indent="0">
              <a:buFontTx/>
              <a:buNone/>
              <a:defRPr sz="1100">
                <a:solidFill>
                  <a:srgbClr val="17252F"/>
                </a:solidFill>
              </a:defRPr>
            </a:lvl1pPr>
          </a:lstStyle>
          <a:p>
            <a:endParaRPr lang="en-US"/>
          </a:p>
        </p:txBody>
      </p:sp>
      <p:sp>
        <p:nvSpPr>
          <p:cNvPr id="8" name="Picture Placeholder 3"/>
          <p:cNvSpPr>
            <a:spLocks noGrp="1"/>
          </p:cNvSpPr>
          <p:nvPr>
            <p:ph type="pic" sz="quarter" idx="57"/>
          </p:nvPr>
        </p:nvSpPr>
        <p:spPr>
          <a:xfrm>
            <a:off x="2760662" y="1504950"/>
            <a:ext cx="2133600" cy="1371600"/>
          </a:xfrm>
        </p:spPr>
        <p:txBody>
          <a:bodyPr>
            <a:normAutofit/>
          </a:bodyPr>
          <a:lstStyle>
            <a:lvl1pPr marL="0" indent="0">
              <a:buFontTx/>
              <a:buNone/>
              <a:defRPr sz="1100">
                <a:solidFill>
                  <a:srgbClr val="17252F"/>
                </a:solidFill>
              </a:defRPr>
            </a:lvl1pPr>
          </a:lstStyle>
          <a:p>
            <a:endParaRPr lang="en-US"/>
          </a:p>
        </p:txBody>
      </p:sp>
      <p:sp>
        <p:nvSpPr>
          <p:cNvPr id="9" name="Picture Placeholder 3"/>
          <p:cNvSpPr>
            <a:spLocks noGrp="1"/>
          </p:cNvSpPr>
          <p:nvPr>
            <p:ph type="pic" sz="quarter" idx="58"/>
          </p:nvPr>
        </p:nvSpPr>
        <p:spPr>
          <a:xfrm>
            <a:off x="533400" y="2952750"/>
            <a:ext cx="2133600" cy="1371600"/>
          </a:xfrm>
        </p:spPr>
        <p:txBody>
          <a:bodyPr>
            <a:normAutofit/>
          </a:bodyPr>
          <a:lstStyle>
            <a:lvl1pPr marL="0" indent="0">
              <a:buFontTx/>
              <a:buNone/>
              <a:defRPr sz="1100">
                <a:solidFill>
                  <a:srgbClr val="17252F"/>
                </a:solidFill>
              </a:defRPr>
            </a:lvl1pPr>
          </a:lstStyle>
          <a:p>
            <a:endParaRPr lang="en-US"/>
          </a:p>
        </p:txBody>
      </p:sp>
      <p:sp>
        <p:nvSpPr>
          <p:cNvPr id="10" name="Picture Placeholder 3"/>
          <p:cNvSpPr>
            <a:spLocks noGrp="1"/>
          </p:cNvSpPr>
          <p:nvPr>
            <p:ph type="pic" sz="quarter" idx="59"/>
          </p:nvPr>
        </p:nvSpPr>
        <p:spPr>
          <a:xfrm>
            <a:off x="2760662" y="2952750"/>
            <a:ext cx="2133600" cy="1371600"/>
          </a:xfrm>
        </p:spPr>
        <p:txBody>
          <a:bodyPr>
            <a:normAutofit/>
          </a:bodyPr>
          <a:lstStyle>
            <a:lvl1pPr marL="0" indent="0">
              <a:buFontTx/>
              <a:buNone/>
              <a:defRPr sz="1100">
                <a:solidFill>
                  <a:srgbClr val="17252F"/>
                </a:solidFill>
              </a:defRPr>
            </a:lvl1pPr>
          </a:lstStyle>
          <a:p>
            <a:endParaRPr lang="en-US"/>
          </a:p>
        </p:txBody>
      </p:sp>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4"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5"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Image Layout 3">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533400" y="0"/>
            <a:ext cx="4343400" cy="5143500"/>
          </a:xfrm>
        </p:spPr>
        <p:txBody>
          <a:bodyPr/>
          <a:lstStyle/>
          <a:p>
            <a:endParaRPr lang="en-US" dirty="0"/>
          </a:p>
        </p:txBody>
      </p:sp>
      <p:sp>
        <p:nvSpPr>
          <p:cNvPr id="7" name="Title 1"/>
          <p:cNvSpPr>
            <a:spLocks noGrp="1"/>
          </p:cNvSpPr>
          <p:nvPr>
            <p:ph type="title"/>
          </p:nvPr>
        </p:nvSpPr>
        <p:spPr>
          <a:xfrm>
            <a:off x="5105400" y="666750"/>
            <a:ext cx="3581400" cy="857250"/>
          </a:xfrm>
        </p:spPr>
        <p:txBody>
          <a:bodyPr>
            <a:normAutofit/>
          </a:bodyPr>
          <a:lstStyle>
            <a:lvl1pPr algn="l">
              <a:defRPr sz="2800">
                <a:solidFill>
                  <a:srgbClr val="48597F"/>
                </a:solidFill>
                <a:latin typeface="Lato Light"/>
                <a:cs typeface="Lato Light"/>
              </a:defRPr>
            </a:lvl1pPr>
          </a:lstStyle>
          <a:p>
            <a:r>
              <a:rPr lang="en-US" dirty="0"/>
              <a:t>Click to edit Master title style</a:t>
            </a:r>
          </a:p>
        </p:txBody>
      </p:sp>
      <p:sp>
        <p:nvSpPr>
          <p:cNvPr id="8" name="Text Placeholder 17"/>
          <p:cNvSpPr>
            <a:spLocks noGrp="1"/>
          </p:cNvSpPr>
          <p:nvPr>
            <p:ph type="body" sz="quarter" idx="23"/>
          </p:nvPr>
        </p:nvSpPr>
        <p:spPr>
          <a:xfrm>
            <a:off x="5105400"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19050"/>
            <a:ext cx="9144000" cy="516255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Pag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572000" cy="5143500"/>
          </a:xfrm>
        </p:spPr>
        <p:txBody>
          <a:bodyPr/>
          <a:lstStyle/>
          <a:p>
            <a:endParaRPr lang="en-US"/>
          </a:p>
        </p:txBody>
      </p:sp>
      <p:sp>
        <p:nvSpPr>
          <p:cNvPr id="18" name="Text Placeholder 17"/>
          <p:cNvSpPr>
            <a:spLocks noGrp="1"/>
          </p:cNvSpPr>
          <p:nvPr>
            <p:ph type="body" sz="quarter" idx="15"/>
          </p:nvPr>
        </p:nvSpPr>
        <p:spPr>
          <a:xfrm>
            <a:off x="5029200" y="2038350"/>
            <a:ext cx="3505200" cy="990600"/>
          </a:xfrm>
        </p:spPr>
        <p:txBody>
          <a:bodyPr>
            <a:noAutofit/>
          </a:bodyPr>
          <a:lstStyle>
            <a:lvl1pPr marL="0" indent="0">
              <a:buFontTx/>
              <a:buNone/>
              <a:defRPr sz="1050">
                <a:solidFill>
                  <a:srgbClr val="7F7F7F"/>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20" name="Content Placeholder 19"/>
          <p:cNvSpPr>
            <a:spLocks noGrp="1"/>
          </p:cNvSpPr>
          <p:nvPr>
            <p:ph sz="quarter" idx="16"/>
          </p:nvPr>
        </p:nvSpPr>
        <p:spPr>
          <a:xfrm>
            <a:off x="5791200" y="3181352"/>
            <a:ext cx="2438400" cy="307975"/>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1" name="Content Placeholder 19"/>
          <p:cNvSpPr>
            <a:spLocks noGrp="1"/>
          </p:cNvSpPr>
          <p:nvPr>
            <p:ph sz="quarter" idx="17"/>
          </p:nvPr>
        </p:nvSpPr>
        <p:spPr>
          <a:xfrm>
            <a:off x="5791200" y="3706831"/>
            <a:ext cx="2438400" cy="465119"/>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3" name="Text Placeholder 22"/>
          <p:cNvSpPr>
            <a:spLocks noGrp="1"/>
          </p:cNvSpPr>
          <p:nvPr>
            <p:ph type="body" sz="quarter" idx="18"/>
          </p:nvPr>
        </p:nvSpPr>
        <p:spPr>
          <a:xfrm>
            <a:off x="5029200" y="1809752"/>
            <a:ext cx="3505200" cy="357187"/>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endParaRPr lang="en-US" dirty="0"/>
          </a:p>
        </p:txBody>
      </p:sp>
      <p:sp>
        <p:nvSpPr>
          <p:cNvPr id="11" name="Title 1"/>
          <p:cNvSpPr>
            <a:spLocks noGrp="1"/>
          </p:cNvSpPr>
          <p:nvPr>
            <p:ph type="title"/>
          </p:nvPr>
        </p:nvSpPr>
        <p:spPr>
          <a:xfrm>
            <a:off x="5105400" y="666750"/>
            <a:ext cx="3581400" cy="857250"/>
          </a:xfrm>
        </p:spPr>
        <p:txBody>
          <a:bodyPr>
            <a:normAutofit/>
          </a:bodyPr>
          <a:lstStyle>
            <a:lvl1pPr algn="l">
              <a:defRPr sz="2800">
                <a:solidFill>
                  <a:srgbClr val="48597F"/>
                </a:solidFill>
                <a:latin typeface="Lato Light"/>
                <a:cs typeface="Lato Light"/>
              </a:defRPr>
            </a:lvl1pPr>
          </a:lstStyle>
          <a:p>
            <a:r>
              <a:rPr lang="en-US" dirty="0"/>
              <a:t>Click to edit Master title style</a:t>
            </a:r>
          </a:p>
        </p:txBody>
      </p:sp>
      <p:sp>
        <p:nvSpPr>
          <p:cNvPr id="13" name="Text Placeholder 17"/>
          <p:cNvSpPr>
            <a:spLocks noGrp="1"/>
          </p:cNvSpPr>
          <p:nvPr>
            <p:ph type="body" sz="quarter" idx="23"/>
          </p:nvPr>
        </p:nvSpPr>
        <p:spPr>
          <a:xfrm>
            <a:off x="5105400"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cxnSp>
        <p:nvCxnSpPr>
          <p:cNvPr id="8" name="Straight Connector 7"/>
          <p:cNvCxnSpPr/>
          <p:nvPr userDrawn="1"/>
        </p:nvCxnSpPr>
        <p:spPr>
          <a:xfrm>
            <a:off x="4572000" y="1837540"/>
            <a:ext cx="0" cy="16559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5"/>
          </p:nvPr>
        </p:nvSpPr>
        <p:spPr>
          <a:xfrm>
            <a:off x="609600" y="1861337"/>
            <a:ext cx="2987675" cy="640565"/>
          </a:xfrm>
        </p:spPr>
        <p:txBody>
          <a:bodyPr>
            <a:normAutofit/>
          </a:bodyPr>
          <a:lstStyle>
            <a:lvl1pPr marL="0" indent="0">
              <a:buFontTx/>
              <a:buNone/>
              <a:defRPr sz="1050">
                <a:solidFill>
                  <a:srgbClr val="7F7F7F"/>
                </a:solidFill>
              </a:defRPr>
            </a:lvl1pPr>
          </a:lstStyle>
          <a:p>
            <a:pPr lvl="0"/>
            <a:endParaRPr lang="en-US" dirty="0"/>
          </a:p>
        </p:txBody>
      </p:sp>
      <p:sp>
        <p:nvSpPr>
          <p:cNvPr id="12" name="Text Placeholder 7"/>
          <p:cNvSpPr>
            <a:spLocks noGrp="1"/>
          </p:cNvSpPr>
          <p:nvPr>
            <p:ph type="body" sz="quarter" idx="16"/>
          </p:nvPr>
        </p:nvSpPr>
        <p:spPr>
          <a:xfrm>
            <a:off x="625476" y="1587500"/>
            <a:ext cx="2459037" cy="37465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US" dirty="0"/>
          </a:p>
        </p:txBody>
      </p:sp>
      <p:sp>
        <p:nvSpPr>
          <p:cNvPr id="13" name="Text Placeholder 4"/>
          <p:cNvSpPr>
            <a:spLocks noGrp="1"/>
          </p:cNvSpPr>
          <p:nvPr>
            <p:ph type="body" sz="quarter" idx="17"/>
          </p:nvPr>
        </p:nvSpPr>
        <p:spPr>
          <a:xfrm>
            <a:off x="5257804" y="1854987"/>
            <a:ext cx="2987675" cy="640565"/>
          </a:xfrm>
        </p:spPr>
        <p:txBody>
          <a:bodyPr>
            <a:normAutofit/>
          </a:bodyPr>
          <a:lstStyle>
            <a:lvl1pPr marL="0" indent="0">
              <a:buFontTx/>
              <a:buNone/>
              <a:defRPr sz="1050">
                <a:solidFill>
                  <a:srgbClr val="7F7F7F"/>
                </a:solidFill>
              </a:defRPr>
            </a:lvl1pPr>
          </a:lstStyle>
          <a:p>
            <a:pPr lvl="0"/>
            <a:endParaRPr lang="en-US" dirty="0"/>
          </a:p>
        </p:txBody>
      </p:sp>
      <p:sp>
        <p:nvSpPr>
          <p:cNvPr id="14" name="Text Placeholder 7"/>
          <p:cNvSpPr>
            <a:spLocks noGrp="1"/>
          </p:cNvSpPr>
          <p:nvPr>
            <p:ph type="body" sz="quarter" idx="18"/>
          </p:nvPr>
        </p:nvSpPr>
        <p:spPr>
          <a:xfrm>
            <a:off x="5273679" y="1581149"/>
            <a:ext cx="2459037" cy="37465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US" dirty="0"/>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7" name="Picture Placeholder 17"/>
          <p:cNvSpPr>
            <a:spLocks noGrp="1"/>
          </p:cNvSpPr>
          <p:nvPr>
            <p:ph type="pic" sz="quarter" idx="13"/>
          </p:nvPr>
        </p:nvSpPr>
        <p:spPr>
          <a:xfrm>
            <a:off x="4648200" y="1962152"/>
            <a:ext cx="3924300" cy="2325687"/>
          </a:xfrm>
          <a:prstGeom prst="roundRect">
            <a:avLst>
              <a:gd name="adj" fmla="val 0"/>
            </a:avLst>
          </a:prstGeom>
        </p:spPr>
        <p:txBody>
          <a:bodyPr>
            <a:normAutofit/>
          </a:bodyPr>
          <a:lstStyle>
            <a:lvl1pPr marL="0" indent="0">
              <a:buFontTx/>
              <a:buNone/>
              <a:defRPr sz="1600">
                <a:solidFill>
                  <a:srgbClr val="17252F"/>
                </a:solidFill>
              </a:defRPr>
            </a:lvl1pPr>
          </a:lstStyle>
          <a:p>
            <a:endParaRPr lang="en-US" dirty="0"/>
          </a:p>
        </p:txBody>
      </p:sp>
      <p:sp>
        <p:nvSpPr>
          <p:cNvPr id="8" name="Text Placeholder 19"/>
          <p:cNvSpPr>
            <a:spLocks noGrp="1"/>
          </p:cNvSpPr>
          <p:nvPr>
            <p:ph type="body" sz="quarter" idx="14"/>
          </p:nvPr>
        </p:nvSpPr>
        <p:spPr>
          <a:xfrm>
            <a:off x="1219200" y="2347913"/>
            <a:ext cx="2971800" cy="833437"/>
          </a:xfrm>
        </p:spPr>
        <p:txBody>
          <a:bodyPr>
            <a:normAutofit/>
          </a:bodyPr>
          <a:lstStyle>
            <a:lvl1pPr marL="0" indent="0">
              <a:lnSpc>
                <a:spcPts val="1400"/>
              </a:lnSpc>
              <a:buFontTx/>
              <a:buNone/>
              <a:defRPr sz="100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9" name="Text Placeholder 21"/>
          <p:cNvSpPr>
            <a:spLocks noGrp="1"/>
          </p:cNvSpPr>
          <p:nvPr>
            <p:ph type="body" sz="quarter" idx="15"/>
          </p:nvPr>
        </p:nvSpPr>
        <p:spPr>
          <a:xfrm>
            <a:off x="457200" y="1254125"/>
            <a:ext cx="8229600" cy="479425"/>
          </a:xfrm>
        </p:spPr>
        <p:txBody>
          <a:bodyPr>
            <a:noAutofit/>
          </a:bodyPr>
          <a:lstStyle>
            <a:lvl1pPr marL="0" indent="0" algn="ctr">
              <a:lnSpc>
                <a:spcPts val="1500"/>
              </a:lnSpc>
              <a:buNone/>
              <a:defRPr sz="1050">
                <a:solidFill>
                  <a:srgbClr val="595959"/>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endParaRPr lang="en-US" dirty="0"/>
          </a:p>
        </p:txBody>
      </p:sp>
      <p:sp>
        <p:nvSpPr>
          <p:cNvPr id="10" name="Text Placeholder 23"/>
          <p:cNvSpPr>
            <a:spLocks noGrp="1"/>
          </p:cNvSpPr>
          <p:nvPr>
            <p:ph type="body" sz="quarter" idx="16"/>
          </p:nvPr>
        </p:nvSpPr>
        <p:spPr>
          <a:xfrm>
            <a:off x="1219200" y="2119312"/>
            <a:ext cx="1828800" cy="357188"/>
          </a:xfrm>
        </p:spPr>
        <p:txBody>
          <a:bodyPr>
            <a:noAutofit/>
          </a:bodyPr>
          <a:lstStyle>
            <a:lvl1pPr marL="0" indent="0">
              <a:buFontTx/>
              <a:buNone/>
              <a:defRPr sz="1200" b="0" i="0">
                <a:solidFill>
                  <a:srgbClr val="1399EE"/>
                </a:solidFill>
                <a:latin typeface="Glegoo"/>
                <a:ea typeface="Calibri" panose="020F0502020204030204"/>
                <a:cs typeface="Glegoo"/>
              </a:defRPr>
            </a:lvl1pPr>
          </a:lstStyle>
          <a:p>
            <a:pPr lvl="0"/>
            <a:endParaRPr lang="en-US" dirty="0"/>
          </a:p>
        </p:txBody>
      </p:sp>
      <p:sp>
        <p:nvSpPr>
          <p:cNvPr id="11" name="Text Placeholder 19"/>
          <p:cNvSpPr>
            <a:spLocks noGrp="1"/>
          </p:cNvSpPr>
          <p:nvPr>
            <p:ph type="body" sz="quarter" idx="17"/>
          </p:nvPr>
        </p:nvSpPr>
        <p:spPr>
          <a:xfrm>
            <a:off x="1219200" y="3409950"/>
            <a:ext cx="2971800" cy="833437"/>
          </a:xfrm>
        </p:spPr>
        <p:txBody>
          <a:bodyPr>
            <a:normAutofit/>
          </a:bodyPr>
          <a:lstStyle>
            <a:lvl1pPr marL="0" indent="0">
              <a:lnSpc>
                <a:spcPts val="1400"/>
              </a:lnSpc>
              <a:buFontTx/>
              <a:buNone/>
              <a:defRPr sz="100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2" name="Text Placeholder 23"/>
          <p:cNvSpPr>
            <a:spLocks noGrp="1"/>
          </p:cNvSpPr>
          <p:nvPr>
            <p:ph type="body" sz="quarter" idx="18"/>
          </p:nvPr>
        </p:nvSpPr>
        <p:spPr>
          <a:xfrm>
            <a:off x="1219200" y="3181350"/>
            <a:ext cx="1828800" cy="357188"/>
          </a:xfrm>
        </p:spPr>
        <p:txBody>
          <a:bodyPr>
            <a:noAutofit/>
          </a:bodyPr>
          <a:lstStyle>
            <a:lvl1pPr marL="0" indent="0">
              <a:buFontTx/>
              <a:buNone/>
              <a:defRPr sz="1200" b="0" i="0">
                <a:solidFill>
                  <a:srgbClr val="1399EE"/>
                </a:solidFill>
                <a:latin typeface="Glegoo"/>
                <a:ea typeface="Calibri" panose="020F0502020204030204"/>
                <a:cs typeface="Glegoo"/>
              </a:defRPr>
            </a:lvl1pPr>
          </a:lstStyle>
          <a:p>
            <a:pPr lvl="0"/>
            <a:endParaRPr lang="en-US" dirty="0"/>
          </a:p>
        </p:txBody>
      </p:sp>
      <p:sp>
        <p:nvSpPr>
          <p:cNvPr id="13"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6" name="Text Placeholder 5"/>
          <p:cNvSpPr>
            <a:spLocks noGrp="1"/>
          </p:cNvSpPr>
          <p:nvPr>
            <p:ph type="body" sz="quarter" idx="68"/>
          </p:nvPr>
        </p:nvSpPr>
        <p:spPr>
          <a:xfrm>
            <a:off x="1219201" y="3709988"/>
            <a:ext cx="1843230" cy="533400"/>
          </a:xfrm>
        </p:spPr>
        <p:txBody>
          <a:bodyPr>
            <a:normAutofit/>
          </a:bodyPr>
          <a:lstStyle>
            <a:lvl1pPr marL="0" indent="0">
              <a:buFontTx/>
              <a:buNone/>
              <a:defRPr sz="1050">
                <a:solidFill>
                  <a:srgbClr val="7F7F7F"/>
                </a:solidFill>
              </a:defRPr>
            </a:lvl1pPr>
          </a:lstStyle>
          <a:p>
            <a:pPr lvl="0"/>
            <a:endParaRPr lang="en-US" dirty="0"/>
          </a:p>
        </p:txBody>
      </p:sp>
      <p:sp>
        <p:nvSpPr>
          <p:cNvPr id="32" name="Text Placeholder 5"/>
          <p:cNvSpPr>
            <a:spLocks noGrp="1"/>
          </p:cNvSpPr>
          <p:nvPr>
            <p:ph type="body" sz="quarter" idx="69"/>
          </p:nvPr>
        </p:nvSpPr>
        <p:spPr>
          <a:xfrm>
            <a:off x="2819400" y="3714750"/>
            <a:ext cx="1613026" cy="533400"/>
          </a:xfrm>
        </p:spPr>
        <p:txBody>
          <a:bodyPr>
            <a:normAutofit/>
          </a:bodyPr>
          <a:lstStyle>
            <a:lvl1pPr marL="0" indent="0">
              <a:buFontTx/>
              <a:buNone/>
              <a:defRPr sz="1050">
                <a:solidFill>
                  <a:srgbClr val="7F7F7F"/>
                </a:solidFill>
              </a:defRPr>
            </a:lvl1pPr>
          </a:lstStyle>
          <a:p>
            <a:pPr lvl="0"/>
            <a:endParaRPr lang="en-US" dirty="0"/>
          </a:p>
        </p:txBody>
      </p:sp>
      <p:sp>
        <p:nvSpPr>
          <p:cNvPr id="12" name="Text Placeholder 11"/>
          <p:cNvSpPr>
            <a:spLocks noGrp="1"/>
          </p:cNvSpPr>
          <p:nvPr>
            <p:ph type="body" sz="quarter" idx="70"/>
          </p:nvPr>
        </p:nvSpPr>
        <p:spPr>
          <a:xfrm>
            <a:off x="1206358" y="3181350"/>
            <a:ext cx="183038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14" name="Text Placeholder 13"/>
          <p:cNvSpPr>
            <a:spLocks noGrp="1"/>
          </p:cNvSpPr>
          <p:nvPr>
            <p:ph type="body" sz="quarter" idx="71"/>
          </p:nvPr>
        </p:nvSpPr>
        <p:spPr>
          <a:xfrm>
            <a:off x="1219200"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35" name="Text Placeholder 11"/>
          <p:cNvSpPr>
            <a:spLocks noGrp="1"/>
          </p:cNvSpPr>
          <p:nvPr>
            <p:ph type="body" sz="quarter" idx="72"/>
          </p:nvPr>
        </p:nvSpPr>
        <p:spPr>
          <a:xfrm>
            <a:off x="2819400" y="3181350"/>
            <a:ext cx="160178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36" name="Text Placeholder 13"/>
          <p:cNvSpPr>
            <a:spLocks noGrp="1"/>
          </p:cNvSpPr>
          <p:nvPr>
            <p:ph type="body" sz="quarter" idx="73"/>
          </p:nvPr>
        </p:nvSpPr>
        <p:spPr>
          <a:xfrm>
            <a:off x="2832242"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38" name="Text Placeholder 5"/>
          <p:cNvSpPr>
            <a:spLocks noGrp="1"/>
          </p:cNvSpPr>
          <p:nvPr>
            <p:ph type="body" sz="quarter" idx="74"/>
          </p:nvPr>
        </p:nvSpPr>
        <p:spPr>
          <a:xfrm>
            <a:off x="4419600" y="3714750"/>
            <a:ext cx="1675229" cy="533400"/>
          </a:xfrm>
        </p:spPr>
        <p:txBody>
          <a:bodyPr>
            <a:normAutofit/>
          </a:bodyPr>
          <a:lstStyle>
            <a:lvl1pPr marL="0" indent="0">
              <a:buFontTx/>
              <a:buNone/>
              <a:defRPr sz="1050">
                <a:solidFill>
                  <a:srgbClr val="7F7F7F"/>
                </a:solidFill>
              </a:defRPr>
            </a:lvl1pPr>
          </a:lstStyle>
          <a:p>
            <a:pPr lvl="0"/>
            <a:endParaRPr lang="en-US" dirty="0"/>
          </a:p>
        </p:txBody>
      </p:sp>
      <p:sp>
        <p:nvSpPr>
          <p:cNvPr id="39" name="Text Placeholder 11"/>
          <p:cNvSpPr>
            <a:spLocks noGrp="1"/>
          </p:cNvSpPr>
          <p:nvPr>
            <p:ph type="body" sz="quarter" idx="75"/>
          </p:nvPr>
        </p:nvSpPr>
        <p:spPr>
          <a:xfrm>
            <a:off x="4419600" y="3181350"/>
            <a:ext cx="166355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40" name="Text Placeholder 13"/>
          <p:cNvSpPr>
            <a:spLocks noGrp="1"/>
          </p:cNvSpPr>
          <p:nvPr>
            <p:ph type="body" sz="quarter" idx="76"/>
          </p:nvPr>
        </p:nvSpPr>
        <p:spPr>
          <a:xfrm>
            <a:off x="4432442"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41" name="Text Placeholder 5"/>
          <p:cNvSpPr>
            <a:spLocks noGrp="1"/>
          </p:cNvSpPr>
          <p:nvPr>
            <p:ph type="body" sz="quarter" idx="77"/>
          </p:nvPr>
        </p:nvSpPr>
        <p:spPr>
          <a:xfrm>
            <a:off x="5943600" y="3714750"/>
            <a:ext cx="1751964" cy="533400"/>
          </a:xfrm>
        </p:spPr>
        <p:txBody>
          <a:bodyPr>
            <a:normAutofit/>
          </a:bodyPr>
          <a:lstStyle>
            <a:lvl1pPr marL="0" indent="0">
              <a:buFontTx/>
              <a:buNone/>
              <a:defRPr sz="1050">
                <a:solidFill>
                  <a:srgbClr val="7F7F7F"/>
                </a:solidFill>
              </a:defRPr>
            </a:lvl1pPr>
          </a:lstStyle>
          <a:p>
            <a:pPr lvl="0"/>
            <a:endParaRPr lang="en-US" dirty="0"/>
          </a:p>
        </p:txBody>
      </p:sp>
      <p:sp>
        <p:nvSpPr>
          <p:cNvPr id="42" name="Text Placeholder 11"/>
          <p:cNvSpPr>
            <a:spLocks noGrp="1"/>
          </p:cNvSpPr>
          <p:nvPr>
            <p:ph type="body" sz="quarter" idx="78"/>
          </p:nvPr>
        </p:nvSpPr>
        <p:spPr>
          <a:xfrm>
            <a:off x="5943600" y="3181350"/>
            <a:ext cx="173975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43" name="Text Placeholder 13"/>
          <p:cNvSpPr>
            <a:spLocks noGrp="1"/>
          </p:cNvSpPr>
          <p:nvPr>
            <p:ph type="body" sz="quarter" idx="79"/>
          </p:nvPr>
        </p:nvSpPr>
        <p:spPr>
          <a:xfrm>
            <a:off x="5956442"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5" name="Picture Placeholder 4"/>
          <p:cNvSpPr>
            <a:spLocks noGrp="1"/>
          </p:cNvSpPr>
          <p:nvPr>
            <p:ph type="pic" sz="quarter" idx="80"/>
          </p:nvPr>
        </p:nvSpPr>
        <p:spPr>
          <a:xfrm>
            <a:off x="1295400" y="1581150"/>
            <a:ext cx="1600200" cy="1447800"/>
          </a:xfrm>
        </p:spPr>
        <p:txBody>
          <a:bodyPr/>
          <a:lstStyle/>
          <a:p>
            <a:endParaRPr lang="en-US"/>
          </a:p>
        </p:txBody>
      </p:sp>
      <p:sp>
        <p:nvSpPr>
          <p:cNvPr id="31" name="Picture Placeholder 4"/>
          <p:cNvSpPr>
            <a:spLocks noGrp="1"/>
          </p:cNvSpPr>
          <p:nvPr>
            <p:ph type="pic" sz="quarter" idx="81"/>
          </p:nvPr>
        </p:nvSpPr>
        <p:spPr>
          <a:xfrm>
            <a:off x="2895600" y="1581150"/>
            <a:ext cx="1600200" cy="1447800"/>
          </a:xfrm>
        </p:spPr>
        <p:txBody>
          <a:bodyPr/>
          <a:lstStyle/>
          <a:p>
            <a:endParaRPr lang="en-US"/>
          </a:p>
        </p:txBody>
      </p:sp>
      <p:sp>
        <p:nvSpPr>
          <p:cNvPr id="33" name="Picture Placeholder 4"/>
          <p:cNvSpPr>
            <a:spLocks noGrp="1"/>
          </p:cNvSpPr>
          <p:nvPr>
            <p:ph type="pic" sz="quarter" idx="82"/>
          </p:nvPr>
        </p:nvSpPr>
        <p:spPr>
          <a:xfrm>
            <a:off x="4495800" y="1581150"/>
            <a:ext cx="1600200" cy="1447800"/>
          </a:xfrm>
        </p:spPr>
        <p:txBody>
          <a:bodyPr/>
          <a:lstStyle/>
          <a:p>
            <a:endParaRPr lang="en-US"/>
          </a:p>
        </p:txBody>
      </p:sp>
      <p:sp>
        <p:nvSpPr>
          <p:cNvPr id="34" name="Picture Placeholder 4"/>
          <p:cNvSpPr>
            <a:spLocks noGrp="1"/>
          </p:cNvSpPr>
          <p:nvPr>
            <p:ph type="pic" sz="quarter" idx="83"/>
          </p:nvPr>
        </p:nvSpPr>
        <p:spPr>
          <a:xfrm>
            <a:off x="6096000" y="1581150"/>
            <a:ext cx="1600200" cy="1447800"/>
          </a:xfrm>
        </p:spPr>
        <p:txBody>
          <a:bodyPr/>
          <a:lstStyle/>
          <a:p>
            <a:endParaRPr lang="en-US"/>
          </a:p>
        </p:txBody>
      </p:sp>
      <p:sp>
        <p:nvSpPr>
          <p:cNvPr id="2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23" name="Text Placeholder 17"/>
          <p:cNvSpPr>
            <a:spLocks noGrp="1"/>
          </p:cNvSpPr>
          <p:nvPr>
            <p:ph type="body" sz="quarter" idx="23"/>
          </p:nvPr>
        </p:nvSpPr>
        <p:spPr>
          <a:xfrm>
            <a:off x="2044557"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3" name="Content Placeholder 2"/>
          <p:cNvSpPr>
            <a:spLocks noGrp="1"/>
          </p:cNvSpPr>
          <p:nvPr>
            <p:ph idx="1"/>
          </p:nvPr>
        </p:nvSpPr>
        <p:spPr>
          <a:xfrm>
            <a:off x="457200" y="1352550"/>
            <a:ext cx="8229600" cy="2971802"/>
          </a:xfrm>
        </p:spPr>
        <p:txBody>
          <a:bodyPr>
            <a:normAutofit/>
          </a:bodyPr>
          <a:lstStyle>
            <a:lvl1pPr>
              <a:defRPr sz="1800">
                <a:solidFill>
                  <a:schemeClr val="tx1">
                    <a:lumMod val="85000"/>
                    <a:lumOff val="15000"/>
                  </a:schemeClr>
                </a:solidFill>
              </a:defRPr>
            </a:lvl1pPr>
            <a:lvl2pPr>
              <a:defRPr sz="1600">
                <a:solidFill>
                  <a:schemeClr val="tx1">
                    <a:lumMod val="85000"/>
                    <a:lumOff val="15000"/>
                  </a:schemeClr>
                </a:solidFill>
              </a:defRPr>
            </a:lvl2pPr>
            <a:lvl3pPr>
              <a:defRPr sz="1400">
                <a:solidFill>
                  <a:schemeClr val="tx1">
                    <a:lumMod val="85000"/>
                    <a:lumOff val="15000"/>
                  </a:schemeClr>
                </a:solidFill>
              </a:defRPr>
            </a:lvl3pPr>
            <a:lvl4pPr>
              <a:defRPr sz="1200">
                <a:solidFill>
                  <a:schemeClr val="tx1">
                    <a:lumMod val="85000"/>
                    <a:lumOff val="15000"/>
                  </a:schemeClr>
                </a:solidFill>
              </a:defRPr>
            </a:lvl4pPr>
            <a:lvl5pPr>
              <a:defRPr sz="1200">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0"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Meet The Team">
    <p:spTree>
      <p:nvGrpSpPr>
        <p:cNvPr id="1" name=""/>
        <p:cNvGrpSpPr/>
        <p:nvPr/>
      </p:nvGrpSpPr>
      <p:grpSpPr>
        <a:xfrm>
          <a:off x="0" y="0"/>
          <a:ext cx="0" cy="0"/>
          <a:chOff x="0" y="0"/>
          <a:chExt cx="0" cy="0"/>
        </a:xfrm>
      </p:grpSpPr>
      <p:sp>
        <p:nvSpPr>
          <p:cNvPr id="5" name="Picture Placeholder 4"/>
          <p:cNvSpPr>
            <a:spLocks noGrp="1"/>
          </p:cNvSpPr>
          <p:nvPr>
            <p:ph type="pic" sz="quarter" idx="80"/>
          </p:nvPr>
        </p:nvSpPr>
        <p:spPr>
          <a:xfrm>
            <a:off x="0" y="1504950"/>
            <a:ext cx="9144000" cy="3638550"/>
          </a:xfrm>
        </p:spPr>
        <p:txBody>
          <a:bodyPr/>
          <a:lstStyle/>
          <a:p>
            <a:endParaRPr lang="en-US"/>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solidFill>
                  <a:srgbClr val="48597F"/>
                </a:solidFill>
                <a:latin typeface="Lato Light"/>
                <a:cs typeface="Lato Light"/>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97794"/>
            <a:ext cx="4038600" cy="2926556"/>
          </a:xfrm>
        </p:spPr>
        <p:txBody>
          <a:bodyPr>
            <a:normAutofit/>
          </a:bodyPr>
          <a:lstStyle>
            <a:lvl1pPr>
              <a:defRPr sz="1600">
                <a:solidFill>
                  <a:srgbClr val="7F7F7F"/>
                </a:solidFill>
              </a:defRPr>
            </a:lvl1pPr>
            <a:lvl2pPr>
              <a:defRPr sz="1400">
                <a:solidFill>
                  <a:srgbClr val="7F7F7F"/>
                </a:solidFill>
              </a:defRPr>
            </a:lvl2pPr>
            <a:lvl3pPr>
              <a:defRPr sz="1200">
                <a:solidFill>
                  <a:srgbClr val="7F7F7F"/>
                </a:solidFill>
              </a:defRPr>
            </a:lvl3pPr>
            <a:lvl4pPr>
              <a:defRPr sz="1100">
                <a:solidFill>
                  <a:srgbClr val="7F7F7F"/>
                </a:solidFill>
              </a:defRPr>
            </a:lvl4pPr>
            <a:lvl5pPr>
              <a:defRPr sz="1100">
                <a:solidFill>
                  <a:srgbClr val="7F7F7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97794"/>
            <a:ext cx="4038600" cy="2926556"/>
          </a:xfrm>
        </p:spPr>
        <p:txBody>
          <a:bodyPr>
            <a:normAutofit/>
          </a:bodyPr>
          <a:lstStyle>
            <a:lvl1pPr>
              <a:defRPr sz="1600">
                <a:solidFill>
                  <a:srgbClr val="7F7F7F"/>
                </a:solidFill>
              </a:defRPr>
            </a:lvl1pPr>
            <a:lvl2pPr>
              <a:defRPr sz="1400">
                <a:solidFill>
                  <a:srgbClr val="7F7F7F"/>
                </a:solidFill>
              </a:defRPr>
            </a:lvl2pPr>
            <a:lvl3pPr>
              <a:defRPr sz="1200">
                <a:solidFill>
                  <a:srgbClr val="7F7F7F"/>
                </a:solidFill>
              </a:defRPr>
            </a:lvl3pPr>
            <a:lvl4pPr>
              <a:defRPr sz="1100">
                <a:solidFill>
                  <a:srgbClr val="7F7F7F"/>
                </a:solidFill>
              </a:defRPr>
            </a:lvl4pPr>
            <a:lvl5pPr>
              <a:defRPr sz="1100">
                <a:solidFill>
                  <a:srgbClr val="7F7F7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2"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29928"/>
            <a:ext cx="4040188" cy="479822"/>
          </a:xfrm>
        </p:spPr>
        <p:txBody>
          <a:bodyPr anchor="b">
            <a:normAutofit/>
          </a:bodyPr>
          <a:lstStyle>
            <a:lvl1pPr marL="0" indent="0">
              <a:buNone/>
              <a:defRPr sz="12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09750"/>
            <a:ext cx="4040188" cy="2784872"/>
          </a:xfrm>
        </p:spPr>
        <p:txBody>
          <a:bodyPr>
            <a:normAutofit/>
          </a:bodyPr>
          <a:lstStyle>
            <a:lvl1pPr>
              <a:defRPr sz="1400">
                <a:solidFill>
                  <a:srgbClr val="7F7F7F"/>
                </a:solidFill>
              </a:defRPr>
            </a:lvl1pPr>
            <a:lvl2pPr>
              <a:defRPr sz="1200">
                <a:solidFill>
                  <a:srgbClr val="7F7F7F"/>
                </a:solidFill>
              </a:defRPr>
            </a:lvl2pPr>
            <a:lvl3pPr>
              <a:defRPr sz="1100">
                <a:solidFill>
                  <a:srgbClr val="7F7F7F"/>
                </a:solidFill>
              </a:defRPr>
            </a:lvl3pPr>
            <a:lvl4pPr>
              <a:defRPr sz="1050">
                <a:solidFill>
                  <a:srgbClr val="7F7F7F"/>
                </a:solidFill>
              </a:defRPr>
            </a:lvl4pPr>
            <a:lvl5pPr>
              <a:defRPr sz="1050">
                <a:solidFill>
                  <a:srgbClr val="7F7F7F"/>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0" y="1329928"/>
            <a:ext cx="4041775" cy="479822"/>
          </a:xfrm>
        </p:spPr>
        <p:txBody>
          <a:bodyPr anchor="b">
            <a:normAutofit/>
          </a:bodyPr>
          <a:lstStyle>
            <a:lvl1pPr marL="0" indent="0">
              <a:buNone/>
              <a:defRPr sz="12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0" y="1809750"/>
            <a:ext cx="4041775" cy="2784872"/>
          </a:xfrm>
        </p:spPr>
        <p:txBody>
          <a:bodyPr>
            <a:normAutofit/>
          </a:bodyPr>
          <a:lstStyle>
            <a:lvl1pPr>
              <a:defRPr sz="1400">
                <a:solidFill>
                  <a:srgbClr val="7F7F7F"/>
                </a:solidFill>
              </a:defRPr>
            </a:lvl1pPr>
            <a:lvl2pPr>
              <a:defRPr sz="1200">
                <a:solidFill>
                  <a:srgbClr val="7F7F7F"/>
                </a:solidFill>
              </a:defRPr>
            </a:lvl2pPr>
            <a:lvl3pPr>
              <a:defRPr sz="1100">
                <a:solidFill>
                  <a:srgbClr val="7F7F7F"/>
                </a:solidFill>
              </a:defRPr>
            </a:lvl3pPr>
            <a:lvl4pPr>
              <a:defRPr sz="1050">
                <a:solidFill>
                  <a:srgbClr val="7F7F7F"/>
                </a:solidFill>
              </a:defRPr>
            </a:lvl4pPr>
            <a:lvl5pPr>
              <a:defRPr sz="1050">
                <a:solidFill>
                  <a:srgbClr val="7F7F7F"/>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2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t>‹#›</a:t>
            </a:fld>
            <a:endParaRPr lang="en-US" dirty="0"/>
          </a:p>
        </p:txBody>
      </p:sp>
      <p:sp>
        <p:nvSpPr>
          <p:cNvPr id="10"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2" name="Text Placeholder 17"/>
          <p:cNvSpPr>
            <a:spLocks noGrp="1"/>
          </p:cNvSpPr>
          <p:nvPr>
            <p:ph type="body" sz="quarter" idx="23"/>
          </p:nvPr>
        </p:nvSpPr>
        <p:spPr>
          <a:xfrm>
            <a:off x="2057400" y="876300"/>
            <a:ext cx="5029200" cy="323850"/>
          </a:xfrm>
          <a:ln>
            <a:noFill/>
          </a:ln>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9"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iPAD mockup layout">
    <p:spTree>
      <p:nvGrpSpPr>
        <p:cNvPr id="1" name=""/>
        <p:cNvGrpSpPr/>
        <p:nvPr/>
      </p:nvGrpSpPr>
      <p:grpSpPr>
        <a:xfrm>
          <a:off x="0" y="0"/>
          <a:ext cx="0" cy="0"/>
          <a:chOff x="0" y="0"/>
          <a:chExt cx="0" cy="0"/>
        </a:xfrm>
      </p:grpSpPr>
      <p:sp>
        <p:nvSpPr>
          <p:cNvPr id="8" name="Rectangle 7"/>
          <p:cNvSpPr/>
          <p:nvPr userDrawn="1"/>
        </p:nvSpPr>
        <p:spPr>
          <a:xfrm>
            <a:off x="1371600" y="2190750"/>
            <a:ext cx="2667000" cy="6858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371600" y="2876550"/>
            <a:ext cx="2667000" cy="6858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2"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9"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2"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b="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
        <p:nvSpPr>
          <p:cNvPr id="14" name="Rectangle 13"/>
          <p:cNvSpPr/>
          <p:nvPr userDrawn="1"/>
        </p:nvSpPr>
        <p:spPr>
          <a:xfrm>
            <a:off x="1295400" y="2876550"/>
            <a:ext cx="6324600" cy="6858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295400" y="2190750"/>
            <a:ext cx="6324600" cy="6858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7"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PAD mockup layout 2">
    <p:spTree>
      <p:nvGrpSpPr>
        <p:cNvPr id="1" name=""/>
        <p:cNvGrpSpPr/>
        <p:nvPr/>
      </p:nvGrpSpPr>
      <p:grpSpPr>
        <a:xfrm>
          <a:off x="0" y="0"/>
          <a:ext cx="0" cy="0"/>
          <a:chOff x="0" y="0"/>
          <a:chExt cx="0" cy="0"/>
        </a:xfrm>
      </p:grpSpPr>
      <p:sp>
        <p:nvSpPr>
          <p:cNvPr id="23" name="Text Placeholder 22"/>
          <p:cNvSpPr>
            <a:spLocks noGrp="1"/>
          </p:cNvSpPr>
          <p:nvPr>
            <p:ph type="body" sz="quarter" idx="25"/>
          </p:nvPr>
        </p:nvSpPr>
        <p:spPr>
          <a:xfrm>
            <a:off x="762000" y="2038350"/>
            <a:ext cx="3429000" cy="990600"/>
          </a:xfrm>
        </p:spPr>
        <p:txBody>
          <a:bodyPr>
            <a:normAutofit/>
          </a:bodyPr>
          <a:lstStyle>
            <a:lvl1pPr marL="0" indent="0">
              <a:lnSpc>
                <a:spcPts val="1400"/>
              </a:lnSpc>
              <a:buFontTx/>
              <a:buNone/>
              <a:defRPr sz="1050">
                <a:solidFill>
                  <a:srgbClr val="7F7F7F"/>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25" name="Text Placeholder 24"/>
          <p:cNvSpPr>
            <a:spLocks noGrp="1"/>
          </p:cNvSpPr>
          <p:nvPr>
            <p:ph type="body" sz="quarter" idx="26"/>
          </p:nvPr>
        </p:nvSpPr>
        <p:spPr>
          <a:xfrm>
            <a:off x="762000" y="1809750"/>
            <a:ext cx="2286000" cy="304800"/>
          </a:xfrm>
        </p:spPr>
        <p:txBody>
          <a:bodyPr>
            <a:noAutofit/>
          </a:bodyPr>
          <a:lstStyle>
            <a:lvl1pPr marL="0" indent="0">
              <a:buFontTx/>
              <a:buNone/>
              <a:defRPr sz="1200" i="0">
                <a:solidFill>
                  <a:srgbClr val="1399EE"/>
                </a:solidFill>
                <a:latin typeface="Glegoo"/>
                <a:ea typeface="Calibri" panose="020F0502020204030204"/>
                <a:cs typeface="Glegoo"/>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14"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20" name="Picture 19"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05400" y="1352550"/>
            <a:ext cx="2552878" cy="3562350"/>
          </a:xfrm>
          <a:prstGeom prst="rect">
            <a:avLst/>
          </a:prstGeom>
        </p:spPr>
      </p:pic>
      <p:sp>
        <p:nvSpPr>
          <p:cNvPr id="22" name="Picture Placeholder 20"/>
          <p:cNvSpPr>
            <a:spLocks noGrp="1"/>
          </p:cNvSpPr>
          <p:nvPr>
            <p:ph type="pic" sz="quarter" idx="31"/>
          </p:nvPr>
        </p:nvSpPr>
        <p:spPr>
          <a:xfrm>
            <a:off x="5410200" y="1733550"/>
            <a:ext cx="1956816" cy="241935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Phone mockup layout">
    <p:spTree>
      <p:nvGrpSpPr>
        <p:cNvPr id="1" name=""/>
        <p:cNvGrpSpPr/>
        <p:nvPr/>
      </p:nvGrpSpPr>
      <p:grpSpPr>
        <a:xfrm>
          <a:off x="0" y="0"/>
          <a:ext cx="0" cy="0"/>
          <a:chOff x="0" y="0"/>
          <a:chExt cx="0" cy="0"/>
        </a:xfrm>
      </p:grpSpPr>
      <p:sp>
        <p:nvSpPr>
          <p:cNvPr id="19" name="Rectangle 18"/>
          <p:cNvSpPr/>
          <p:nvPr userDrawn="1"/>
        </p:nvSpPr>
        <p:spPr>
          <a:xfrm>
            <a:off x="0" y="1809750"/>
            <a:ext cx="9144000" cy="15240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panose="020F0502020204030204"/>
            </a:endParaRPr>
          </a:p>
        </p:txBody>
      </p:sp>
      <p:sp>
        <p:nvSpPr>
          <p:cNvPr id="14" name="Text Placeholder 13"/>
          <p:cNvSpPr>
            <a:spLocks noGrp="1"/>
          </p:cNvSpPr>
          <p:nvPr>
            <p:ph type="body" sz="quarter" idx="24"/>
          </p:nvPr>
        </p:nvSpPr>
        <p:spPr>
          <a:xfrm>
            <a:off x="1828800" y="3325812"/>
            <a:ext cx="2362200" cy="384175"/>
          </a:xfrm>
        </p:spPr>
        <p:txBody>
          <a:bodyPr>
            <a:noAutofit/>
          </a:bodyPr>
          <a:lstStyle>
            <a:lvl1pPr marL="0" indent="0">
              <a:buFontTx/>
              <a:buNone/>
              <a:defRPr sz="1050">
                <a:solidFill>
                  <a:srgbClr val="7F7F7F"/>
                </a:solidFill>
              </a:defRPr>
            </a:lvl1pPr>
            <a:lvl2pPr marL="457200" indent="0">
              <a:buFontTx/>
              <a:buNone/>
              <a:defRPr sz="1050">
                <a:solidFill>
                  <a:schemeClr val="bg1">
                    <a:lumMod val="65000"/>
                  </a:schemeClr>
                </a:solidFill>
              </a:defRPr>
            </a:lvl2pPr>
            <a:lvl3pPr marL="914400" indent="0">
              <a:buFontTx/>
              <a:buNone/>
              <a:defRPr sz="1050">
                <a:solidFill>
                  <a:schemeClr val="bg1">
                    <a:lumMod val="65000"/>
                  </a:schemeClr>
                </a:solidFill>
              </a:defRPr>
            </a:lvl3pPr>
            <a:lvl4pPr marL="1371600" indent="0">
              <a:buFontTx/>
              <a:buNone/>
              <a:defRPr sz="1050">
                <a:solidFill>
                  <a:schemeClr val="bg1">
                    <a:lumMod val="65000"/>
                  </a:schemeClr>
                </a:solidFill>
              </a:defRPr>
            </a:lvl4pPr>
            <a:lvl5pPr marL="1828800" indent="0">
              <a:buFontTx/>
              <a:buNone/>
              <a:defRPr sz="1050">
                <a:solidFill>
                  <a:schemeClr val="bg1">
                    <a:lumMod val="65000"/>
                  </a:schemeClr>
                </a:solidFill>
              </a:defRPr>
            </a:lvl5pPr>
          </a:lstStyle>
          <a:p>
            <a:pPr lvl="0"/>
            <a:endParaRPr lang="en-US" dirty="0"/>
          </a:p>
        </p:txBody>
      </p:sp>
      <p:sp>
        <p:nvSpPr>
          <p:cNvPr id="16" name="Text Placeholder 15"/>
          <p:cNvSpPr>
            <a:spLocks noGrp="1"/>
          </p:cNvSpPr>
          <p:nvPr>
            <p:ph type="body" sz="quarter" idx="25"/>
          </p:nvPr>
        </p:nvSpPr>
        <p:spPr>
          <a:xfrm>
            <a:off x="1828800" y="3859212"/>
            <a:ext cx="2590800" cy="465138"/>
          </a:xfrm>
        </p:spPr>
        <p:txBody>
          <a:bodyPr>
            <a:noAutofit/>
          </a:bodyPr>
          <a:lstStyle>
            <a:lvl1pPr marL="0" indent="0">
              <a:buFontTx/>
              <a:buNone/>
              <a:defRPr sz="1050">
                <a:solidFill>
                  <a:srgbClr val="7F7F7F"/>
                </a:solidFill>
                <a:latin typeface="Calibri" panose="020F0502020204030204"/>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US" dirty="0"/>
          </a:p>
        </p:txBody>
      </p:sp>
      <p:sp>
        <p:nvSpPr>
          <p:cNvPr id="18" name="Text Placeholder 17"/>
          <p:cNvSpPr>
            <a:spLocks noGrp="1"/>
          </p:cNvSpPr>
          <p:nvPr>
            <p:ph type="body" sz="quarter" idx="26"/>
          </p:nvPr>
        </p:nvSpPr>
        <p:spPr>
          <a:xfrm>
            <a:off x="1143000" y="2208212"/>
            <a:ext cx="3429000" cy="1041400"/>
          </a:xfrm>
        </p:spPr>
        <p:txBody>
          <a:bodyPr>
            <a:noAutofit/>
          </a:bodyPr>
          <a:lstStyle>
            <a:lvl1pPr marL="0" indent="0">
              <a:buFontTx/>
              <a:buNone/>
              <a:defRPr sz="1050">
                <a:solidFill>
                  <a:schemeClr val="bg1"/>
                </a:solidFill>
                <a:latin typeface="Calibri" panose="020F0502020204030204"/>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US" dirty="0"/>
          </a:p>
        </p:txBody>
      </p:sp>
      <p:sp>
        <p:nvSpPr>
          <p:cNvPr id="20" name="Text Placeholder 19"/>
          <p:cNvSpPr>
            <a:spLocks noGrp="1"/>
          </p:cNvSpPr>
          <p:nvPr>
            <p:ph type="body" sz="quarter" idx="27"/>
          </p:nvPr>
        </p:nvSpPr>
        <p:spPr>
          <a:xfrm>
            <a:off x="1143000" y="1954212"/>
            <a:ext cx="2362200" cy="357188"/>
          </a:xfrm>
        </p:spPr>
        <p:txBody>
          <a:bodyPr>
            <a:noAutofit/>
          </a:bodyPr>
          <a:lstStyle>
            <a:lvl1pPr marL="0" indent="0">
              <a:buFontTx/>
              <a:buNone/>
              <a:defRPr sz="1100">
                <a:solidFill>
                  <a:schemeClr val="bg1"/>
                </a:solidFill>
                <a:latin typeface="Glegoo"/>
              </a:defRPr>
            </a:lvl1pPr>
            <a:lvl2pPr marL="457200" indent="0">
              <a:buFontTx/>
              <a:buNone/>
              <a:defRPr sz="1100">
                <a:solidFill>
                  <a:srgbClr val="424C53"/>
                </a:solidFill>
              </a:defRPr>
            </a:lvl2pPr>
            <a:lvl3pPr marL="914400" indent="0">
              <a:buFontTx/>
              <a:buNone/>
              <a:defRPr sz="1100">
                <a:solidFill>
                  <a:srgbClr val="424C53"/>
                </a:solidFill>
              </a:defRPr>
            </a:lvl3pPr>
            <a:lvl4pPr marL="1371600" indent="0">
              <a:buFontTx/>
              <a:buNone/>
              <a:defRPr sz="1100">
                <a:solidFill>
                  <a:srgbClr val="424C53"/>
                </a:solidFill>
              </a:defRPr>
            </a:lvl4pPr>
            <a:lvl5pPr marL="1828800" indent="0">
              <a:buFontTx/>
              <a:buNone/>
              <a:defRPr sz="1100">
                <a:solidFill>
                  <a:srgbClr val="424C53"/>
                </a:solidFill>
              </a:defRPr>
            </a:lvl5pPr>
          </a:lstStyle>
          <a:p>
            <a:pPr lvl="0"/>
            <a:endParaRPr lang="en-US" dirty="0"/>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5"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26" name="Picture 2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4835244" y="1428750"/>
            <a:ext cx="1602039" cy="3352800"/>
          </a:xfrm>
          <a:prstGeom prst="rect">
            <a:avLst/>
          </a:prstGeom>
        </p:spPr>
      </p:pic>
      <p:sp>
        <p:nvSpPr>
          <p:cNvPr id="27" name="Picture Placeholder 19"/>
          <p:cNvSpPr>
            <a:spLocks noGrp="1"/>
          </p:cNvSpPr>
          <p:nvPr>
            <p:ph type="pic" sz="quarter" idx="64"/>
          </p:nvPr>
        </p:nvSpPr>
        <p:spPr>
          <a:xfrm>
            <a:off x="5029200" y="1962150"/>
            <a:ext cx="1247554" cy="2286000"/>
          </a:xfrm>
        </p:spPr>
        <p:txBody>
          <a:bodyPr/>
          <a:lstStyle/>
          <a:p>
            <a:endParaRPr lang="en-US"/>
          </a:p>
        </p:txBody>
      </p:sp>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6475161" y="1428750"/>
            <a:ext cx="1602039" cy="3352800"/>
          </a:xfrm>
          <a:prstGeom prst="rect">
            <a:avLst/>
          </a:prstGeom>
        </p:spPr>
      </p:pic>
      <p:sp>
        <p:nvSpPr>
          <p:cNvPr id="29" name="Picture Placeholder 19"/>
          <p:cNvSpPr>
            <a:spLocks noGrp="1"/>
          </p:cNvSpPr>
          <p:nvPr>
            <p:ph type="pic" sz="quarter" idx="65"/>
          </p:nvPr>
        </p:nvSpPr>
        <p:spPr>
          <a:xfrm>
            <a:off x="6669117" y="1962150"/>
            <a:ext cx="1247554" cy="228600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7"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1581152"/>
            <a:ext cx="4419600" cy="2562857"/>
          </a:xfrm>
          <a:prstGeom prst="rect">
            <a:avLst/>
          </a:prstGeom>
        </p:spPr>
      </p:pic>
      <p:sp>
        <p:nvSpPr>
          <p:cNvPr id="21" name="Picture Placeholder 2"/>
          <p:cNvSpPr>
            <a:spLocks noGrp="1"/>
          </p:cNvSpPr>
          <p:nvPr>
            <p:ph type="pic" sz="quarter" idx="13"/>
          </p:nvPr>
        </p:nvSpPr>
        <p:spPr>
          <a:xfrm>
            <a:off x="1481126" y="1809750"/>
            <a:ext cx="3167074" cy="2028669"/>
          </a:xfrm>
        </p:spPr>
        <p:txBody>
          <a:bodyPr/>
          <a:lstStyle>
            <a:lvl1pPr>
              <a:defRPr>
                <a:solidFill>
                  <a:schemeClr val="bg1"/>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10" name="Text Placeholder 9"/>
          <p:cNvSpPr>
            <a:spLocks noGrp="1"/>
          </p:cNvSpPr>
          <p:nvPr>
            <p:ph type="body" sz="quarter" idx="24"/>
          </p:nvPr>
        </p:nvSpPr>
        <p:spPr>
          <a:xfrm>
            <a:off x="5334000" y="2244725"/>
            <a:ext cx="2971800" cy="1774825"/>
          </a:xfrm>
        </p:spPr>
        <p:txBody>
          <a:bodyPr>
            <a:normAutofit/>
          </a:bodyPr>
          <a:lstStyle>
            <a:lvl1pPr marL="0" indent="0">
              <a:lnSpc>
                <a:spcPts val="1400"/>
              </a:lnSpc>
              <a:buFontTx/>
              <a:buNone/>
              <a:defRPr sz="1000">
                <a:solidFill>
                  <a:schemeClr val="bg1">
                    <a:lumMod val="50000"/>
                  </a:schemeClr>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11" name="Text Placeholder 9"/>
          <p:cNvSpPr>
            <a:spLocks noGrp="1"/>
          </p:cNvSpPr>
          <p:nvPr>
            <p:ph type="body" sz="quarter" idx="25"/>
          </p:nvPr>
        </p:nvSpPr>
        <p:spPr>
          <a:xfrm>
            <a:off x="5334000" y="1962150"/>
            <a:ext cx="2971800" cy="327025"/>
          </a:xfrm>
        </p:spPr>
        <p:txBody>
          <a:bodyPr>
            <a:normAutofit/>
          </a:bodyPr>
          <a:lstStyle>
            <a:lvl1pPr marL="0" indent="0">
              <a:buFontTx/>
              <a:buNone/>
              <a:defRPr sz="1200" b="0" i="0">
                <a:solidFill>
                  <a:srgbClr val="1399EE"/>
                </a:solidFill>
                <a:latin typeface="Glegoo"/>
                <a:cs typeface="Glegoo"/>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683919"/>
            <a:ext cx="2133600" cy="357188"/>
          </a:xfrm>
          <a:prstGeom prst="rect">
            <a:avLst/>
          </a:prstGeom>
        </p:spPr>
        <p:txBody>
          <a:bodyPr/>
          <a:lstStyle>
            <a:lvl1pPr>
              <a:defRPr/>
            </a:lvl1pPr>
          </a:lstStyle>
          <a:p>
            <a:endParaRPr lang="en-US"/>
          </a:p>
        </p:txBody>
      </p:sp>
      <p:sp>
        <p:nvSpPr>
          <p:cNvPr id="3" name="页脚占位符 2"/>
          <p:cNvSpPr>
            <a:spLocks noGrp="1"/>
          </p:cNvSpPr>
          <p:nvPr>
            <p:ph type="ftr" sz="quarter" idx="11"/>
          </p:nvPr>
        </p:nvSpPr>
        <p:spPr>
          <a:xfrm>
            <a:off x="3124200" y="4683919"/>
            <a:ext cx="2895600" cy="357188"/>
          </a:xfrm>
          <a:prstGeom prst="rect">
            <a:avLst/>
          </a:prstGeom>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7255DF95-D547-449A-B910-FD2F068A3269}" type="slidenum">
              <a:rPr lang="zh-CN" altLang="en-US"/>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5143500"/>
          </a:xfrm>
          <a:prstGeom prst="rect">
            <a:avLst/>
          </a:prstGeo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Picture Placeholder 27"/>
          <p:cNvSpPr>
            <a:spLocks noGrp="1"/>
          </p:cNvSpPr>
          <p:nvPr>
            <p:ph type="pic" sz="quarter" idx="24"/>
          </p:nvPr>
        </p:nvSpPr>
        <p:spPr>
          <a:xfrm>
            <a:off x="0" y="3456622"/>
            <a:ext cx="2276856" cy="1705928"/>
          </a:xfrm>
        </p:spPr>
        <p:txBody>
          <a:bodyPr/>
          <a:lstStyle/>
          <a:p>
            <a:endParaRPr lang="en-US"/>
          </a:p>
        </p:txBody>
      </p:sp>
      <p:sp>
        <p:nvSpPr>
          <p:cNvPr id="9" name="Picture Placeholder 27"/>
          <p:cNvSpPr>
            <a:spLocks noGrp="1"/>
          </p:cNvSpPr>
          <p:nvPr>
            <p:ph type="pic" sz="quarter" idx="25"/>
          </p:nvPr>
        </p:nvSpPr>
        <p:spPr>
          <a:xfrm>
            <a:off x="2286000" y="3456622"/>
            <a:ext cx="2276856" cy="1705928"/>
          </a:xfrm>
        </p:spPr>
        <p:txBody>
          <a:bodyPr/>
          <a:lstStyle/>
          <a:p>
            <a:endParaRPr lang="en-US"/>
          </a:p>
        </p:txBody>
      </p:sp>
      <p:sp>
        <p:nvSpPr>
          <p:cNvPr id="10" name="Picture Placeholder 27"/>
          <p:cNvSpPr>
            <a:spLocks noGrp="1"/>
          </p:cNvSpPr>
          <p:nvPr>
            <p:ph type="pic" sz="quarter" idx="26"/>
          </p:nvPr>
        </p:nvSpPr>
        <p:spPr>
          <a:xfrm>
            <a:off x="4572000" y="3455670"/>
            <a:ext cx="2276856" cy="1705928"/>
          </a:xfrm>
        </p:spPr>
        <p:txBody>
          <a:bodyPr/>
          <a:lstStyle/>
          <a:p>
            <a:endParaRPr lang="en-US"/>
          </a:p>
        </p:txBody>
      </p:sp>
      <p:sp>
        <p:nvSpPr>
          <p:cNvPr id="11" name="Picture Placeholder 27"/>
          <p:cNvSpPr>
            <a:spLocks noGrp="1"/>
          </p:cNvSpPr>
          <p:nvPr>
            <p:ph type="pic" sz="quarter" idx="27"/>
          </p:nvPr>
        </p:nvSpPr>
        <p:spPr>
          <a:xfrm>
            <a:off x="6858000" y="3455670"/>
            <a:ext cx="2286000" cy="1705928"/>
          </a:xfrm>
        </p:spPr>
        <p:txBody>
          <a:bodyPr/>
          <a:lstStyle/>
          <a:p>
            <a:endParaRPr lang="en-US" dirty="0"/>
          </a:p>
        </p:txBody>
      </p:sp>
      <p:sp>
        <p:nvSpPr>
          <p:cNvPr id="1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Picture Placeholder 27"/>
          <p:cNvSpPr>
            <a:spLocks noGrp="1"/>
          </p:cNvSpPr>
          <p:nvPr>
            <p:ph type="pic" sz="quarter" idx="25"/>
          </p:nvPr>
        </p:nvSpPr>
        <p:spPr>
          <a:xfrm>
            <a:off x="2286000" y="1504950"/>
            <a:ext cx="2276856" cy="1981200"/>
          </a:xfrm>
        </p:spPr>
        <p:txBody>
          <a:bodyPr/>
          <a:lstStyle/>
          <a:p>
            <a:endParaRPr lang="en-US"/>
          </a:p>
        </p:txBody>
      </p:sp>
      <p:sp>
        <p:nvSpPr>
          <p:cNvPr id="10" name="Picture Placeholder 27"/>
          <p:cNvSpPr>
            <a:spLocks noGrp="1"/>
          </p:cNvSpPr>
          <p:nvPr>
            <p:ph type="pic" sz="quarter" idx="26"/>
          </p:nvPr>
        </p:nvSpPr>
        <p:spPr>
          <a:xfrm>
            <a:off x="4572000" y="1504950"/>
            <a:ext cx="2276856" cy="1981200"/>
          </a:xfrm>
        </p:spPr>
        <p:txBody>
          <a:bodyPr/>
          <a:lstStyle/>
          <a:p>
            <a:endParaRPr lang="en-US"/>
          </a:p>
        </p:txBody>
      </p:sp>
      <p:sp>
        <p:nvSpPr>
          <p:cNvPr id="11" name="Picture Placeholder 27"/>
          <p:cNvSpPr>
            <a:spLocks noGrp="1"/>
          </p:cNvSpPr>
          <p:nvPr>
            <p:ph type="pic" sz="quarter" idx="27"/>
          </p:nvPr>
        </p:nvSpPr>
        <p:spPr>
          <a:xfrm>
            <a:off x="6858000" y="1504950"/>
            <a:ext cx="2286000" cy="1981200"/>
          </a:xfrm>
        </p:spPr>
        <p:txBody>
          <a:bodyPr/>
          <a:lstStyle/>
          <a:p>
            <a:endParaRPr lang="en-US" dirty="0"/>
          </a:p>
        </p:txBody>
      </p:sp>
      <p:sp>
        <p:nvSpPr>
          <p:cNvPr id="1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r Services">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457200" y="1352550"/>
            <a:ext cx="2671762" cy="3006727"/>
          </a:xfrm>
        </p:spPr>
        <p:txBody>
          <a:bodyPr>
            <a:normAutofit/>
          </a:bodyPr>
          <a:lstStyle>
            <a:lvl1pPr marL="0" indent="0">
              <a:buFontTx/>
              <a:buNone/>
              <a:defRPr sz="1200">
                <a:solidFill>
                  <a:srgbClr val="17375E"/>
                </a:solidFill>
              </a:defRPr>
            </a:lvl1pPr>
          </a:lstStyle>
          <a:p>
            <a:endParaRPr lang="en-US"/>
          </a:p>
        </p:txBody>
      </p:sp>
      <p:sp>
        <p:nvSpPr>
          <p:cNvPr id="9" name="Text Placeholder 26"/>
          <p:cNvSpPr>
            <a:spLocks noGrp="1"/>
          </p:cNvSpPr>
          <p:nvPr>
            <p:ph type="body" sz="quarter" idx="15"/>
          </p:nvPr>
        </p:nvSpPr>
        <p:spPr>
          <a:xfrm>
            <a:off x="3733800" y="1817688"/>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0" name="Text Placeholder 26"/>
          <p:cNvSpPr>
            <a:spLocks noGrp="1"/>
          </p:cNvSpPr>
          <p:nvPr>
            <p:ph type="body" sz="quarter" idx="16"/>
          </p:nvPr>
        </p:nvSpPr>
        <p:spPr>
          <a:xfrm>
            <a:off x="6407150" y="1809750"/>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1" name="Text Placeholder 26"/>
          <p:cNvSpPr>
            <a:spLocks noGrp="1"/>
          </p:cNvSpPr>
          <p:nvPr>
            <p:ph type="body" sz="quarter" idx="17"/>
          </p:nvPr>
        </p:nvSpPr>
        <p:spPr>
          <a:xfrm>
            <a:off x="3736975" y="3405328"/>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2" name="Text Placeholder 26"/>
          <p:cNvSpPr>
            <a:spLocks noGrp="1"/>
          </p:cNvSpPr>
          <p:nvPr>
            <p:ph type="body" sz="quarter" idx="18"/>
          </p:nvPr>
        </p:nvSpPr>
        <p:spPr>
          <a:xfrm>
            <a:off x="6410325" y="3397390"/>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3" name="Text Placeholder 32"/>
          <p:cNvSpPr>
            <a:spLocks noGrp="1"/>
          </p:cNvSpPr>
          <p:nvPr>
            <p:ph type="body" sz="quarter" idx="19"/>
          </p:nvPr>
        </p:nvSpPr>
        <p:spPr>
          <a:xfrm>
            <a:off x="3733800" y="1517508"/>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4" name="Text Placeholder 32"/>
          <p:cNvSpPr>
            <a:spLocks noGrp="1"/>
          </p:cNvSpPr>
          <p:nvPr>
            <p:ph type="body" sz="quarter" idx="20"/>
          </p:nvPr>
        </p:nvSpPr>
        <p:spPr>
          <a:xfrm>
            <a:off x="6400800" y="1517508"/>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5" name="Text Placeholder 32"/>
          <p:cNvSpPr>
            <a:spLocks noGrp="1"/>
          </p:cNvSpPr>
          <p:nvPr>
            <p:ph type="body" sz="quarter" idx="21"/>
          </p:nvPr>
        </p:nvSpPr>
        <p:spPr>
          <a:xfrm>
            <a:off x="3733800" y="3101835"/>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6" name="Text Placeholder 32"/>
          <p:cNvSpPr>
            <a:spLocks noGrp="1"/>
          </p:cNvSpPr>
          <p:nvPr>
            <p:ph type="body" sz="quarter" idx="22"/>
          </p:nvPr>
        </p:nvSpPr>
        <p:spPr>
          <a:xfrm>
            <a:off x="6400800" y="3101835"/>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20"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1"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c mockup layout">
    <p:spTree>
      <p:nvGrpSpPr>
        <p:cNvPr id="1" name=""/>
        <p:cNvGrpSpPr/>
        <p:nvPr/>
      </p:nvGrpSpPr>
      <p:grpSpPr>
        <a:xfrm>
          <a:off x="0" y="0"/>
          <a:ext cx="0" cy="0"/>
          <a:chOff x="0" y="0"/>
          <a:chExt cx="0" cy="0"/>
        </a:xfrm>
      </p:grpSpPr>
      <p:pic>
        <p:nvPicPr>
          <p:cNvPr id="17" name="Picture 16" descr="iMac-Flat-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7000" y="1352550"/>
            <a:ext cx="4038600" cy="3269432"/>
          </a:xfrm>
          <a:prstGeom prst="rect">
            <a:avLst/>
          </a:prstGeom>
        </p:spPr>
      </p:pic>
      <p:sp>
        <p:nvSpPr>
          <p:cNvPr id="19" name="Picture Placeholder 9"/>
          <p:cNvSpPr>
            <a:spLocks noGrp="1"/>
          </p:cNvSpPr>
          <p:nvPr>
            <p:ph type="pic" sz="quarter" idx="24"/>
          </p:nvPr>
        </p:nvSpPr>
        <p:spPr>
          <a:xfrm>
            <a:off x="2895600" y="1581150"/>
            <a:ext cx="3581400" cy="2057400"/>
          </a:xfrm>
        </p:spPr>
        <p:txBody>
          <a:bodyPr/>
          <a:lstStyle/>
          <a:p>
            <a:endParaRPr lang="en-US"/>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2"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Content Layout">
    <p:spTree>
      <p:nvGrpSpPr>
        <p:cNvPr id="1" name=""/>
        <p:cNvGrpSpPr/>
        <p:nvPr/>
      </p:nvGrpSpPr>
      <p:grpSpPr>
        <a:xfrm>
          <a:off x="0" y="0"/>
          <a:ext cx="0" cy="0"/>
          <a:chOff x="0" y="0"/>
          <a:chExt cx="0" cy="0"/>
        </a:xfrm>
      </p:grpSpPr>
      <p:sp>
        <p:nvSpPr>
          <p:cNvPr id="7" name="Content Placeholder 13"/>
          <p:cNvSpPr>
            <a:spLocks noGrp="1"/>
          </p:cNvSpPr>
          <p:nvPr>
            <p:ph sz="quarter" idx="13"/>
          </p:nvPr>
        </p:nvSpPr>
        <p:spPr>
          <a:xfrm>
            <a:off x="609600" y="2057400"/>
            <a:ext cx="2362200" cy="2266950"/>
          </a:xfrm>
        </p:spPr>
        <p:txBody>
          <a:bodyPr>
            <a:normAutofit/>
          </a:bodyPr>
          <a:lstStyle>
            <a:lvl1pPr algn="l">
              <a:lnSpc>
                <a:spcPts val="1400"/>
              </a:lnSpc>
              <a:buNone/>
              <a:defRPr sz="1050">
                <a:solidFill>
                  <a:srgbClr val="7F7F7F"/>
                </a:solidFill>
                <a:latin typeface="Calibri" panose="020F0502020204030204"/>
                <a:cs typeface="Calibri" panose="020F0502020204030204"/>
              </a:defRPr>
            </a:lvl1pPr>
          </a:lstStyle>
          <a:p>
            <a:pPr lvl="0"/>
            <a:endParaRPr lang="en-US" dirty="0"/>
          </a:p>
        </p:txBody>
      </p:sp>
      <p:sp>
        <p:nvSpPr>
          <p:cNvPr id="8" name="Content Placeholder 38"/>
          <p:cNvSpPr>
            <a:spLocks noGrp="1"/>
          </p:cNvSpPr>
          <p:nvPr>
            <p:ph sz="quarter" idx="39"/>
          </p:nvPr>
        </p:nvSpPr>
        <p:spPr>
          <a:xfrm>
            <a:off x="1139952"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panose="020F0502020204030204"/>
                <a:cs typeface="Glegoo"/>
              </a:defRPr>
            </a:lvl1pPr>
          </a:lstStyle>
          <a:p>
            <a:pPr lvl="0"/>
            <a:endParaRPr lang="en-US" dirty="0"/>
          </a:p>
        </p:txBody>
      </p:sp>
      <p:sp>
        <p:nvSpPr>
          <p:cNvPr id="9" name="Content Placeholder 13"/>
          <p:cNvSpPr>
            <a:spLocks noGrp="1"/>
          </p:cNvSpPr>
          <p:nvPr>
            <p:ph sz="quarter" idx="42"/>
          </p:nvPr>
        </p:nvSpPr>
        <p:spPr>
          <a:xfrm>
            <a:off x="3429000" y="2057400"/>
            <a:ext cx="2362200" cy="2266950"/>
          </a:xfrm>
        </p:spPr>
        <p:txBody>
          <a:bodyPr>
            <a:normAutofit/>
          </a:bodyPr>
          <a:lstStyle>
            <a:lvl1pPr algn="l">
              <a:lnSpc>
                <a:spcPts val="1400"/>
              </a:lnSpc>
              <a:buNone/>
              <a:defRPr sz="1050">
                <a:solidFill>
                  <a:srgbClr val="7F7F7F"/>
                </a:solidFill>
                <a:latin typeface="Calibri" panose="020F0502020204030204"/>
                <a:cs typeface="Calibri" panose="020F0502020204030204"/>
              </a:defRPr>
            </a:lvl1pPr>
          </a:lstStyle>
          <a:p>
            <a:pPr lvl="0"/>
            <a:endParaRPr lang="en-US" dirty="0"/>
          </a:p>
        </p:txBody>
      </p:sp>
      <p:sp>
        <p:nvSpPr>
          <p:cNvPr id="10" name="Content Placeholder 13"/>
          <p:cNvSpPr>
            <a:spLocks noGrp="1"/>
          </p:cNvSpPr>
          <p:nvPr>
            <p:ph sz="quarter" idx="43"/>
          </p:nvPr>
        </p:nvSpPr>
        <p:spPr>
          <a:xfrm>
            <a:off x="6324600" y="2057400"/>
            <a:ext cx="2362200" cy="2266950"/>
          </a:xfrm>
        </p:spPr>
        <p:txBody>
          <a:bodyPr>
            <a:normAutofit/>
          </a:bodyPr>
          <a:lstStyle>
            <a:lvl1pPr algn="l">
              <a:lnSpc>
                <a:spcPts val="1400"/>
              </a:lnSpc>
              <a:buNone/>
              <a:defRPr sz="1050">
                <a:solidFill>
                  <a:srgbClr val="7F7F7F"/>
                </a:solidFill>
                <a:latin typeface="Calibri" panose="020F0502020204030204"/>
                <a:cs typeface="Calibri" panose="020F0502020204030204"/>
              </a:defRPr>
            </a:lvl1pPr>
          </a:lstStyle>
          <a:p>
            <a:pPr lvl="0"/>
            <a:endParaRPr lang="en-US" dirty="0"/>
          </a:p>
        </p:txBody>
      </p:sp>
      <p:sp>
        <p:nvSpPr>
          <p:cNvPr id="11" name="Content Placeholder 38"/>
          <p:cNvSpPr>
            <a:spLocks noGrp="1"/>
          </p:cNvSpPr>
          <p:nvPr>
            <p:ph sz="quarter" idx="60"/>
          </p:nvPr>
        </p:nvSpPr>
        <p:spPr>
          <a:xfrm>
            <a:off x="3886200"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panose="020F0502020204030204"/>
                <a:cs typeface="Glegoo"/>
              </a:defRPr>
            </a:lvl1pPr>
          </a:lstStyle>
          <a:p>
            <a:pPr lvl="0"/>
            <a:endParaRPr lang="en-US" dirty="0"/>
          </a:p>
        </p:txBody>
      </p:sp>
      <p:sp>
        <p:nvSpPr>
          <p:cNvPr id="12" name="Content Placeholder 38"/>
          <p:cNvSpPr>
            <a:spLocks noGrp="1"/>
          </p:cNvSpPr>
          <p:nvPr>
            <p:ph sz="quarter" idx="61"/>
          </p:nvPr>
        </p:nvSpPr>
        <p:spPr>
          <a:xfrm>
            <a:off x="6781800"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panose="020F0502020204030204"/>
                <a:cs typeface="Glegoo"/>
              </a:defRPr>
            </a:lvl1pPr>
          </a:lstStyle>
          <a:p>
            <a:pPr lvl="0"/>
            <a:endParaRPr lang="en-US" dirty="0"/>
          </a:p>
        </p:txBody>
      </p:sp>
      <p:sp>
        <p:nvSpPr>
          <p:cNvPr id="13"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ing layout">
    <p:spTree>
      <p:nvGrpSpPr>
        <p:cNvPr id="1" name=""/>
        <p:cNvGrpSpPr/>
        <p:nvPr/>
      </p:nvGrpSpPr>
      <p:grpSpPr>
        <a:xfrm>
          <a:off x="0" y="0"/>
          <a:ext cx="0" cy="0"/>
          <a:chOff x="0" y="0"/>
          <a:chExt cx="0" cy="0"/>
        </a:xfrm>
      </p:grpSpPr>
      <p:sp>
        <p:nvSpPr>
          <p:cNvPr id="7" name="Text Placeholder 13"/>
          <p:cNvSpPr>
            <a:spLocks noGrp="1"/>
          </p:cNvSpPr>
          <p:nvPr>
            <p:ph type="body" sz="quarter" idx="47"/>
          </p:nvPr>
        </p:nvSpPr>
        <p:spPr>
          <a:xfrm>
            <a:off x="989964" y="1558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8" name="Text Placeholder 13"/>
          <p:cNvSpPr>
            <a:spLocks noGrp="1"/>
          </p:cNvSpPr>
          <p:nvPr>
            <p:ph type="body" sz="quarter" idx="48"/>
          </p:nvPr>
        </p:nvSpPr>
        <p:spPr>
          <a:xfrm>
            <a:off x="990282" y="2092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9" name="Text Placeholder 13"/>
          <p:cNvSpPr>
            <a:spLocks noGrp="1"/>
          </p:cNvSpPr>
          <p:nvPr>
            <p:ph type="body" sz="quarter" idx="49"/>
          </p:nvPr>
        </p:nvSpPr>
        <p:spPr>
          <a:xfrm>
            <a:off x="990600" y="2701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0" name="Text Placeholder 13"/>
          <p:cNvSpPr>
            <a:spLocks noGrp="1"/>
          </p:cNvSpPr>
          <p:nvPr>
            <p:ph type="body" sz="quarter" idx="50"/>
          </p:nvPr>
        </p:nvSpPr>
        <p:spPr>
          <a:xfrm>
            <a:off x="990600" y="3235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1" name="Text Placeholder 13"/>
          <p:cNvSpPr>
            <a:spLocks noGrp="1"/>
          </p:cNvSpPr>
          <p:nvPr>
            <p:ph type="body" sz="quarter" idx="51"/>
          </p:nvPr>
        </p:nvSpPr>
        <p:spPr>
          <a:xfrm>
            <a:off x="990600" y="37687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2" name="Content Placeholder 6"/>
          <p:cNvSpPr>
            <a:spLocks noGrp="1"/>
          </p:cNvSpPr>
          <p:nvPr>
            <p:ph sz="quarter" idx="55" hasCustomPrompt="1"/>
          </p:nvPr>
        </p:nvSpPr>
        <p:spPr>
          <a:xfrm>
            <a:off x="533400" y="1504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a:t>1</a:t>
            </a:r>
          </a:p>
        </p:txBody>
      </p:sp>
      <p:sp>
        <p:nvSpPr>
          <p:cNvPr id="17" name="Text Placeholder 13"/>
          <p:cNvSpPr>
            <a:spLocks noGrp="1"/>
          </p:cNvSpPr>
          <p:nvPr>
            <p:ph type="body" sz="quarter" idx="60"/>
          </p:nvPr>
        </p:nvSpPr>
        <p:spPr>
          <a:xfrm>
            <a:off x="5181282" y="1558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8" name="Text Placeholder 13"/>
          <p:cNvSpPr>
            <a:spLocks noGrp="1"/>
          </p:cNvSpPr>
          <p:nvPr>
            <p:ph type="body" sz="quarter" idx="61"/>
          </p:nvPr>
        </p:nvSpPr>
        <p:spPr>
          <a:xfrm>
            <a:off x="5181600" y="2092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9" name="Text Placeholder 13"/>
          <p:cNvSpPr>
            <a:spLocks noGrp="1"/>
          </p:cNvSpPr>
          <p:nvPr>
            <p:ph type="body" sz="quarter" idx="62"/>
          </p:nvPr>
        </p:nvSpPr>
        <p:spPr>
          <a:xfrm>
            <a:off x="5181600" y="2701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20" name="Text Placeholder 13"/>
          <p:cNvSpPr>
            <a:spLocks noGrp="1"/>
          </p:cNvSpPr>
          <p:nvPr>
            <p:ph type="body" sz="quarter" idx="63"/>
          </p:nvPr>
        </p:nvSpPr>
        <p:spPr>
          <a:xfrm>
            <a:off x="5181600" y="3235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21" name="Text Placeholder 13"/>
          <p:cNvSpPr>
            <a:spLocks noGrp="1"/>
          </p:cNvSpPr>
          <p:nvPr>
            <p:ph type="body" sz="quarter" idx="64"/>
          </p:nvPr>
        </p:nvSpPr>
        <p:spPr>
          <a:xfrm>
            <a:off x="5181600" y="37687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27" name="Content Placeholder 6"/>
          <p:cNvSpPr>
            <a:spLocks noGrp="1"/>
          </p:cNvSpPr>
          <p:nvPr>
            <p:ph sz="quarter" idx="65" hasCustomPrompt="1"/>
          </p:nvPr>
        </p:nvSpPr>
        <p:spPr>
          <a:xfrm>
            <a:off x="533400" y="205359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a:t>1</a:t>
            </a:r>
          </a:p>
        </p:txBody>
      </p:sp>
      <p:sp>
        <p:nvSpPr>
          <p:cNvPr id="28" name="Content Placeholder 6"/>
          <p:cNvSpPr>
            <a:spLocks noGrp="1"/>
          </p:cNvSpPr>
          <p:nvPr>
            <p:ph sz="quarter" idx="66" hasCustomPrompt="1"/>
          </p:nvPr>
        </p:nvSpPr>
        <p:spPr>
          <a:xfrm>
            <a:off x="533400" y="2647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a:t>1</a:t>
            </a:r>
          </a:p>
        </p:txBody>
      </p:sp>
      <p:sp>
        <p:nvSpPr>
          <p:cNvPr id="29" name="Content Placeholder 6"/>
          <p:cNvSpPr>
            <a:spLocks noGrp="1"/>
          </p:cNvSpPr>
          <p:nvPr>
            <p:ph sz="quarter" idx="67" hasCustomPrompt="1"/>
          </p:nvPr>
        </p:nvSpPr>
        <p:spPr>
          <a:xfrm>
            <a:off x="533400" y="31813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a:t>1</a:t>
            </a:r>
          </a:p>
        </p:txBody>
      </p:sp>
      <p:sp>
        <p:nvSpPr>
          <p:cNvPr id="30" name="Content Placeholder 6"/>
          <p:cNvSpPr>
            <a:spLocks noGrp="1"/>
          </p:cNvSpPr>
          <p:nvPr>
            <p:ph sz="quarter" idx="68" hasCustomPrompt="1"/>
          </p:nvPr>
        </p:nvSpPr>
        <p:spPr>
          <a:xfrm>
            <a:off x="533400" y="37147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a:t>1</a:t>
            </a:r>
          </a:p>
        </p:txBody>
      </p:sp>
      <p:sp>
        <p:nvSpPr>
          <p:cNvPr id="31" name="Content Placeholder 6"/>
          <p:cNvSpPr>
            <a:spLocks noGrp="1"/>
          </p:cNvSpPr>
          <p:nvPr>
            <p:ph sz="quarter" idx="69" hasCustomPrompt="1"/>
          </p:nvPr>
        </p:nvSpPr>
        <p:spPr>
          <a:xfrm>
            <a:off x="4693920" y="1504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a:t>1</a:t>
            </a:r>
          </a:p>
        </p:txBody>
      </p:sp>
      <p:sp>
        <p:nvSpPr>
          <p:cNvPr id="32" name="Content Placeholder 6"/>
          <p:cNvSpPr>
            <a:spLocks noGrp="1"/>
          </p:cNvSpPr>
          <p:nvPr>
            <p:ph sz="quarter" idx="70" hasCustomPrompt="1"/>
          </p:nvPr>
        </p:nvSpPr>
        <p:spPr>
          <a:xfrm>
            <a:off x="4693920" y="205359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a:t>1</a:t>
            </a:r>
          </a:p>
        </p:txBody>
      </p:sp>
      <p:sp>
        <p:nvSpPr>
          <p:cNvPr id="33" name="Content Placeholder 6"/>
          <p:cNvSpPr>
            <a:spLocks noGrp="1"/>
          </p:cNvSpPr>
          <p:nvPr>
            <p:ph sz="quarter" idx="71" hasCustomPrompt="1"/>
          </p:nvPr>
        </p:nvSpPr>
        <p:spPr>
          <a:xfrm>
            <a:off x="4693920" y="2647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a:t>1</a:t>
            </a:r>
          </a:p>
        </p:txBody>
      </p:sp>
      <p:sp>
        <p:nvSpPr>
          <p:cNvPr id="34" name="Content Placeholder 6"/>
          <p:cNvSpPr>
            <a:spLocks noGrp="1"/>
          </p:cNvSpPr>
          <p:nvPr>
            <p:ph sz="quarter" idx="72" hasCustomPrompt="1"/>
          </p:nvPr>
        </p:nvSpPr>
        <p:spPr>
          <a:xfrm>
            <a:off x="4693920" y="31813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a:t>1</a:t>
            </a:r>
          </a:p>
        </p:txBody>
      </p:sp>
      <p:sp>
        <p:nvSpPr>
          <p:cNvPr id="35" name="Content Placeholder 6"/>
          <p:cNvSpPr>
            <a:spLocks noGrp="1"/>
          </p:cNvSpPr>
          <p:nvPr>
            <p:ph sz="quarter" idx="73" hasCustomPrompt="1"/>
          </p:nvPr>
        </p:nvSpPr>
        <p:spPr>
          <a:xfrm>
            <a:off x="4693920" y="37147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a:t>1</a:t>
            </a:r>
          </a:p>
        </p:txBody>
      </p:sp>
      <p:sp>
        <p:nvSpPr>
          <p:cNvPr id="26"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3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3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spk.jpg"/>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342900"/>
            <a:ext cx="8229600" cy="8572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276351"/>
            <a:ext cx="8229600" cy="3124199"/>
          </a:xfrm>
          <a:prstGeom prst="rect">
            <a:avLst/>
          </a:prstGeom>
        </p:spPr>
        <p:txBody>
          <a:bodyPr vert="horz" lIns="91440" tIns="45720" rIns="91440" bIns="45720" rtlCol="0">
            <a:normAutofit/>
          </a:bodyPr>
          <a:lstStyle/>
          <a:p>
            <a:pPr lvl="0"/>
            <a:endParaRPr lang="en-US" dirty="0"/>
          </a:p>
        </p:txBody>
      </p:sp>
      <p:sp>
        <p:nvSpPr>
          <p:cNvPr id="14" name="Pie 13"/>
          <p:cNvSpPr/>
          <p:nvPr userDrawn="1"/>
        </p:nvSpPr>
        <p:spPr>
          <a:xfrm flipH="1" flipV="1">
            <a:off x="4252913" y="4824413"/>
            <a:ext cx="638174" cy="6381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mc:AlternateContent xmlns:mc="http://schemas.openxmlformats.org/markup-compatibility/2006" xmlns:p14="http://schemas.microsoft.com/office/powerpoint/2010/main">
    <mc:Choice Requires="p14">
      <p:transition/>
    </mc:Choice>
    <mc:Fallback xmlns="">
      <p:transition/>
    </mc:Fallback>
  </mc:AlternateContent>
  <p:hf hdr="0" dt="0"/>
  <p:txStyles>
    <p:title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p:titleStyle>
    <p:bodyStyle>
      <a:lvl1pPr marL="342900" indent="-342900" algn="l" defTabSz="914400" rtl="0" eaLnBrk="1" latinLnBrk="0" hangingPunct="1">
        <a:lnSpc>
          <a:spcPts val="1820"/>
        </a:lnSpc>
        <a:spcBef>
          <a:spcPts val="0"/>
        </a:spcBef>
        <a:buFont typeface="Arial" panose="020B0604020202020204" pitchFamily="34" charset="0"/>
        <a:buChar char="•"/>
        <a:defRPr sz="1600" kern="1200">
          <a:solidFill>
            <a:schemeClr val="tx1">
              <a:lumMod val="65000"/>
              <a:lumOff val="35000"/>
            </a:schemeClr>
          </a:solidFill>
          <a:latin typeface="Calibri" panose="020F0502020204030204"/>
          <a:ea typeface="+mn-ea"/>
          <a:cs typeface="Calibri" panose="020F0502020204030204"/>
        </a:defRPr>
      </a:lvl1pPr>
      <a:lvl2pPr marL="742950" indent="-285750" algn="l" defTabSz="914400" rtl="0" eaLnBrk="1" latinLnBrk="0" hangingPunct="1">
        <a:lnSpc>
          <a:spcPts val="1820"/>
        </a:lnSpc>
        <a:spcBef>
          <a:spcPts val="0"/>
        </a:spcBef>
        <a:buFont typeface="Arial" panose="020B0604020202020204" pitchFamily="34" charset="0"/>
        <a:buChar char="–"/>
        <a:defRPr sz="1400" kern="1200">
          <a:solidFill>
            <a:schemeClr val="tx1">
              <a:lumMod val="65000"/>
              <a:lumOff val="35000"/>
            </a:schemeClr>
          </a:solidFill>
          <a:latin typeface="Calibri" panose="020F0502020204030204"/>
          <a:ea typeface="+mn-ea"/>
          <a:cs typeface="Calibri" panose="020F0502020204030204"/>
        </a:defRPr>
      </a:lvl2pPr>
      <a:lvl3pPr marL="1143000" indent="-228600" algn="l" defTabSz="914400" rtl="0" eaLnBrk="1" latinLnBrk="0" hangingPunct="1">
        <a:lnSpc>
          <a:spcPts val="1820"/>
        </a:lnSpc>
        <a:spcBef>
          <a:spcPts val="0"/>
        </a:spcBef>
        <a:buFont typeface="Arial" panose="020B0604020202020204" pitchFamily="34" charset="0"/>
        <a:buChar char="•"/>
        <a:defRPr sz="1200" kern="1200">
          <a:solidFill>
            <a:schemeClr val="tx1">
              <a:lumMod val="65000"/>
              <a:lumOff val="35000"/>
            </a:schemeClr>
          </a:solidFill>
          <a:latin typeface="Calibri" panose="020F0502020204030204"/>
          <a:ea typeface="+mn-ea"/>
          <a:cs typeface="Calibri" panose="020F0502020204030204"/>
        </a:defRPr>
      </a:lvl3pPr>
      <a:lvl4pPr marL="16002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4pPr>
      <a:lvl5pPr marL="20574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2"/>
          <a:stretch>
            <a:fillRect/>
          </a:stretch>
        </p:blipFill>
        <p:spPr>
          <a:xfrm>
            <a:off x="0" y="5142894"/>
            <a:ext cx="9144000" cy="606"/>
          </a:xfrm>
          <a:prstGeom prst="rect">
            <a:avLst/>
          </a:prstGeom>
        </p:spPr>
      </p:pic>
      <p:sp>
        <p:nvSpPr>
          <p:cNvPr id="12" name="Rounded Rectangle 11"/>
          <p:cNvSpPr>
            <a:spLocks noChangeAspect="1"/>
          </p:cNvSpPr>
          <p:nvPr/>
        </p:nvSpPr>
        <p:spPr>
          <a:xfrm>
            <a:off x="2781300" y="645795"/>
            <a:ext cx="3562985" cy="3552190"/>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24" name="Title 2"/>
          <p:cNvSpPr txBox="1"/>
          <p:nvPr/>
        </p:nvSpPr>
        <p:spPr>
          <a:xfrm>
            <a:off x="2312670" y="2034350"/>
            <a:ext cx="4495800" cy="4224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en-US" altLang="zh-CN" sz="5400" b="1" dirty="0">
                <a:solidFill>
                  <a:srgbClr val="FFFFFF"/>
                </a:solidFill>
                <a:latin typeface="微软雅黑" panose="020B0503020204020204" pitchFamily="34" charset="-122"/>
                <a:ea typeface="微软雅黑" panose="020B0503020204020204" pitchFamily="34" charset="-122"/>
                <a:sym typeface="+mn-ea"/>
              </a:rPr>
              <a:t>SVM</a:t>
            </a:r>
          </a:p>
          <a:p>
            <a:pPr algn="ctr"/>
            <a:r>
              <a:rPr lang="zh-CN" altLang="en-US" sz="5400" b="1" dirty="0">
                <a:solidFill>
                  <a:srgbClr val="FFFFFF"/>
                </a:solidFill>
                <a:latin typeface="微软雅黑" panose="020B0503020204020204" pitchFamily="34" charset="-122"/>
                <a:ea typeface="微软雅黑" panose="020B0503020204020204" pitchFamily="34" charset="-122"/>
                <a:sym typeface="+mn-ea"/>
              </a:rPr>
              <a:t>支持向量机</a:t>
            </a:r>
            <a:endParaRPr lang="zh-CN" altLang="en-US" sz="5400" b="1" dirty="0">
              <a:solidFill>
                <a:srgbClr val="FFFFFF"/>
              </a:solidFill>
              <a:latin typeface="微软雅黑" panose="020B0503020204020204" pitchFamily="34" charset="-122"/>
              <a:ea typeface="微软雅黑" panose="020B0503020204020204" pitchFamily="34" charset="-122"/>
              <a:cs typeface="Glegoo"/>
              <a:sym typeface="+mn-ea"/>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2503170" y="281940"/>
            <a:ext cx="4137025"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altLang="en-US" sz="4000" b="1" dirty="0">
                <a:latin typeface="+mn-ea"/>
                <a:ea typeface="+mn-ea"/>
                <a:sym typeface="+mn-ea"/>
              </a:rPr>
              <a:t>支持向量机</a:t>
            </a:r>
          </a:p>
        </p:txBody>
      </p:sp>
      <p:pic>
        <p:nvPicPr>
          <p:cNvPr id="8" name="图片 7" descr="ml_8_8"/>
          <p:cNvPicPr>
            <a:picLocks noChangeAspect="1"/>
          </p:cNvPicPr>
          <p:nvPr/>
        </p:nvPicPr>
        <p:blipFill>
          <a:blip r:embed="rId2"/>
          <a:stretch>
            <a:fillRect/>
          </a:stretch>
        </p:blipFill>
        <p:spPr>
          <a:xfrm>
            <a:off x="789940" y="1466850"/>
            <a:ext cx="3600026" cy="2700020"/>
          </a:xfrm>
          <a:prstGeom prst="rect">
            <a:avLst/>
          </a:prstGeom>
        </p:spPr>
      </p:pic>
      <p:sp>
        <p:nvSpPr>
          <p:cNvPr id="9" name="文本框 8"/>
          <p:cNvSpPr txBox="1"/>
          <p:nvPr/>
        </p:nvSpPr>
        <p:spPr>
          <a:xfrm>
            <a:off x="4921250" y="1662430"/>
            <a:ext cx="3430270" cy="1383665"/>
          </a:xfrm>
          <a:prstGeom prst="rect">
            <a:avLst/>
          </a:prstGeom>
          <a:noFill/>
        </p:spPr>
        <p:txBody>
          <a:bodyPr wrap="square" rtlCol="0">
            <a:spAutoFit/>
          </a:bodyPr>
          <a:lstStyle/>
          <a:p>
            <a:r>
              <a:rPr lang="zh-CN" sz="2800" dirty="0">
                <a:solidFill>
                  <a:schemeClr val="bg1">
                    <a:lumMod val="50000"/>
                  </a:schemeClr>
                </a:solidFill>
                <a:latin typeface="+mn-ea"/>
                <a:cs typeface="Calibri" panose="020F0502020204030204"/>
              </a:rPr>
              <a:t>而从二维平面上看，这些球看起来像是被一条曲线分开了。</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700" y="1047750"/>
            <a:ext cx="7569835" cy="2893695"/>
          </a:xfrm>
        </p:spPr>
        <p:txBody>
          <a:bodyPr>
            <a:normAutofit/>
          </a:bodyPr>
          <a:lstStyle/>
          <a:p>
            <a:pPr marL="0" algn="l">
              <a:lnSpc>
                <a:spcPct val="100000"/>
              </a:lnSpc>
              <a:buNone/>
            </a:pPr>
            <a:r>
              <a:rPr lang="zh-CN" sz="2800" dirty="0">
                <a:solidFill>
                  <a:schemeClr val="bg1">
                    <a:lumMod val="50000"/>
                  </a:schemeClr>
                </a:solidFill>
                <a:latin typeface="+mn-ea"/>
              </a:rPr>
              <a:t>当一个分类问题，数据是线性可分的，也就是用一条线就可以将两种小球分开的时候，我们只要将直线的位置放在让小球距离直线的距离最大化的位置即可，寻找这个最大间隔的过程，就叫做最优化。</a:t>
            </a:r>
          </a:p>
        </p:txBody>
      </p:sp>
      <p:sp>
        <p:nvSpPr>
          <p:cNvPr id="4" name="Title 1"/>
          <p:cNvSpPr>
            <a:spLocks noGrp="1"/>
          </p:cNvSpPr>
          <p:nvPr/>
        </p:nvSpPr>
        <p:spPr>
          <a:xfrm>
            <a:off x="2193925" y="290830"/>
            <a:ext cx="4137025"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altLang="en-US" sz="4000" b="1" dirty="0">
                <a:latin typeface="+mn-ea"/>
                <a:ea typeface="+mn-ea"/>
                <a:sym typeface="+mn-ea"/>
              </a:rPr>
              <a:t>支持向量机</a:t>
            </a:r>
          </a:p>
        </p:txBody>
      </p:sp>
      <p:pic>
        <p:nvPicPr>
          <p:cNvPr id="2" name="图片 1" descr="ml_8_4-300x225"/>
          <p:cNvPicPr>
            <a:picLocks noChangeAspect="1"/>
          </p:cNvPicPr>
          <p:nvPr/>
        </p:nvPicPr>
        <p:blipFill>
          <a:blip r:embed="rId2"/>
          <a:stretch>
            <a:fillRect/>
          </a:stretch>
        </p:blipFill>
        <p:spPr>
          <a:xfrm>
            <a:off x="5069840" y="3016250"/>
            <a:ext cx="2597150" cy="194818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700" y="1047750"/>
            <a:ext cx="7569835" cy="2893695"/>
          </a:xfrm>
        </p:spPr>
        <p:txBody>
          <a:bodyPr>
            <a:normAutofit fontScale="90000"/>
          </a:bodyPr>
          <a:lstStyle/>
          <a:p>
            <a:pPr marL="0" algn="l">
              <a:lnSpc>
                <a:spcPct val="100000"/>
              </a:lnSpc>
              <a:buNone/>
            </a:pPr>
            <a:r>
              <a:rPr lang="zh-CN" sz="2800" dirty="0">
                <a:solidFill>
                  <a:schemeClr val="bg1">
                    <a:lumMod val="50000"/>
                  </a:schemeClr>
                </a:solidFill>
                <a:latin typeface="+mn-ea"/>
              </a:rPr>
              <a:t>但是，现实往往是很残酷的，一般的数据是线性不可分的，也就是找不到一条直线将两种小球很好的分类。这个时候，我们就需要像大侠一样，将小球拍起，用一张纸代替直线将小球进行分类。想要让数据飞起，我们需要的东西就是核函数(kernel)，用于切分小球的纸，就是超平面。</a:t>
            </a:r>
          </a:p>
          <a:p>
            <a:pPr marL="0" algn="l">
              <a:lnSpc>
                <a:spcPct val="100000"/>
              </a:lnSpc>
              <a:buNone/>
            </a:pPr>
            <a:endParaRPr lang="zh-CN" sz="2800" dirty="0">
              <a:solidFill>
                <a:schemeClr val="bg1">
                  <a:lumMod val="50000"/>
                </a:schemeClr>
              </a:solidFill>
              <a:latin typeface="+mn-ea"/>
            </a:endParaRPr>
          </a:p>
        </p:txBody>
      </p:sp>
      <p:sp>
        <p:nvSpPr>
          <p:cNvPr id="4" name="Title 1"/>
          <p:cNvSpPr>
            <a:spLocks noGrp="1"/>
          </p:cNvSpPr>
          <p:nvPr/>
        </p:nvSpPr>
        <p:spPr>
          <a:xfrm>
            <a:off x="2193925" y="290830"/>
            <a:ext cx="4137025"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altLang="en-US" sz="4000" b="1" dirty="0">
                <a:latin typeface="+mn-ea"/>
                <a:ea typeface="+mn-ea"/>
                <a:sym typeface="+mn-ea"/>
              </a:rPr>
              <a:t>支持向量机</a:t>
            </a:r>
          </a:p>
        </p:txBody>
      </p:sp>
      <p:pic>
        <p:nvPicPr>
          <p:cNvPr id="7" name="图片 6" descr="ml_8_7"/>
          <p:cNvPicPr>
            <a:picLocks noChangeAspect="1"/>
          </p:cNvPicPr>
          <p:nvPr/>
        </p:nvPicPr>
        <p:blipFill>
          <a:blip r:embed="rId2"/>
          <a:stretch>
            <a:fillRect/>
          </a:stretch>
        </p:blipFill>
        <p:spPr>
          <a:xfrm>
            <a:off x="5554345" y="3037205"/>
            <a:ext cx="2103755" cy="210375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2491" y="1554796"/>
            <a:ext cx="3185160" cy="991870"/>
          </a:xfrm>
          <a:prstGeom prst="rect">
            <a:avLst/>
          </a:prstGeom>
          <a:noFill/>
        </p:spPr>
        <p:txBody>
          <a:bodyPr wrap="none" lIns="68580" tIns="34290" rIns="68580" bIns="34290" rtlCol="0">
            <a:spAutoFit/>
          </a:bodyPr>
          <a:lstStyle/>
          <a:p>
            <a:pPr algn="ctr"/>
            <a:r>
              <a:rPr lang="zh-CN" altLang="en-US" sz="6000" b="1" dirty="0">
                <a:solidFill>
                  <a:srgbClr val="48597F"/>
                </a:solidFill>
                <a:latin typeface="+mn-ea"/>
              </a:rPr>
              <a:t>谢谢欣赏</a:t>
            </a:r>
            <a:endParaRPr lang="en-US" sz="6000" b="1" dirty="0">
              <a:solidFill>
                <a:srgbClr val="48597F"/>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700" y="1733550"/>
            <a:ext cx="7372985" cy="1736725"/>
          </a:xfrm>
        </p:spPr>
        <p:txBody>
          <a:bodyPr>
            <a:normAutofit/>
          </a:bodyPr>
          <a:lstStyle/>
          <a:p>
            <a:pPr marL="0" indent="0">
              <a:lnSpc>
                <a:spcPct val="100000"/>
              </a:lnSpc>
              <a:spcBef>
                <a:spcPct val="0"/>
              </a:spcBef>
              <a:buNone/>
            </a:pPr>
            <a:r>
              <a:rPr lang="en-US" sz="2800" dirty="0">
                <a:solidFill>
                  <a:schemeClr val="bg1">
                    <a:lumMod val="50000"/>
                  </a:schemeClr>
                </a:solidFill>
                <a:latin typeface="+mn-ea"/>
              </a:rPr>
              <a:t>	</a:t>
            </a:r>
            <a:r>
              <a:rPr sz="2800" dirty="0">
                <a:solidFill>
                  <a:schemeClr val="bg1">
                    <a:lumMod val="50000"/>
                  </a:schemeClr>
                </a:solidFill>
                <a:latin typeface="+mn-ea"/>
              </a:rPr>
              <a:t>SVM的英文全称是Support Vector Machines，我们叫它支持向量机。</a:t>
            </a:r>
          </a:p>
          <a:p>
            <a:pPr marL="0" indent="0">
              <a:lnSpc>
                <a:spcPct val="100000"/>
              </a:lnSpc>
              <a:spcBef>
                <a:spcPct val="0"/>
              </a:spcBef>
              <a:buNone/>
            </a:pPr>
            <a:r>
              <a:rPr lang="en-US" sz="2800" dirty="0">
                <a:solidFill>
                  <a:schemeClr val="bg1">
                    <a:lumMod val="50000"/>
                  </a:schemeClr>
                </a:solidFill>
                <a:latin typeface="+mn-ea"/>
              </a:rPr>
              <a:t>	</a:t>
            </a:r>
            <a:r>
              <a:rPr sz="2800" dirty="0">
                <a:solidFill>
                  <a:schemeClr val="bg1">
                    <a:lumMod val="50000"/>
                  </a:schemeClr>
                </a:solidFill>
                <a:latin typeface="+mn-ea"/>
              </a:rPr>
              <a:t>支持向量机是我们用于分类的一种算法。</a:t>
            </a:r>
          </a:p>
        </p:txBody>
      </p:sp>
      <p:sp>
        <p:nvSpPr>
          <p:cNvPr id="4" name="Title 1"/>
          <p:cNvSpPr>
            <a:spLocks noGrp="1"/>
          </p:cNvSpPr>
          <p:nvPr/>
        </p:nvSpPr>
        <p:spPr>
          <a:xfrm>
            <a:off x="2193925" y="290830"/>
            <a:ext cx="4137025"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altLang="en-US" sz="4000" b="1" dirty="0">
                <a:latin typeface="+mn-ea"/>
                <a:ea typeface="+mn-ea"/>
                <a:sym typeface="+mn-ea"/>
              </a:rPr>
              <a:t>支持向量机</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165" y="3340100"/>
            <a:ext cx="7372985" cy="1736725"/>
          </a:xfrm>
        </p:spPr>
        <p:txBody>
          <a:bodyPr>
            <a:normAutofit fontScale="60000"/>
          </a:bodyPr>
          <a:lstStyle/>
          <a:p>
            <a:pPr marL="0" indent="0">
              <a:lnSpc>
                <a:spcPct val="110000"/>
              </a:lnSpc>
              <a:spcBef>
                <a:spcPct val="0"/>
              </a:spcBef>
              <a:buNone/>
            </a:pPr>
            <a:r>
              <a:rPr sz="2800" dirty="0">
                <a:solidFill>
                  <a:schemeClr val="bg1">
                    <a:lumMod val="50000"/>
                  </a:schemeClr>
                </a:solidFill>
                <a:latin typeface="+mn-ea"/>
              </a:rPr>
              <a:t>上图中的(a)是已有的数据，红色和蓝色分别代表两个不同的类别。数据显然是线性可分的，但是将两类数据点分开的直线显然不止一条。上图的(b)和(c)分别给出了B、C两种不同的分类方案，其中黑色实线为分界线，术语称为“决策面”。每个决策面对应了一个线性分类器。虽然从分类结果上看，分类器A和分类器B的效果是相同的。但是他们的性能是有差距的</a:t>
            </a:r>
            <a:r>
              <a:rPr lang="zh-CN" sz="2800" dirty="0">
                <a:solidFill>
                  <a:schemeClr val="bg1">
                    <a:lumMod val="50000"/>
                  </a:schemeClr>
                </a:solidFill>
                <a:latin typeface="+mn-ea"/>
              </a:rPr>
              <a:t>。</a:t>
            </a:r>
          </a:p>
        </p:txBody>
      </p:sp>
      <p:sp>
        <p:nvSpPr>
          <p:cNvPr id="4" name="Title 1"/>
          <p:cNvSpPr>
            <a:spLocks noGrp="1"/>
          </p:cNvSpPr>
          <p:nvPr/>
        </p:nvSpPr>
        <p:spPr>
          <a:xfrm>
            <a:off x="2193925" y="290830"/>
            <a:ext cx="4137025"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altLang="en-US" sz="4000" b="1" dirty="0">
                <a:latin typeface="+mn-ea"/>
                <a:ea typeface="+mn-ea"/>
                <a:sym typeface="+mn-ea"/>
              </a:rPr>
              <a:t>支持向量机</a:t>
            </a:r>
          </a:p>
        </p:txBody>
      </p:sp>
      <p:pic>
        <p:nvPicPr>
          <p:cNvPr id="2" name="图片 1" descr="ml_8_9"/>
          <p:cNvPicPr>
            <a:picLocks noChangeAspect="1"/>
          </p:cNvPicPr>
          <p:nvPr/>
        </p:nvPicPr>
        <p:blipFill>
          <a:blip r:embed="rId2"/>
          <a:stretch>
            <a:fillRect/>
          </a:stretch>
        </p:blipFill>
        <p:spPr>
          <a:xfrm>
            <a:off x="1113155" y="1069340"/>
            <a:ext cx="6594475" cy="228600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135" y="3362325"/>
            <a:ext cx="7597140" cy="1736725"/>
          </a:xfrm>
        </p:spPr>
        <p:txBody>
          <a:bodyPr>
            <a:normAutofit/>
          </a:bodyPr>
          <a:lstStyle/>
          <a:p>
            <a:pPr marL="0" indent="0">
              <a:lnSpc>
                <a:spcPct val="120000"/>
              </a:lnSpc>
              <a:spcBef>
                <a:spcPct val="0"/>
              </a:spcBef>
              <a:buNone/>
            </a:pPr>
            <a:r>
              <a:rPr dirty="0">
                <a:solidFill>
                  <a:schemeClr val="bg1">
                    <a:lumMod val="50000"/>
                  </a:schemeClr>
                </a:solidFill>
                <a:latin typeface="+mn-ea"/>
              </a:rPr>
              <a:t>在"决策面"不变的情况下，我又添加了一个红点。可以看到，分类器B依然能很好的分类结果，而分类器C则出现了分类错误。显然分类器B的"决策面"放置的位置优于分类器C的"决策面"放置的位置，SVM算法也是这么认为的，它的依据就是分类器B的分类间隔比分类器C的分类间隔大。</a:t>
            </a:r>
          </a:p>
        </p:txBody>
      </p:sp>
      <p:sp>
        <p:nvSpPr>
          <p:cNvPr id="4" name="Title 1"/>
          <p:cNvSpPr>
            <a:spLocks noGrp="1"/>
          </p:cNvSpPr>
          <p:nvPr/>
        </p:nvSpPr>
        <p:spPr>
          <a:xfrm>
            <a:off x="2193925" y="290830"/>
            <a:ext cx="4137025"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altLang="en-US" sz="4000" b="1" dirty="0">
                <a:latin typeface="+mn-ea"/>
                <a:ea typeface="+mn-ea"/>
                <a:sym typeface="+mn-ea"/>
              </a:rPr>
              <a:t>支持向量机</a:t>
            </a:r>
          </a:p>
        </p:txBody>
      </p:sp>
      <p:pic>
        <p:nvPicPr>
          <p:cNvPr id="2" name="图片 1" descr="ml_8_10"/>
          <p:cNvPicPr>
            <a:picLocks noChangeAspect="1"/>
          </p:cNvPicPr>
          <p:nvPr/>
        </p:nvPicPr>
        <p:blipFill>
          <a:blip r:embed="rId2"/>
          <a:stretch>
            <a:fillRect/>
          </a:stretch>
        </p:blipFill>
        <p:spPr>
          <a:xfrm>
            <a:off x="1142365" y="1139190"/>
            <a:ext cx="6595110" cy="22231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6100" y="1071880"/>
            <a:ext cx="4709160" cy="3602990"/>
          </a:xfrm>
        </p:spPr>
        <p:txBody>
          <a:bodyPr>
            <a:noAutofit/>
          </a:bodyPr>
          <a:lstStyle/>
          <a:p>
            <a:pPr marL="0" indent="0">
              <a:lnSpc>
                <a:spcPct val="100000"/>
              </a:lnSpc>
              <a:spcBef>
                <a:spcPct val="0"/>
              </a:spcBef>
              <a:buNone/>
            </a:pPr>
            <a:r>
              <a:rPr lang="en-US" sz="2000" dirty="0">
                <a:solidFill>
                  <a:schemeClr val="bg1">
                    <a:lumMod val="50000"/>
                  </a:schemeClr>
                </a:solidFill>
                <a:latin typeface="+mn-ea"/>
                <a:sym typeface="+mn-ea"/>
              </a:rPr>
              <a:t>	</a:t>
            </a:r>
            <a:r>
              <a:rPr sz="2000" dirty="0">
                <a:solidFill>
                  <a:schemeClr val="bg1">
                    <a:lumMod val="50000"/>
                  </a:schemeClr>
                </a:solidFill>
                <a:latin typeface="+mn-ea"/>
                <a:sym typeface="+mn-ea"/>
              </a:rPr>
              <a:t>这里涉及到第一个SVM独有的概念"分类间隔"。在保证决策面方向不变且不会出现错分样本的情况下移动决策面，会在原来的决策面两侧找到两个极限位置（越过该位置就会产生错分现象），如虚线所示。</a:t>
            </a:r>
          </a:p>
          <a:p>
            <a:pPr marL="0" indent="0">
              <a:lnSpc>
                <a:spcPct val="100000"/>
              </a:lnSpc>
              <a:spcBef>
                <a:spcPct val="0"/>
              </a:spcBef>
              <a:buNone/>
            </a:pPr>
            <a:r>
              <a:rPr lang="en-US" sz="2000" dirty="0">
                <a:solidFill>
                  <a:schemeClr val="bg1">
                    <a:lumMod val="50000"/>
                  </a:schemeClr>
                </a:solidFill>
                <a:latin typeface="+mn-ea"/>
                <a:sym typeface="+mn-ea"/>
              </a:rPr>
              <a:t>	</a:t>
            </a:r>
            <a:r>
              <a:rPr sz="2000" dirty="0">
                <a:solidFill>
                  <a:schemeClr val="bg1">
                    <a:lumMod val="50000"/>
                  </a:schemeClr>
                </a:solidFill>
                <a:latin typeface="+mn-ea"/>
                <a:sym typeface="+mn-ea"/>
              </a:rPr>
              <a:t>虚线的位置由决策面的方向和距离原决策面最近的几个样本的位置决定。而这两条平行虚线正中间的分界线就是在保持当前决策面方向不变的前提下的最优决策面。两条虚线之间的垂直距离就是这个最优决策面对应的分类间隔。</a:t>
            </a:r>
            <a:endParaRPr lang="zh-CN" sz="2000" dirty="0">
              <a:solidFill>
                <a:schemeClr val="bg1">
                  <a:lumMod val="50000"/>
                </a:schemeClr>
              </a:solidFill>
              <a:latin typeface="+mn-ea"/>
              <a:sym typeface="+mn-ea"/>
            </a:endParaRPr>
          </a:p>
        </p:txBody>
      </p:sp>
      <p:sp>
        <p:nvSpPr>
          <p:cNvPr id="4" name="Title 1"/>
          <p:cNvSpPr>
            <a:spLocks noGrp="1"/>
          </p:cNvSpPr>
          <p:nvPr/>
        </p:nvSpPr>
        <p:spPr>
          <a:xfrm>
            <a:off x="2193925" y="290830"/>
            <a:ext cx="4137025"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altLang="en-US" sz="4000" b="1" dirty="0">
                <a:latin typeface="+mn-ea"/>
                <a:ea typeface="+mn-ea"/>
                <a:sym typeface="+mn-ea"/>
              </a:rPr>
              <a:t>支持向量机</a:t>
            </a:r>
          </a:p>
        </p:txBody>
      </p:sp>
      <p:pic>
        <p:nvPicPr>
          <p:cNvPr id="6" name="图片 5" descr="ml_8_22"/>
          <p:cNvPicPr>
            <a:picLocks noChangeAspect="1"/>
          </p:cNvPicPr>
          <p:nvPr/>
        </p:nvPicPr>
        <p:blipFill>
          <a:blip r:embed="rId2"/>
          <a:stretch>
            <a:fillRect/>
          </a:stretch>
        </p:blipFill>
        <p:spPr>
          <a:xfrm>
            <a:off x="366395" y="1487805"/>
            <a:ext cx="3837305" cy="286702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4345" y="1605280"/>
            <a:ext cx="4629150" cy="3602990"/>
          </a:xfrm>
        </p:spPr>
        <p:txBody>
          <a:bodyPr>
            <a:noAutofit/>
          </a:bodyPr>
          <a:lstStyle/>
          <a:p>
            <a:pPr marL="0" indent="0">
              <a:lnSpc>
                <a:spcPct val="100000"/>
              </a:lnSpc>
              <a:spcBef>
                <a:spcPct val="0"/>
              </a:spcBef>
              <a:buNone/>
            </a:pPr>
            <a:r>
              <a:rPr lang="en-US" sz="2000" dirty="0">
                <a:solidFill>
                  <a:schemeClr val="bg1">
                    <a:lumMod val="50000"/>
                  </a:schemeClr>
                </a:solidFill>
                <a:latin typeface="+mn-ea"/>
                <a:sym typeface="+mn-ea"/>
              </a:rPr>
              <a:t>	</a:t>
            </a:r>
            <a:r>
              <a:rPr sz="2000" dirty="0">
                <a:solidFill>
                  <a:schemeClr val="bg1">
                    <a:lumMod val="50000"/>
                  </a:schemeClr>
                </a:solidFill>
                <a:latin typeface="+mn-ea"/>
                <a:sym typeface="+mn-ea"/>
              </a:rPr>
              <a:t>显然每一个可能把数据集正确分开的方向都有一个最优决策面，而不同方向的最优决策面的分类间隔通常是不同的，那个具有“最大间隔”的决策面就是SVM要寻找的最优解。而这个真正的最优解对应的两侧虚线所穿过的样本点，就是SVM中的支持样本点，称为"支持向量"。</a:t>
            </a:r>
            <a:endParaRPr lang="zh-CN" sz="2000" dirty="0">
              <a:solidFill>
                <a:schemeClr val="bg1">
                  <a:lumMod val="50000"/>
                </a:schemeClr>
              </a:solidFill>
              <a:latin typeface="+mn-ea"/>
              <a:sym typeface="+mn-ea"/>
            </a:endParaRPr>
          </a:p>
        </p:txBody>
      </p:sp>
      <p:sp>
        <p:nvSpPr>
          <p:cNvPr id="4" name="Title 1"/>
          <p:cNvSpPr>
            <a:spLocks noGrp="1"/>
          </p:cNvSpPr>
          <p:nvPr/>
        </p:nvSpPr>
        <p:spPr>
          <a:xfrm>
            <a:off x="2193925" y="290830"/>
            <a:ext cx="4137025"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altLang="en-US" sz="4000" b="1" dirty="0">
                <a:latin typeface="+mn-ea"/>
                <a:ea typeface="+mn-ea"/>
                <a:sym typeface="+mn-ea"/>
              </a:rPr>
              <a:t>支持向量机</a:t>
            </a:r>
          </a:p>
        </p:txBody>
      </p:sp>
      <p:pic>
        <p:nvPicPr>
          <p:cNvPr id="6" name="图片 5" descr="ml_8_22"/>
          <p:cNvPicPr>
            <a:picLocks noChangeAspect="1"/>
          </p:cNvPicPr>
          <p:nvPr/>
        </p:nvPicPr>
        <p:blipFill>
          <a:blip r:embed="rId2"/>
          <a:stretch>
            <a:fillRect/>
          </a:stretch>
        </p:blipFill>
        <p:spPr>
          <a:xfrm>
            <a:off x="366395" y="1487805"/>
            <a:ext cx="3837305" cy="286702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2193925" y="290830"/>
            <a:ext cx="4137025"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altLang="en-US" sz="4000" b="1" dirty="0">
                <a:latin typeface="+mn-ea"/>
                <a:ea typeface="+mn-ea"/>
                <a:sym typeface="+mn-ea"/>
              </a:rPr>
              <a:t>支持向量机</a:t>
            </a:r>
          </a:p>
        </p:txBody>
      </p:sp>
      <p:sp>
        <p:nvSpPr>
          <p:cNvPr id="10" name="文本框 9"/>
          <p:cNvSpPr txBox="1"/>
          <p:nvPr/>
        </p:nvSpPr>
        <p:spPr>
          <a:xfrm>
            <a:off x="4894580" y="1569085"/>
            <a:ext cx="3844290" cy="2245360"/>
          </a:xfrm>
          <a:prstGeom prst="rect">
            <a:avLst/>
          </a:prstGeom>
          <a:noFill/>
        </p:spPr>
        <p:txBody>
          <a:bodyPr wrap="square" rtlCol="0">
            <a:spAutoFit/>
          </a:bodyPr>
          <a:lstStyle/>
          <a:p>
            <a:r>
              <a:rPr lang="zh-CN" sz="2800" dirty="0">
                <a:solidFill>
                  <a:schemeClr val="bg1">
                    <a:lumMod val="50000"/>
                  </a:schemeClr>
                </a:solidFill>
                <a:latin typeface="+mn-ea"/>
                <a:cs typeface="Calibri" panose="020F0502020204030204"/>
              </a:rPr>
              <a:t>SVM就是试图把直线放在最佳位置，好让在直线的两边有尽可能大的间隙。这个间隙就是球到直线的距离。</a:t>
            </a:r>
          </a:p>
        </p:txBody>
      </p:sp>
      <p:pic>
        <p:nvPicPr>
          <p:cNvPr id="11" name="图片 10" descr="ml_8_4-300x225"/>
          <p:cNvPicPr>
            <a:picLocks noChangeAspect="1"/>
          </p:cNvPicPr>
          <p:nvPr/>
        </p:nvPicPr>
        <p:blipFill>
          <a:blip r:embed="rId2"/>
          <a:stretch>
            <a:fillRect/>
          </a:stretch>
        </p:blipFill>
        <p:spPr>
          <a:xfrm>
            <a:off x="947420" y="1447165"/>
            <a:ext cx="3600026" cy="270002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2503170" y="281940"/>
            <a:ext cx="4137025"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altLang="en-US" sz="4000" b="1" dirty="0">
                <a:latin typeface="+mn-ea"/>
                <a:ea typeface="+mn-ea"/>
                <a:sym typeface="+mn-ea"/>
              </a:rPr>
              <a:t>支持向量机</a:t>
            </a:r>
          </a:p>
        </p:txBody>
      </p:sp>
      <p:pic>
        <p:nvPicPr>
          <p:cNvPr id="2" name="图片 1" descr="5"/>
          <p:cNvPicPr>
            <a:picLocks noChangeAspect="1"/>
          </p:cNvPicPr>
          <p:nvPr/>
        </p:nvPicPr>
        <p:blipFill>
          <a:blip r:embed="rId2"/>
          <a:stretch>
            <a:fillRect/>
          </a:stretch>
        </p:blipFill>
        <p:spPr>
          <a:xfrm>
            <a:off x="4821555" y="1427480"/>
            <a:ext cx="3600026" cy="2700020"/>
          </a:xfrm>
          <a:prstGeom prst="rect">
            <a:avLst/>
          </a:prstGeom>
        </p:spPr>
      </p:pic>
      <p:pic>
        <p:nvPicPr>
          <p:cNvPr id="6" name="图片 5" descr="1"/>
          <p:cNvPicPr>
            <a:picLocks noChangeAspect="1"/>
          </p:cNvPicPr>
          <p:nvPr/>
        </p:nvPicPr>
        <p:blipFill>
          <a:blip r:embed="rId3"/>
          <a:stretch>
            <a:fillRect/>
          </a:stretch>
        </p:blipFill>
        <p:spPr>
          <a:xfrm>
            <a:off x="818515" y="1427480"/>
            <a:ext cx="3600026" cy="270002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2503170" y="281940"/>
            <a:ext cx="4137025"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altLang="en-US" sz="4000" b="1" dirty="0">
                <a:latin typeface="+mn-ea"/>
                <a:ea typeface="+mn-ea"/>
                <a:sym typeface="+mn-ea"/>
              </a:rPr>
              <a:t>支持向量机</a:t>
            </a:r>
          </a:p>
        </p:txBody>
      </p:sp>
      <p:pic>
        <p:nvPicPr>
          <p:cNvPr id="7" name="图片 6" descr="ml_8_7"/>
          <p:cNvPicPr>
            <a:picLocks noChangeAspect="1"/>
          </p:cNvPicPr>
          <p:nvPr/>
        </p:nvPicPr>
        <p:blipFill>
          <a:blip r:embed="rId2"/>
          <a:stretch>
            <a:fillRect/>
          </a:stretch>
        </p:blipFill>
        <p:spPr>
          <a:xfrm>
            <a:off x="913130" y="1219835"/>
            <a:ext cx="3285490" cy="3285490"/>
          </a:xfrm>
          <a:prstGeom prst="rect">
            <a:avLst/>
          </a:prstGeom>
        </p:spPr>
      </p:pic>
      <p:sp>
        <p:nvSpPr>
          <p:cNvPr id="9" name="文本框 8"/>
          <p:cNvSpPr txBox="1"/>
          <p:nvPr/>
        </p:nvSpPr>
        <p:spPr>
          <a:xfrm>
            <a:off x="4921250" y="1662430"/>
            <a:ext cx="3430270" cy="2245360"/>
          </a:xfrm>
          <a:prstGeom prst="rect">
            <a:avLst/>
          </a:prstGeom>
          <a:noFill/>
        </p:spPr>
        <p:txBody>
          <a:bodyPr wrap="square" rtlCol="0">
            <a:spAutoFit/>
          </a:bodyPr>
          <a:lstStyle/>
          <a:p>
            <a:r>
              <a:rPr lang="zh-CN" sz="2800" dirty="0">
                <a:solidFill>
                  <a:schemeClr val="bg1">
                    <a:lumMod val="50000"/>
                  </a:schemeClr>
                </a:solidFill>
                <a:latin typeface="+mn-ea"/>
                <a:cs typeface="Calibri" panose="020F0502020204030204"/>
              </a:rPr>
              <a:t>将所有小球从二维上升到三维空间中，找到这样一个可以将不同颜色小球分开的平面。</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Words>
  <Application>Microsoft Office PowerPoint</Application>
  <PresentationFormat>全屏显示(16:9)</PresentationFormat>
  <Paragraphs>26</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Glegoo</vt:lpstr>
      <vt:lpstr>Lato Light</vt:lpstr>
      <vt:lpstr>Mission Gothic Regular</vt:lpstr>
      <vt:lpstr>Open Sans</vt:lpstr>
      <vt:lpstr>微软雅黑</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朱 槿</cp:lastModifiedBy>
  <cp:revision>862</cp:revision>
  <dcterms:created xsi:type="dcterms:W3CDTF">2013-04-14T18:18:00Z</dcterms:created>
  <dcterms:modified xsi:type="dcterms:W3CDTF">2020-10-22T09:49:45Z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2052-11.1.0.7849</vt:lpwstr>
  </property>
</Properties>
</file>