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7" r:id="rId7"/>
    <p:sldId id="263" r:id="rId8"/>
    <p:sldId id="273" r:id="rId9"/>
    <p:sldId id="264" r:id="rId10"/>
    <p:sldId id="265" r:id="rId11"/>
    <p:sldId id="272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060DB9-C7F7-41BE-9F22-AECF23B6EC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85BB3-83E2-48FF-A44E-5245363B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7DE131-E1EE-472C-A9FA-5D2007791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B8018F20-A8BE-AABE-B39B-72547BB97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06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fld id="{24C68467-DC9F-42EF-88DB-DCC107D28D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316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AEDC3-902D-410A-AAB4-D97CC1552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8541CA-2254-43AE-952E-FA7107B90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702A4F6E-ABE4-FE7B-BF51-6739567BF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06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fld id="{24C68467-DC9F-42EF-88DB-DCC107D28D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4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6D3F2-1334-4BB8-AC7A-E512C25C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C45252-F381-4660-AC67-4CEDBFC9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Номер слайда 4">
            <a:extLst>
              <a:ext uri="{FF2B5EF4-FFF2-40B4-BE49-F238E27FC236}">
                <a16:creationId xmlns:a16="http://schemas.microsoft.com/office/drawing/2014/main" id="{5D2A1854-6436-E110-1BE9-669EEC82C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06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fld id="{24C68467-DC9F-42EF-88DB-DCC107D28D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18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FA951-FB14-4D6F-929C-274CFE38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2F8C22-00EA-4BBF-978A-9CC1320E5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4A34AE-57FB-41A8-A458-4A9A081FC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2BAB1C-DF64-793A-8D5F-B63AC64D3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06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fld id="{24C68467-DC9F-42EF-88DB-DCC107D28D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77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33484-B04B-445A-9314-D9348D99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195BD7-CE45-43B2-98F4-EB46E71B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D893CD-30B5-4E41-B428-53AA0FF13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7FBDFC-3C61-4C48-9ED8-A31E7045C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B0F969-8665-470F-A03D-9B7D688C0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4E4FA39-9D9A-1CF9-9297-CC4107AB78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4806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fld id="{24C68467-DC9F-42EF-88DB-DCC107D28D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471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B67D1-B417-4817-9FB4-FB455BAA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Номер слайда 4">
            <a:extLst>
              <a:ext uri="{FF2B5EF4-FFF2-40B4-BE49-F238E27FC236}">
                <a16:creationId xmlns:a16="http://schemas.microsoft.com/office/drawing/2014/main" id="{0AD0CC52-5A02-D95F-304D-4948A03D6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06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fld id="{24C68467-DC9F-42EF-88DB-DCC107D28D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52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6A0F8778-52B8-81BA-4552-0E39A8AC1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06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fld id="{24C68467-DC9F-42EF-88DB-DCC107D28D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240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00CD0C-5C44-458A-A7B7-33279E1159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26745-F9B6-4E1E-B00C-3267FB45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47432-9679-420A-99C5-57367FF42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2501EE-2353-48C0-836E-049462B31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80692CBE-0724-3F67-4618-6C3515137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06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06205B"/>
                </a:solidFill>
                <a:latin typeface="+mj-lt"/>
              </a:defRPr>
            </a:lvl1pPr>
          </a:lstStyle>
          <a:p>
            <a:fld id="{24C68467-DC9F-42EF-88DB-DCC107D28D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291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8F8700-3A75-4A9E-9B99-EBBAA331E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0712F-90D7-4330-B334-712C22A7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B38957E-585C-40E4-8BE5-52EEAED33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DC64A9-D2F7-4BDA-AD38-D561AFA8C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1E70E90F-C68F-9C26-598A-21002B1E1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06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fld id="{24C68467-DC9F-42EF-88DB-DCC107D28D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876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02D67D-E9CE-49E3-B5D5-845E22C817A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2784E-9642-4314-AA3F-4950E5C2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843FD2-A524-4900-8455-59915D022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A6B9B9-F433-2C80-6F5C-7E9C02BEE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06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bg1"/>
                </a:solidFill>
                <a:latin typeface="+mj-lt"/>
              </a:defRPr>
            </a:lvl1pPr>
          </a:lstStyle>
          <a:p>
            <a:fld id="{24C68467-DC9F-42EF-88DB-DCC107D28D1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021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spect="1"/>
          </p:cNvSpPr>
          <p:nvPr>
            <p:ph type="title"/>
          </p:nvPr>
        </p:nvSpPr>
        <p:spPr>
          <a:xfrm>
            <a:off x="696000" y="3429000"/>
            <a:ext cx="10800000" cy="1172410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Планировщик задач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3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2349000"/>
            <a:ext cx="3932237" cy="1600200"/>
          </a:xfrm>
        </p:spPr>
        <p:txBody>
          <a:bodyPr/>
          <a:lstStyle/>
          <a:p>
            <a:r>
              <a:rPr lang="ru-RU" dirty="0" smtClean="0"/>
              <a:t>Фоновые процессы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/>
            <a:r>
              <a:rPr lang="ru-RU" dirty="0"/>
              <a:t>П</a:t>
            </a:r>
            <a:r>
              <a:rPr lang="ru-RU" dirty="0" smtClean="0"/>
              <a:t>риложение </a:t>
            </a:r>
            <a:r>
              <a:rPr lang="ru-RU" dirty="0"/>
              <a:t>должно отслеживать приближение </a:t>
            </a:r>
            <a:r>
              <a:rPr lang="ru-RU" dirty="0" err="1"/>
              <a:t>дедлайна</a:t>
            </a:r>
            <a:r>
              <a:rPr lang="ru-RU" dirty="0"/>
              <a:t> по задаче, отправлять </a:t>
            </a:r>
            <a:r>
              <a:rPr lang="ru-RU" dirty="0" smtClean="0"/>
              <a:t>уведомление о скором </a:t>
            </a:r>
            <a:r>
              <a:rPr lang="ru-RU" dirty="0" err="1" smtClean="0"/>
              <a:t>дедлайне</a:t>
            </a:r>
            <a:endParaRPr lang="ru-RU" dirty="0"/>
          </a:p>
          <a:p>
            <a:pPr lvl="1"/>
            <a:r>
              <a:rPr lang="ru-RU" dirty="0"/>
              <a:t>Уведомление о состоянии текущего заказа (например, как далеко курьер)</a:t>
            </a:r>
          </a:p>
        </p:txBody>
      </p:sp>
    </p:spTree>
    <p:extLst>
      <p:ext uri="{BB962C8B-B14F-4D97-AF65-F5344CB8AC3E}">
        <p14:creationId xmlns:p14="http://schemas.microsoft.com/office/powerpoint/2010/main" val="171428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2349000"/>
            <a:ext cx="3932237" cy="1600200"/>
          </a:xfrm>
        </p:spPr>
        <p:txBody>
          <a:bodyPr/>
          <a:lstStyle/>
          <a:p>
            <a:r>
              <a:rPr lang="ru-RU" dirty="0" smtClean="0"/>
              <a:t>Моделирование бизнес-процессов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/>
            <a:r>
              <a:rPr lang="ru-RU" dirty="0" smtClean="0"/>
              <a:t>Схема описанных процессов находится в приложенном файле «</a:t>
            </a:r>
            <a:r>
              <a:rPr lang="en-US" dirty="0" err="1" smtClean="0"/>
              <a:t>Time_Manager.bpmn</a:t>
            </a:r>
            <a:r>
              <a:rPr lang="ru-RU" dirty="0" smtClean="0"/>
              <a:t>» в нотации </a:t>
            </a:r>
            <a:r>
              <a:rPr lang="en-US" dirty="0" smtClean="0"/>
              <a:t>BPMN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048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536" y="2375554"/>
            <a:ext cx="4583490" cy="1573645"/>
          </a:xfrm>
        </p:spPr>
        <p:txBody>
          <a:bodyPr anchor="ctr"/>
          <a:lstStyle/>
          <a:p>
            <a:r>
              <a:rPr lang="ru-RU" dirty="0" smtClean="0"/>
              <a:t>Нефункциональные</a:t>
            </a:r>
            <a:br>
              <a:rPr lang="ru-RU" dirty="0" smtClean="0"/>
            </a:br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ru-RU" sz="4200" dirty="0" smtClean="0"/>
              <a:t>Производительность</a:t>
            </a:r>
            <a:endParaRPr lang="ru-RU" dirty="0"/>
          </a:p>
          <a:p>
            <a:r>
              <a:rPr lang="ru-RU" dirty="0" smtClean="0"/>
              <a:t>Время </a:t>
            </a:r>
            <a:r>
              <a:rPr lang="ru-RU" dirty="0"/>
              <a:t>отклика: Система должна обеспечивать время отклика не более 2 секунд для выполнения основных операций (добавление, редактирование, удаление задач</a:t>
            </a:r>
            <a:r>
              <a:rPr lang="ru-RU" dirty="0" smtClean="0"/>
              <a:t>).</a:t>
            </a:r>
            <a:r>
              <a:rPr lang="ru-RU" dirty="0"/>
              <a:t> </a:t>
            </a:r>
          </a:p>
          <a:p>
            <a:r>
              <a:rPr lang="ru-RU" dirty="0" smtClean="0"/>
              <a:t>Обработка </a:t>
            </a:r>
            <a:r>
              <a:rPr lang="ru-RU" dirty="0"/>
              <a:t>нагрузки: Приложение должно поддерживать одновременное использование не менее 1000 пользователей без значительного ухудшения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9145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536" y="2375554"/>
            <a:ext cx="4583490" cy="1573645"/>
          </a:xfrm>
        </p:spPr>
        <p:txBody>
          <a:bodyPr anchor="ctr"/>
          <a:lstStyle/>
          <a:p>
            <a:r>
              <a:rPr lang="ru-RU" dirty="0" smtClean="0"/>
              <a:t>Нефункциональные</a:t>
            </a:r>
            <a:br>
              <a:rPr lang="ru-RU" dirty="0" smtClean="0"/>
            </a:br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ru-RU" sz="3800" dirty="0" smtClean="0"/>
              <a:t>Надежность</a:t>
            </a:r>
            <a:endParaRPr lang="en-US" dirty="0"/>
          </a:p>
          <a:p>
            <a:r>
              <a:rPr lang="ru-RU" dirty="0" smtClean="0"/>
              <a:t>Доступность</a:t>
            </a:r>
            <a:r>
              <a:rPr lang="ru-RU" dirty="0"/>
              <a:t>: Система должна быть доступна не менее 99.5% времени в месяц, исключая запланированные технические работы.</a:t>
            </a:r>
          </a:p>
          <a:p>
            <a:r>
              <a:rPr lang="ru-RU" dirty="0" smtClean="0"/>
              <a:t>Восстановление </a:t>
            </a:r>
            <a:r>
              <a:rPr lang="ru-RU" dirty="0"/>
              <a:t>после сбоев: В случае сбоя система должна восстанавливать данные за последние 24 часа без потерь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32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536" y="2375554"/>
            <a:ext cx="4583490" cy="1573645"/>
          </a:xfrm>
        </p:spPr>
        <p:txBody>
          <a:bodyPr anchor="ctr"/>
          <a:lstStyle/>
          <a:p>
            <a:r>
              <a:rPr lang="ru-RU" dirty="0" smtClean="0"/>
              <a:t>Нефункциональные</a:t>
            </a:r>
            <a:br>
              <a:rPr lang="ru-RU" dirty="0" smtClean="0"/>
            </a:br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ru-RU" sz="4100" dirty="0"/>
              <a:t>Безопасность</a:t>
            </a:r>
          </a:p>
          <a:p>
            <a:r>
              <a:rPr lang="ru-RU" dirty="0" smtClean="0"/>
              <a:t>Аутентификация </a:t>
            </a:r>
            <a:r>
              <a:rPr lang="ru-RU" dirty="0"/>
              <a:t>и авторизация: Должна быть реализована многофакторная аутентификация для защиты учетных записей пользователей.</a:t>
            </a:r>
          </a:p>
          <a:p>
            <a:r>
              <a:rPr lang="ru-RU" dirty="0" smtClean="0"/>
              <a:t>Шифрование </a:t>
            </a:r>
            <a:r>
              <a:rPr lang="ru-RU" dirty="0"/>
              <a:t>данных: Все данные, передаваемые между клиентом и сервером, должны быть зашифрованы с использованием протокола </a:t>
            </a:r>
            <a:r>
              <a:rPr lang="ru-RU" dirty="0" smtClean="0"/>
              <a:t>TTPS</a:t>
            </a:r>
            <a:r>
              <a:rPr lang="ru-RU" dirty="0"/>
              <a:t>.</a:t>
            </a:r>
          </a:p>
          <a:p>
            <a:r>
              <a:rPr lang="ru-RU" dirty="0" smtClean="0"/>
              <a:t>Защита </a:t>
            </a:r>
            <a:r>
              <a:rPr lang="ru-RU" dirty="0"/>
              <a:t>от атак: Система должна быть защищена от распространенных уязвимостей (например, </a:t>
            </a:r>
            <a:r>
              <a:rPr lang="ru-RU" dirty="0" smtClean="0"/>
              <a:t>SQL-инъекций).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29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536" y="2375554"/>
            <a:ext cx="4583490" cy="1573645"/>
          </a:xfrm>
        </p:spPr>
        <p:txBody>
          <a:bodyPr anchor="ctr"/>
          <a:lstStyle/>
          <a:p>
            <a:r>
              <a:rPr lang="ru-RU" dirty="0" smtClean="0"/>
              <a:t>Нефункциональные</a:t>
            </a:r>
            <a:br>
              <a:rPr lang="ru-RU" dirty="0" smtClean="0"/>
            </a:br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3500" dirty="0" smtClean="0"/>
              <a:t>Совместимость</a:t>
            </a:r>
            <a:endParaRPr lang="ru-RU" sz="3500" dirty="0"/>
          </a:p>
          <a:p>
            <a:r>
              <a:rPr lang="ru-RU" sz="2800" dirty="0" smtClean="0"/>
              <a:t>Кросс-</a:t>
            </a:r>
            <a:r>
              <a:rPr lang="ru-RU" sz="2800" dirty="0" err="1" smtClean="0"/>
              <a:t>браузерная</a:t>
            </a:r>
            <a:r>
              <a:rPr lang="ru-RU" sz="2800" dirty="0" smtClean="0"/>
              <a:t> </a:t>
            </a:r>
            <a:r>
              <a:rPr lang="ru-RU" sz="2800" dirty="0"/>
              <a:t>поддержка: Приложение должно корректно работать на основных браузерах (</a:t>
            </a:r>
            <a:r>
              <a:rPr lang="ru-RU" sz="2800" dirty="0" err="1"/>
              <a:t>Chrome</a:t>
            </a:r>
            <a:r>
              <a:rPr lang="ru-RU" sz="2800" dirty="0"/>
              <a:t>, </a:t>
            </a:r>
            <a:r>
              <a:rPr lang="ru-RU" sz="2800" dirty="0" err="1"/>
              <a:t>Firefox</a:t>
            </a:r>
            <a:r>
              <a:rPr lang="ru-RU" sz="2800" dirty="0"/>
              <a:t>, </a:t>
            </a:r>
            <a:r>
              <a:rPr lang="ru-RU" sz="2800" dirty="0" err="1" smtClean="0"/>
              <a:t>Safari</a:t>
            </a:r>
            <a:r>
              <a:rPr lang="ru-RU" sz="2800" dirty="0" smtClean="0"/>
              <a:t>, Яндекс браузер).</a:t>
            </a:r>
            <a:r>
              <a:rPr lang="ru-RU" sz="2800" dirty="0"/>
              <a:t> </a:t>
            </a:r>
          </a:p>
          <a:p>
            <a:r>
              <a:rPr lang="ru-RU" sz="2800" dirty="0" smtClean="0"/>
              <a:t>Мобильная </a:t>
            </a:r>
            <a:r>
              <a:rPr lang="ru-RU" sz="2800" dirty="0"/>
              <a:t>адаптация: Интерфейс должен быть адаптирован для мобильных устройств и планшетов.</a:t>
            </a:r>
          </a:p>
        </p:txBody>
      </p:sp>
    </p:spTree>
    <p:extLst>
      <p:ext uri="{BB962C8B-B14F-4D97-AF65-F5344CB8AC3E}">
        <p14:creationId xmlns:p14="http://schemas.microsoft.com/office/powerpoint/2010/main" val="21150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2349000"/>
            <a:ext cx="3932237" cy="1600200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Создать замкнутое пространство услуг, чтобы пользователь не покидал приложение в поисках </a:t>
            </a:r>
            <a:r>
              <a:rPr lang="ru-RU" dirty="0" smtClean="0"/>
              <a:t>функционала</a:t>
            </a:r>
            <a:endParaRPr lang="en-US" dirty="0"/>
          </a:p>
          <a:p>
            <a:r>
              <a:rPr lang="ru-RU" dirty="0"/>
              <a:t>Увеличение доходов: За счет партнерских программ с сервисами и повышения лояльности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19781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2349000"/>
            <a:ext cx="3932237" cy="1600200"/>
          </a:xfrm>
        </p:spPr>
        <p:txBody>
          <a:bodyPr/>
          <a:lstStyle/>
          <a:p>
            <a:r>
              <a:rPr lang="ru-RU" dirty="0" smtClean="0"/>
              <a:t>Проблемы пользователей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dirty="0"/>
              <a:t>Помимо приложения календаря (списка задач/дел), надо найти способ решить задачу – еще одно приложение</a:t>
            </a:r>
          </a:p>
          <a:p>
            <a:pPr lvl="0"/>
            <a:r>
              <a:rPr lang="ru-RU" dirty="0"/>
              <a:t>Необходимость иметь приложение для каждой отдельной задачи: доставка, такси, банк и </a:t>
            </a:r>
            <a:r>
              <a:rPr lang="ru-RU" dirty="0" err="1"/>
              <a:t>тд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0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2349000"/>
            <a:ext cx="3932237" cy="1600200"/>
          </a:xfrm>
        </p:spPr>
        <p:txBody>
          <a:bodyPr/>
          <a:lstStyle/>
          <a:p>
            <a:r>
              <a:rPr lang="en-US" dirty="0" smtClean="0"/>
              <a:t>USER STORY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ru-RU" dirty="0"/>
              <a:t>Покрыть базовые функции планировщика </a:t>
            </a:r>
            <a:r>
              <a:rPr lang="ru-RU" dirty="0" smtClean="0"/>
              <a:t>задач</a:t>
            </a:r>
            <a:endParaRPr lang="ru-RU" dirty="0"/>
          </a:p>
          <a:p>
            <a:pPr lvl="0"/>
            <a:r>
              <a:rPr lang="ru-RU" dirty="0" smtClean="0"/>
              <a:t>Связь </a:t>
            </a:r>
            <a:r>
              <a:rPr lang="ru-RU" dirty="0"/>
              <a:t>с другими </a:t>
            </a:r>
            <a:r>
              <a:rPr lang="ru-RU" dirty="0" smtClean="0"/>
              <a:t>сервисами</a:t>
            </a:r>
            <a:endParaRPr lang="ru-RU" dirty="0"/>
          </a:p>
          <a:p>
            <a:pPr lvl="0"/>
            <a:r>
              <a:rPr lang="ru-RU" dirty="0" smtClean="0"/>
              <a:t>Полезное </a:t>
            </a:r>
            <a:r>
              <a:rPr lang="ru-RU" dirty="0"/>
              <a:t>сетевое </a:t>
            </a:r>
            <a:r>
              <a:rPr lang="ru-RU" dirty="0" smtClean="0"/>
              <a:t>окружение</a:t>
            </a:r>
            <a:endParaRPr lang="ru-RU" dirty="0"/>
          </a:p>
          <a:p>
            <a:pPr lvl="0"/>
            <a:r>
              <a:rPr lang="ru-RU" dirty="0" smtClean="0"/>
              <a:t>Фоновый процесс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33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2349000"/>
            <a:ext cx="3932237" cy="1600200"/>
          </a:xfrm>
        </p:spPr>
        <p:txBody>
          <a:bodyPr/>
          <a:lstStyle/>
          <a:p>
            <a:r>
              <a:rPr lang="ru-RU" dirty="0" smtClean="0"/>
              <a:t>Базовые функции планировщика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lvl="1"/>
            <a:r>
              <a:rPr lang="ru-RU" dirty="0"/>
              <a:t>Возможность </a:t>
            </a:r>
            <a:r>
              <a:rPr lang="ru-RU" dirty="0" smtClean="0"/>
              <a:t>создавать, удалять </a:t>
            </a:r>
            <a:r>
              <a:rPr lang="ru-RU" dirty="0"/>
              <a:t>и редактировать </a:t>
            </a:r>
            <a:r>
              <a:rPr lang="ru-RU" dirty="0" smtClean="0"/>
              <a:t>записи с учетом описания и </a:t>
            </a:r>
            <a:r>
              <a:rPr lang="ru-RU" dirty="0" err="1" smtClean="0"/>
              <a:t>дедлайна</a:t>
            </a:r>
            <a:endParaRPr lang="ru-RU" dirty="0"/>
          </a:p>
          <a:p>
            <a:pPr lvl="1"/>
            <a:r>
              <a:rPr lang="ru-RU" dirty="0"/>
              <a:t>Возможность визуально отмечать выполненные задачи, например, зеленый-красный</a:t>
            </a:r>
          </a:p>
          <a:p>
            <a:pPr lvl="1"/>
            <a:r>
              <a:rPr lang="ru-RU" dirty="0" smtClean="0"/>
              <a:t>Выполненные задачи не должны «маячить» перед пользователем, но юзер должен иметь возможность посмотреть их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364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2349000"/>
            <a:ext cx="3932237" cy="1600200"/>
          </a:xfrm>
        </p:spPr>
        <p:txBody>
          <a:bodyPr>
            <a:normAutofit/>
          </a:bodyPr>
          <a:lstStyle/>
          <a:p>
            <a:r>
              <a:rPr lang="ru-RU" dirty="0" smtClean="0"/>
              <a:t>Макет интерфейса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143252" y="5596843"/>
            <a:ext cx="693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Оригинал макета можно найти по ссылке</a:t>
            </a:r>
            <a:r>
              <a:rPr lang="ru-RU" dirty="0"/>
              <a:t> </a:t>
            </a:r>
            <a:r>
              <a:rPr lang="ru-RU" dirty="0" smtClean="0"/>
              <a:t>на </a:t>
            </a:r>
            <a:r>
              <a:rPr lang="ru-RU" dirty="0" err="1" smtClean="0"/>
              <a:t>гугл</a:t>
            </a:r>
            <a:r>
              <a:rPr lang="ru-RU" dirty="0" smtClean="0"/>
              <a:t> диске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520" y="648058"/>
            <a:ext cx="2935411" cy="487362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685" y="689266"/>
            <a:ext cx="2653954" cy="47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2349000"/>
            <a:ext cx="3932237" cy="1600200"/>
          </a:xfrm>
        </p:spPr>
        <p:txBody>
          <a:bodyPr/>
          <a:lstStyle/>
          <a:p>
            <a:r>
              <a:rPr lang="ru-RU" dirty="0" smtClean="0"/>
              <a:t>Связь с прочими сервисами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/>
            <a:r>
              <a:rPr lang="ru-RU" dirty="0"/>
              <a:t>Добавить отдельным разделом в приложении все доступные </a:t>
            </a:r>
            <a:r>
              <a:rPr lang="ru-RU" dirty="0" smtClean="0"/>
              <a:t>сервисы</a:t>
            </a:r>
            <a:endParaRPr lang="ru-RU" dirty="0"/>
          </a:p>
          <a:p>
            <a:pPr lvl="1"/>
            <a:r>
              <a:rPr lang="ru-RU" dirty="0" smtClean="0"/>
              <a:t>Добавить анализ ключевых слов при создании записи*</a:t>
            </a:r>
            <a:endParaRPr lang="ru-RU" dirty="0" smtClean="0"/>
          </a:p>
          <a:p>
            <a:pPr lvl="1"/>
            <a:r>
              <a:rPr lang="ru-RU" dirty="0" smtClean="0"/>
              <a:t>Все </a:t>
            </a:r>
            <a:r>
              <a:rPr lang="ru-RU" dirty="0"/>
              <a:t>услуги должны быть в одном пространстве, приложение должно запоминать действия пользователя. </a:t>
            </a:r>
          </a:p>
        </p:txBody>
      </p:sp>
    </p:spTree>
    <p:extLst>
      <p:ext uri="{BB962C8B-B14F-4D97-AF65-F5344CB8AC3E}">
        <p14:creationId xmlns:p14="http://schemas.microsoft.com/office/powerpoint/2010/main" val="174644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2349000"/>
            <a:ext cx="3932237" cy="1600200"/>
          </a:xfrm>
        </p:spPr>
        <p:txBody>
          <a:bodyPr/>
          <a:lstStyle/>
          <a:p>
            <a:r>
              <a:rPr lang="ru-RU" dirty="0" smtClean="0"/>
              <a:t>Анализ записе</a:t>
            </a:r>
            <a:r>
              <a:rPr lang="ru-RU" dirty="0" smtClean="0"/>
              <a:t>й*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lvl="1"/>
            <a:r>
              <a:rPr lang="ru-RU" dirty="0" smtClean="0"/>
              <a:t>Идея состоит в использовании, например алгоритма </a:t>
            </a:r>
            <a:r>
              <a:rPr lang="en-US" dirty="0" smtClean="0"/>
              <a:t>Word2Vec, </a:t>
            </a:r>
            <a:r>
              <a:rPr lang="ru-RU" dirty="0" smtClean="0"/>
              <a:t>чтобы приложение могло искать «близкие» слова к словам, использованным при создании записи.</a:t>
            </a:r>
          </a:p>
          <a:p>
            <a:pPr lvl="1"/>
            <a:r>
              <a:rPr lang="ru-RU" dirty="0" smtClean="0"/>
              <a:t>Таким образом, можно предлагать использование наших сервисов пользователю прямо во время написания плана действий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23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2349000"/>
            <a:ext cx="3932237" cy="1600200"/>
          </a:xfrm>
        </p:spPr>
        <p:txBody>
          <a:bodyPr/>
          <a:lstStyle/>
          <a:p>
            <a:r>
              <a:rPr lang="ru-RU" dirty="0" smtClean="0"/>
              <a:t>Полезное сетевое окружение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lvl="1"/>
            <a:r>
              <a:rPr lang="ru-RU" dirty="0"/>
              <a:t>Делиться списком дел с другими </a:t>
            </a:r>
            <a:r>
              <a:rPr lang="ru-RU" dirty="0" smtClean="0"/>
              <a:t>пользователями</a:t>
            </a:r>
          </a:p>
          <a:p>
            <a:pPr lvl="1"/>
            <a:r>
              <a:rPr lang="ru-RU" dirty="0" smtClean="0"/>
              <a:t>Создавать общие списки дел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368013"/>
      </p:ext>
    </p:extLst>
  </p:cSld>
  <p:clrMapOvr>
    <a:masterClrMapping/>
  </p:clrMapOvr>
</p:sld>
</file>

<file path=ppt/theme/theme1.xml><?xml version="1.0" encoding="utf-8"?>
<a:theme xmlns:a="http://schemas.openxmlformats.org/drawingml/2006/main" name="Физфак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Montserrat Medium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Физфак" id="{5B5AD6CA-708A-4970-B922-BFD3EE5E2230}" vid="{56CA54FD-D0B0-439D-A7AD-66D42AE859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Tipovaya_presentation(ru)</Template>
  <TotalTime>597</TotalTime>
  <Words>387</Words>
  <Application>Microsoft Office PowerPoint</Application>
  <PresentationFormat>Широкоэкранный</PresentationFormat>
  <Paragraphs>50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Montserrat</vt:lpstr>
      <vt:lpstr>Montserrat Medium</vt:lpstr>
      <vt:lpstr>Физфак</vt:lpstr>
      <vt:lpstr>Планировщик задач</vt:lpstr>
      <vt:lpstr>Цель проекта</vt:lpstr>
      <vt:lpstr>Проблемы пользователей</vt:lpstr>
      <vt:lpstr>USER STORY</vt:lpstr>
      <vt:lpstr>Базовые функции планировщика</vt:lpstr>
      <vt:lpstr>Макет интерфейса</vt:lpstr>
      <vt:lpstr>Связь с прочими сервисами</vt:lpstr>
      <vt:lpstr>Анализ записей*</vt:lpstr>
      <vt:lpstr>Полезное сетевое окружение</vt:lpstr>
      <vt:lpstr>Фоновые процессы</vt:lpstr>
      <vt:lpstr>Моделирование бизнес-процессов</vt:lpstr>
      <vt:lpstr>Нефункциональные требования</vt:lpstr>
      <vt:lpstr>Нефункциональные требования</vt:lpstr>
      <vt:lpstr>Нефункциональные требования</vt:lpstr>
      <vt:lpstr>Нефункциональные требования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Планировщик задач</dc:title>
  <dc:creator>Vlad Karimov</dc:creator>
  <cp:lastModifiedBy>Vlad Karimov</cp:lastModifiedBy>
  <cp:revision>10</cp:revision>
  <dcterms:created xsi:type="dcterms:W3CDTF">2024-11-13T08:22:44Z</dcterms:created>
  <dcterms:modified xsi:type="dcterms:W3CDTF">2024-11-13T18:33:18Z</dcterms:modified>
</cp:coreProperties>
</file>