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22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6AF4E-B176-4D78-BF3D-82D864F97D02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86F6F-D2C4-4A5A-83D2-765F9BAC9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4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86F6F-D2C4-4A5A-83D2-765F9BAC9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3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7259-46EA-420C-904B-B36E510577D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764B-7383-4AA0-B57D-667AA894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4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7259-46EA-420C-904B-B36E510577D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764B-7383-4AA0-B57D-667AA894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7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7259-46EA-420C-904B-B36E510577D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764B-7383-4AA0-B57D-667AA894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4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7259-46EA-420C-904B-B36E510577D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764B-7383-4AA0-B57D-667AA894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7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7259-46EA-420C-904B-B36E510577D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764B-7383-4AA0-B57D-667AA894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0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7259-46EA-420C-904B-B36E510577D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764B-7383-4AA0-B57D-667AA894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8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7259-46EA-420C-904B-B36E510577D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764B-7383-4AA0-B57D-667AA894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1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7259-46EA-420C-904B-B36E510577D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764B-7383-4AA0-B57D-667AA894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7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7259-46EA-420C-904B-B36E510577D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764B-7383-4AA0-B57D-667AA894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2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7259-46EA-420C-904B-B36E510577D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764B-7383-4AA0-B57D-667AA894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7259-46EA-420C-904B-B36E510577D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764B-7383-4AA0-B57D-667AA894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8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67259-46EA-420C-904B-B36E510577DB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A764B-7383-4AA0-B57D-667AA894A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2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smtClean="0"/>
              <a:t>Technologie internetowe i </a:t>
            </a:r>
            <a:r>
              <a:rPr lang="pl-PL" b="1" dirty="0" smtClean="0"/>
              <a:t>mobilne</a:t>
            </a:r>
            <a:endParaRPr lang="en-US" b="1" dirty="0"/>
          </a:p>
        </p:txBody>
      </p:sp>
      <p:sp>
        <p:nvSpPr>
          <p:cNvPr id="5" name="Podtytuł 2"/>
          <p:cNvSpPr txBox="1">
            <a:spLocks/>
          </p:cNvSpPr>
          <p:nvPr/>
        </p:nvSpPr>
        <p:spPr>
          <a:xfrm>
            <a:off x="2895600" y="376588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Laboratorium nr</a:t>
            </a:r>
            <a:r>
              <a:rPr kumimoji="0" lang="pl-PL" sz="32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pl-PL" sz="32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pl-PL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l-PL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mgr inż. Michał Dyk</a:t>
            </a:r>
            <a:endParaRPr kumimoji="0" lang="pl-PL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06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l-PL" b="1" dirty="0" smtClean="0"/>
              <a:t>Zadanie</a:t>
            </a:r>
            <a:endParaRPr lang="en-US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079863"/>
            <a:ext cx="105156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000" dirty="0" smtClean="0"/>
              <a:t>Zbuduj aplikację mobilną, która wykorzysta interfejs REST bloga w zakresie metod:</a:t>
            </a:r>
          </a:p>
          <a:p>
            <a:pPr lvl="1" algn="just"/>
            <a:r>
              <a:rPr lang="pl-PL" sz="1600" dirty="0"/>
              <a:t>@POST: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/blog/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pl-PL" sz="1600" dirty="0"/>
              <a:t> – dodaje nowy wpis na blogu </a:t>
            </a:r>
          </a:p>
          <a:p>
            <a:pPr lvl="1" algn="just"/>
            <a:r>
              <a:rPr lang="pl-PL" sz="1600" dirty="0" smtClean="0"/>
              <a:t>@</a:t>
            </a:r>
            <a:r>
              <a:rPr lang="pl-PL" sz="1600" dirty="0"/>
              <a:t>GET: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/blog/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/{id}</a:t>
            </a:r>
            <a:r>
              <a:rPr lang="pl-PL" sz="1600" dirty="0"/>
              <a:t> – zwraca wpis o podanym id</a:t>
            </a:r>
          </a:p>
          <a:p>
            <a:pPr lvl="1" algn="just"/>
            <a:r>
              <a:rPr lang="pl-PL" sz="1600" dirty="0"/>
              <a:t>@PUT: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/blog/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/{id} </a:t>
            </a:r>
            <a:r>
              <a:rPr lang="pl-PL" sz="1600" dirty="0"/>
              <a:t>– modyfikuje wpis o podanym id</a:t>
            </a:r>
          </a:p>
          <a:p>
            <a:pPr lvl="1" algn="just"/>
            <a:r>
              <a:rPr lang="pl-PL" sz="1600" dirty="0"/>
              <a:t>@DELETE: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/blog/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/{id} </a:t>
            </a:r>
            <a:r>
              <a:rPr lang="pl-PL" sz="1600" dirty="0"/>
              <a:t>– usuwa wpis o podanym id</a:t>
            </a:r>
          </a:p>
          <a:p>
            <a:pPr lvl="1" algn="just"/>
            <a:r>
              <a:rPr lang="pl-PL" sz="1600" dirty="0"/>
              <a:t>@DELETE: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/blog/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/>
              <a:t>– usuwa wszystkie wpisy</a:t>
            </a:r>
          </a:p>
          <a:p>
            <a:pPr lvl="1" algn="just"/>
            <a:r>
              <a:rPr lang="pl-PL" sz="1600" dirty="0"/>
              <a:t>@PUT: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/blog/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/{id}/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dirty="0"/>
              <a:t>– dodaje komentarz do wpisu</a:t>
            </a:r>
          </a:p>
          <a:p>
            <a:pPr lvl="1" algn="just"/>
            <a:r>
              <a:rPr lang="pl-PL" sz="1600" dirty="0" smtClean="0"/>
              <a:t>@</a:t>
            </a:r>
            <a:r>
              <a:rPr lang="pl-PL" sz="1600" dirty="0"/>
              <a:t>DELETE: 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/blog/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/{id}/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/{id} </a:t>
            </a:r>
            <a:r>
              <a:rPr lang="pl-PL" sz="1600" dirty="0"/>
              <a:t>– usuwa komentarz o podanym id dla wskazanego </a:t>
            </a:r>
            <a:r>
              <a:rPr lang="pl-PL" sz="1600" dirty="0" smtClean="0"/>
              <a:t>wpisu</a:t>
            </a:r>
            <a:endParaRPr lang="pl-PL" sz="2000" dirty="0" smtClean="0"/>
          </a:p>
          <a:p>
            <a:pPr algn="just"/>
            <a:r>
              <a:rPr lang="pl-PL" sz="2200" dirty="0" smtClean="0"/>
              <a:t>Adres serwera, który dostarcza usługi powinien być konfigurowalny przez użytkownika w aplikacji.</a:t>
            </a:r>
            <a:endParaRPr lang="pl-PL" sz="2200" dirty="0" smtClean="0"/>
          </a:p>
          <a:p>
            <a:pPr algn="just"/>
            <a:r>
              <a:rPr lang="pl-PL" sz="2200" dirty="0" smtClean="0"/>
              <a:t>Wywołanie usług może być realizowane na różnych ekranach.</a:t>
            </a:r>
          </a:p>
          <a:p>
            <a:pPr algn="just"/>
            <a:r>
              <a:rPr lang="pl-PL" sz="2200" dirty="0" smtClean="0"/>
              <a:t>Aplikacja może składać się z </a:t>
            </a:r>
            <a:r>
              <a:rPr lang="pl-PL" sz="2200" smtClean="0"/>
              <a:t>jednej aktywności.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84192927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78C05B37768145A51905BD1905E2DF" ma:contentTypeVersion="0" ma:contentTypeDescription="Utwórz nowy dokument." ma:contentTypeScope="" ma:versionID="294af80190877a6e24b71bfaa8a7124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fdb080088ddf1bdd98b8e55b33ddc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D9853A-82C8-4C8F-A61F-BA941B55AF1B}"/>
</file>

<file path=customXml/itemProps2.xml><?xml version="1.0" encoding="utf-8"?>
<ds:datastoreItem xmlns:ds="http://schemas.openxmlformats.org/officeDocument/2006/customXml" ds:itemID="{0494D095-0973-4BCF-9887-923754344DC1}"/>
</file>

<file path=customXml/itemProps3.xml><?xml version="1.0" encoding="utf-8"?>
<ds:datastoreItem xmlns:ds="http://schemas.openxmlformats.org/officeDocument/2006/customXml" ds:itemID="{37995704-326E-496C-A985-FE159C2A7039}"/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155</Words>
  <Application>Microsoft Office PowerPoint</Application>
  <PresentationFormat>Panoramiczny</PresentationFormat>
  <Paragraphs>17</Paragraphs>
  <Slides>2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Motyw pakietu Office</vt:lpstr>
      <vt:lpstr>Technologie internetowe i mobilne</vt:lpstr>
      <vt:lpstr>Zadanie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 usługowe i mobilne</dc:title>
  <dc:creator>Michal</dc:creator>
  <cp:lastModifiedBy>Michał Dyk</cp:lastModifiedBy>
  <cp:revision>66</cp:revision>
  <dcterms:created xsi:type="dcterms:W3CDTF">2017-03-19T18:33:50Z</dcterms:created>
  <dcterms:modified xsi:type="dcterms:W3CDTF">2017-06-13T11:19:21Z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0x0101009178C05B37768145A51905BD1905E2DF</vt:lpwstr>
  </property>
</Properties>
</file>