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AF4E-B176-4D78-BF3D-82D864F97D0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6F6F-D2C4-4A5A-83D2-765F9BAC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86F6F-D2C4-4A5A-83D2-765F9BAC9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7259-46EA-420C-904B-B36E510577D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smtClean="0"/>
              <a:t>Technologie </a:t>
            </a:r>
            <a:r>
              <a:rPr lang="pl-PL" b="1" smtClean="0"/>
              <a:t>internetowe i </a:t>
            </a:r>
            <a:r>
              <a:rPr lang="pl-PL" b="1" dirty="0" smtClean="0"/>
              <a:t>mobilne</a:t>
            </a:r>
            <a:endParaRPr lang="en-US" b="1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2895600" y="3765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Laboratorium 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nr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mgr inż. Michał Dyk</a:t>
            </a: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0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l-PL" b="1" dirty="0" smtClean="0"/>
              <a:t>Zadanie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079863"/>
            <a:ext cx="10515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Zbuduj </a:t>
            </a:r>
            <a:r>
              <a:rPr lang="pl-PL" sz="2000" dirty="0" smtClean="0"/>
              <a:t>usługę REST pozwalającą na dodawanie i edycję wpisów na blogu. Usługa powinna posiadać następujące metody:</a:t>
            </a:r>
          </a:p>
          <a:p>
            <a:pPr lvl="1" algn="just"/>
            <a:r>
              <a:rPr lang="pl-PL" sz="1600" dirty="0" smtClean="0"/>
              <a:t>@POST: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 smtClean="0"/>
              <a:t> – dodaje nowy wpis na blogu </a:t>
            </a:r>
          </a:p>
          <a:p>
            <a:pPr lvl="1" algn="just"/>
            <a:r>
              <a:rPr lang="pl-PL" sz="1600" dirty="0" smtClean="0"/>
              <a:t>@GET: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/>
              <a:t>– zwraca wszystkie wpisy</a:t>
            </a:r>
          </a:p>
          <a:p>
            <a:pPr lvl="1" algn="just"/>
            <a:r>
              <a:rPr lang="pl-PL" sz="1600" dirty="0" smtClean="0"/>
              <a:t>@GET</a:t>
            </a:r>
            <a:r>
              <a:rPr lang="pl-PL" sz="1600" dirty="0"/>
              <a:t>: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  <a:r>
              <a:rPr lang="pl-PL" sz="1600" dirty="0" smtClean="0"/>
              <a:t> – zwraca wpis o podanym id</a:t>
            </a:r>
          </a:p>
          <a:p>
            <a:pPr lvl="1" algn="just"/>
            <a:r>
              <a:rPr lang="pl-PL" sz="1600" dirty="0" smtClean="0"/>
              <a:t>@PUT: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pl-PL" sz="1600" dirty="0" smtClean="0"/>
              <a:t>– modyfikuje wpis o podanym id</a:t>
            </a:r>
          </a:p>
          <a:p>
            <a:pPr lvl="1" algn="just"/>
            <a:r>
              <a:rPr lang="pl-PL" sz="1600" dirty="0" smtClean="0"/>
              <a:t>@DELETE</a:t>
            </a:r>
            <a:r>
              <a:rPr lang="pl-PL" sz="1600" dirty="0"/>
              <a:t>: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pl-PL" sz="1600" dirty="0" smtClean="0"/>
              <a:t>– usuwa wpis o podanym id</a:t>
            </a:r>
          </a:p>
          <a:p>
            <a:pPr lvl="1" algn="just"/>
            <a:r>
              <a:rPr lang="pl-PL" sz="1600" dirty="0" smtClean="0"/>
              <a:t>@DELETE: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/>
              <a:t>– usuwa wszystkie wpisy</a:t>
            </a:r>
          </a:p>
          <a:p>
            <a:pPr lvl="1" algn="just"/>
            <a:r>
              <a:rPr lang="pl-PL" sz="1600" dirty="0" smtClean="0"/>
              <a:t>@</a:t>
            </a:r>
            <a:r>
              <a:rPr lang="pl-PL" sz="1600" dirty="0"/>
              <a:t>PUT: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/>
              <a:t>– </a:t>
            </a:r>
            <a:r>
              <a:rPr lang="pl-PL" sz="1600" dirty="0" smtClean="0"/>
              <a:t>dodaje komentarz do wpisu</a:t>
            </a:r>
            <a:endParaRPr lang="pl-PL" sz="1600" dirty="0"/>
          </a:p>
          <a:p>
            <a:pPr lvl="1" algn="just"/>
            <a:r>
              <a:rPr lang="pl-PL" sz="1600" dirty="0" smtClean="0"/>
              <a:t>@GET: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/>
              <a:t>– </a:t>
            </a:r>
            <a:r>
              <a:rPr lang="pl-PL" sz="1600" dirty="0" smtClean="0"/>
              <a:t>wyświetla komentarze do wpisu</a:t>
            </a:r>
          </a:p>
          <a:p>
            <a:pPr lvl="1" algn="just"/>
            <a:r>
              <a:rPr lang="pl-PL" sz="1600" dirty="0"/>
              <a:t>@DELETE: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pl-PL" sz="1600" dirty="0"/>
              <a:t>– usuwa </a:t>
            </a:r>
            <a:r>
              <a:rPr lang="pl-PL" sz="1600" dirty="0" smtClean="0"/>
              <a:t>komentarz o podanym id dla wskazanego wpisu</a:t>
            </a:r>
            <a:endParaRPr lang="pl-PL" sz="1600" dirty="0"/>
          </a:p>
          <a:p>
            <a:pPr algn="just"/>
            <a:r>
              <a:rPr lang="pl-PL" sz="2200" dirty="0" smtClean="0"/>
              <a:t>Do </a:t>
            </a:r>
            <a:r>
              <a:rPr lang="pl-PL" sz="2200" dirty="0"/>
              <a:t>konstrukcji </a:t>
            </a:r>
            <a:r>
              <a:rPr lang="pl-PL" sz="2200" dirty="0" smtClean="0"/>
              <a:t>usługi należy wykorzystać bibliotekę Jersey - referencyjną implementację JAX-RS.</a:t>
            </a:r>
          </a:p>
          <a:p>
            <a:pPr algn="just"/>
            <a:r>
              <a:rPr lang="pl-PL" sz="2200" dirty="0" smtClean="0"/>
              <a:t>Zasób przechowujący dane o wpisach powinien być opatrzony adnotacją </a:t>
            </a:r>
            <a:r>
              <a:rPr lang="pl-PL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javax.inject.Singleton</a:t>
            </a:r>
            <a:endParaRPr lang="pl-PL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l-PL" sz="2200" dirty="0"/>
              <a:t>Dane o wpisie powinny być prezentowane w postaci JSON.</a:t>
            </a:r>
          </a:p>
        </p:txBody>
      </p:sp>
    </p:spTree>
    <p:extLst>
      <p:ext uri="{BB962C8B-B14F-4D97-AF65-F5344CB8AC3E}">
        <p14:creationId xmlns:p14="http://schemas.microsoft.com/office/powerpoint/2010/main" val="84192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9491" y="801188"/>
            <a:ext cx="10515600" cy="58373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"id" : "identyfikator wpisu",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"2017-05-13",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"Temat wpisu",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"Treść wpisu",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"id" : "identyfikator komentarza",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"2017-05-14",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"nazwa użytkownika",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"Temat komentarza",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"Treść komentarza"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}	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9491" y="182879"/>
            <a:ext cx="823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Struktura wpisu jest następująca: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6019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78C05B37768145A51905BD1905E2DF" ma:contentTypeVersion="0" ma:contentTypeDescription="Utwórz nowy dokument." ma:contentTypeScope="" ma:versionID="294af80190877a6e24b71bfaa8a712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4BC202-28E0-4C66-917A-456317DB6FE9}"/>
</file>

<file path=customXml/itemProps2.xml><?xml version="1.0" encoding="utf-8"?>
<ds:datastoreItem xmlns:ds="http://schemas.openxmlformats.org/officeDocument/2006/customXml" ds:itemID="{8C0FE40F-A11B-4750-AF47-ACE43CA84BD1}"/>
</file>

<file path=customXml/itemProps3.xml><?xml version="1.0" encoding="utf-8"?>
<ds:datastoreItem xmlns:ds="http://schemas.openxmlformats.org/officeDocument/2006/customXml" ds:itemID="{0C739593-9098-4C2E-AA1D-B52660934097}"/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191</Words>
  <Application>Microsoft Office PowerPoint</Application>
  <PresentationFormat>Panoramiczny</PresentationFormat>
  <Paragraphs>35</Paragraphs>
  <Slides>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Motyw pakietu Office</vt:lpstr>
      <vt:lpstr>Technologie internetowe i mobilne</vt:lpstr>
      <vt:lpstr>Zadanie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usługowe i mobilne</dc:title>
  <dc:creator>Michal</dc:creator>
  <cp:lastModifiedBy>Michał Dyk</cp:lastModifiedBy>
  <cp:revision>63</cp:revision>
  <dcterms:created xsi:type="dcterms:W3CDTF">2017-03-19T18:33:50Z</dcterms:created>
  <dcterms:modified xsi:type="dcterms:W3CDTF">2017-06-05T08:01:16Z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0x0101009178C05B37768145A51905BD1905E2DF</vt:lpwstr>
  </property>
</Properties>
</file>