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62" r:id="rId5"/>
    <p:sldId id="264" r:id="rId6"/>
    <p:sldId id="263" r:id="rId7"/>
    <p:sldId id="258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гиф Цедрик" initials="ВЦ" lastIdx="1" clrIdx="0">
    <p:extLst>
      <p:ext uri="{19B8F6BF-5375-455C-9EA6-DF929625EA0E}">
        <p15:presenceInfo xmlns:p15="http://schemas.microsoft.com/office/powerpoint/2012/main" userId="c57a8f870d69cd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60122" autoAdjust="0"/>
  </p:normalViewPr>
  <p:slideViewPr>
    <p:cSldViewPr>
      <p:cViewPr varScale="1">
        <p:scale>
          <a:sx n="53" d="100"/>
          <a:sy n="53" d="100"/>
        </p:scale>
        <p:origin x="24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44F64-2D0C-4674-A7D3-7E92923D6B9B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F9150A8-CA64-4655-94F6-557DDF85EDF4}">
      <dgm:prSet phldrT="[Текст]"/>
      <dgm:spPr/>
      <dgm:t>
        <a:bodyPr/>
        <a:lstStyle/>
        <a:p>
          <a:r>
            <a:rPr lang="en-US" b="1" dirty="0" smtClean="0"/>
            <a:t>SMART</a:t>
          </a:r>
          <a:r>
            <a:rPr lang="en-US" dirty="0" smtClean="0"/>
            <a:t> </a:t>
          </a:r>
          <a:r>
            <a:rPr lang="ko-KR" altLang="en-US" dirty="0" smtClean="0"/>
            <a:t>대학</a:t>
          </a:r>
          <a:endParaRPr lang="ru-RU" dirty="0"/>
        </a:p>
      </dgm:t>
    </dgm:pt>
    <dgm:pt modelId="{DF9D4858-A678-405A-B412-4297D4FBFE49}" type="parTrans" cxnId="{27787353-F000-4580-B9D5-1B117DE03545}">
      <dgm:prSet/>
      <dgm:spPr/>
      <dgm:t>
        <a:bodyPr/>
        <a:lstStyle/>
        <a:p>
          <a:endParaRPr lang="ru-RU"/>
        </a:p>
      </dgm:t>
    </dgm:pt>
    <dgm:pt modelId="{1B568422-A901-4AD6-98CE-45AE2EB3F79B}" type="sibTrans" cxnId="{27787353-F000-4580-B9D5-1B117DE03545}">
      <dgm:prSet/>
      <dgm:spPr/>
      <dgm:t>
        <a:bodyPr/>
        <a:lstStyle/>
        <a:p>
          <a:endParaRPr lang="ru-RU"/>
        </a:p>
      </dgm:t>
    </dgm:pt>
    <dgm:pt modelId="{A6CB1DF7-ACCF-4458-A9F9-BB86A6C6E56D}" type="asst">
      <dgm:prSet phldrT="[Текст]"/>
      <dgm:spPr/>
      <dgm:t>
        <a:bodyPr/>
        <a:lstStyle/>
        <a:p>
          <a:r>
            <a:rPr lang="en-US" altLang="ko-KR" b="1" dirty="0" smtClean="0"/>
            <a:t>NEWS</a:t>
          </a:r>
          <a:endParaRPr lang="ru-RU" b="1" dirty="0"/>
        </a:p>
      </dgm:t>
    </dgm:pt>
    <dgm:pt modelId="{6662C7A5-280D-4113-AB8B-65E6A0AAD15D}" type="parTrans" cxnId="{7275CFF2-9E21-41E4-B8A0-3A0E7C908C3C}">
      <dgm:prSet/>
      <dgm:spPr/>
      <dgm:t>
        <a:bodyPr/>
        <a:lstStyle/>
        <a:p>
          <a:endParaRPr lang="ru-RU"/>
        </a:p>
      </dgm:t>
    </dgm:pt>
    <dgm:pt modelId="{DC1C4BD6-A8A6-47BA-91C3-C4CEA78469C3}" type="sibTrans" cxnId="{7275CFF2-9E21-41E4-B8A0-3A0E7C908C3C}">
      <dgm:prSet/>
      <dgm:spPr/>
      <dgm:t>
        <a:bodyPr/>
        <a:lstStyle/>
        <a:p>
          <a:endParaRPr lang="ru-RU"/>
        </a:p>
      </dgm:t>
    </dgm:pt>
    <dgm:pt modelId="{A1A909A8-B0C9-4801-B036-53FF2E51FD40}">
      <dgm:prSet phldrT="[Текст]"/>
      <dgm:spPr/>
      <dgm:t>
        <a:bodyPr/>
        <a:lstStyle/>
        <a:p>
          <a:r>
            <a:rPr lang="ko-KR" altLang="en-US" dirty="0" smtClean="0"/>
            <a:t>학교의버스</a:t>
          </a:r>
          <a:endParaRPr lang="ru-RU" dirty="0"/>
        </a:p>
      </dgm:t>
    </dgm:pt>
    <dgm:pt modelId="{F510ADFB-B3F7-4FCA-8D57-9DA83B77F924}" type="parTrans" cxnId="{A42B93B0-8363-40C6-BDBE-2BECC74D6F86}">
      <dgm:prSet/>
      <dgm:spPr/>
      <dgm:t>
        <a:bodyPr/>
        <a:lstStyle/>
        <a:p>
          <a:endParaRPr lang="ru-RU"/>
        </a:p>
      </dgm:t>
    </dgm:pt>
    <dgm:pt modelId="{DA8F048D-6247-4E83-B0EC-F6AAB39BA9B7}" type="sibTrans" cxnId="{A42B93B0-8363-40C6-BDBE-2BECC74D6F86}">
      <dgm:prSet/>
      <dgm:spPr/>
      <dgm:t>
        <a:bodyPr/>
        <a:lstStyle/>
        <a:p>
          <a:endParaRPr lang="ru-RU"/>
        </a:p>
      </dgm:t>
    </dgm:pt>
    <dgm:pt modelId="{D6D1831B-A2DD-4F4A-B7D2-983F087F038F}">
      <dgm:prSet phldrT="[Текст]"/>
      <dgm:spPr/>
      <dgm:t>
        <a:bodyPr/>
        <a:lstStyle/>
        <a:p>
          <a:r>
            <a:rPr lang="ko-KR" altLang="en-US"/>
            <a:t>맵</a:t>
          </a:r>
          <a:endParaRPr lang="ru-RU"/>
        </a:p>
      </dgm:t>
    </dgm:pt>
    <dgm:pt modelId="{FDCA2EA4-7109-4E7B-91DE-7BA374A73351}" type="parTrans" cxnId="{D4C3582C-171E-4DF5-8F4A-A1895F15BDC1}">
      <dgm:prSet/>
      <dgm:spPr/>
      <dgm:t>
        <a:bodyPr/>
        <a:lstStyle/>
        <a:p>
          <a:endParaRPr lang="ru-RU"/>
        </a:p>
      </dgm:t>
    </dgm:pt>
    <dgm:pt modelId="{087736B0-CE55-4ABC-B169-639CDA8EF368}" type="sibTrans" cxnId="{D4C3582C-171E-4DF5-8F4A-A1895F15BDC1}">
      <dgm:prSet/>
      <dgm:spPr/>
      <dgm:t>
        <a:bodyPr/>
        <a:lstStyle/>
        <a:p>
          <a:endParaRPr lang="ru-RU"/>
        </a:p>
      </dgm:t>
    </dgm:pt>
    <dgm:pt modelId="{EAA7352E-1392-4FB6-9275-D27293CD4BDE}">
      <dgm:prSet phldrT="[Текст]"/>
      <dgm:spPr/>
      <dgm:t>
        <a:bodyPr/>
        <a:lstStyle/>
        <a:p>
          <a:r>
            <a:rPr lang="en-US" b="1" dirty="0"/>
            <a:t>Mobile ID</a:t>
          </a:r>
          <a:endParaRPr lang="ru-RU" b="1" dirty="0"/>
        </a:p>
      </dgm:t>
    </dgm:pt>
    <dgm:pt modelId="{569BB396-6B1B-48A7-B4D1-620B9420838F}" type="parTrans" cxnId="{6ABEE0ED-BCCF-48E5-A9FA-4BEF0C6E6F67}">
      <dgm:prSet/>
      <dgm:spPr/>
      <dgm:t>
        <a:bodyPr/>
        <a:lstStyle/>
        <a:p>
          <a:endParaRPr lang="ru-RU"/>
        </a:p>
      </dgm:t>
    </dgm:pt>
    <dgm:pt modelId="{6ACC307B-E5F5-4EEF-897D-A71876A5126A}" type="sibTrans" cxnId="{6ABEE0ED-BCCF-48E5-A9FA-4BEF0C6E6F67}">
      <dgm:prSet/>
      <dgm:spPr/>
      <dgm:t>
        <a:bodyPr/>
        <a:lstStyle/>
        <a:p>
          <a:endParaRPr lang="ru-RU"/>
        </a:p>
      </dgm:t>
    </dgm:pt>
    <dgm:pt modelId="{BDC2B226-FD77-4A6C-B741-87581E95982B}">
      <dgm:prSet/>
      <dgm:spPr/>
      <dgm:t>
        <a:bodyPr/>
        <a:lstStyle/>
        <a:p>
          <a:r>
            <a:rPr lang="ko-KR" altLang="en-US"/>
            <a:t>버스 시간표</a:t>
          </a:r>
          <a:endParaRPr lang="ru-RU"/>
        </a:p>
      </dgm:t>
    </dgm:pt>
    <dgm:pt modelId="{33294C96-51BA-45DE-AF15-3028F0728A2C}" type="parTrans" cxnId="{D22D853B-01AE-48FE-8EA5-104FEB24BE4E}">
      <dgm:prSet/>
      <dgm:spPr/>
      <dgm:t>
        <a:bodyPr/>
        <a:lstStyle/>
        <a:p>
          <a:endParaRPr lang="ru-RU"/>
        </a:p>
      </dgm:t>
    </dgm:pt>
    <dgm:pt modelId="{890F4E7F-B5FC-4F5B-A939-55CCAC18928F}" type="sibTrans" cxnId="{D22D853B-01AE-48FE-8EA5-104FEB24BE4E}">
      <dgm:prSet/>
      <dgm:spPr/>
      <dgm:t>
        <a:bodyPr/>
        <a:lstStyle/>
        <a:p>
          <a:endParaRPr lang="ru-RU"/>
        </a:p>
      </dgm:t>
    </dgm:pt>
    <dgm:pt modelId="{C2E2108B-4A17-4052-A181-37DF36E442A5}">
      <dgm:prSet/>
      <dgm:spPr/>
      <dgm:t>
        <a:bodyPr/>
        <a:lstStyle/>
        <a:p>
          <a:r>
            <a:rPr lang="ko-KR" altLang="en-US" dirty="0"/>
            <a:t>스마트 학생증</a:t>
          </a:r>
          <a:endParaRPr lang="ru-RU" dirty="0"/>
        </a:p>
      </dgm:t>
    </dgm:pt>
    <dgm:pt modelId="{CCE5B9F8-F398-414F-AABC-E6D4AAB2AE3C}" type="parTrans" cxnId="{7870150E-7822-4C8E-B559-BA1958C88402}">
      <dgm:prSet/>
      <dgm:spPr/>
      <dgm:t>
        <a:bodyPr/>
        <a:lstStyle/>
        <a:p>
          <a:endParaRPr lang="ru-RU"/>
        </a:p>
      </dgm:t>
    </dgm:pt>
    <dgm:pt modelId="{CC797449-5EA2-45FE-852A-6BDBDAF05BD3}" type="sibTrans" cxnId="{7870150E-7822-4C8E-B559-BA1958C88402}">
      <dgm:prSet/>
      <dgm:spPr/>
      <dgm:t>
        <a:bodyPr/>
        <a:lstStyle/>
        <a:p>
          <a:endParaRPr lang="ru-RU"/>
        </a:p>
      </dgm:t>
    </dgm:pt>
    <dgm:pt modelId="{EBD92147-6A92-4780-B7FC-84FF35E03726}">
      <dgm:prSet/>
      <dgm:spPr/>
      <dgm:t>
        <a:bodyPr/>
        <a:lstStyle/>
        <a:p>
          <a:r>
            <a:rPr lang="ko-KR" altLang="en-US"/>
            <a:t>학교의 네이비</a:t>
          </a:r>
          <a:endParaRPr lang="ru-RU"/>
        </a:p>
      </dgm:t>
    </dgm:pt>
    <dgm:pt modelId="{0251D166-BF17-4662-82E2-23927C5494BE}" type="parTrans" cxnId="{41F4BC02-D592-4484-9F96-EB2B11056973}">
      <dgm:prSet/>
      <dgm:spPr/>
      <dgm:t>
        <a:bodyPr/>
        <a:lstStyle/>
        <a:p>
          <a:endParaRPr lang="ru-RU"/>
        </a:p>
      </dgm:t>
    </dgm:pt>
    <dgm:pt modelId="{2DB2CDB5-5D9F-407E-B07F-2EAB7F988777}" type="sibTrans" cxnId="{41F4BC02-D592-4484-9F96-EB2B11056973}">
      <dgm:prSet/>
      <dgm:spPr/>
      <dgm:t>
        <a:bodyPr/>
        <a:lstStyle/>
        <a:p>
          <a:endParaRPr lang="ru-RU"/>
        </a:p>
      </dgm:t>
    </dgm:pt>
    <dgm:pt modelId="{182EECEC-09FD-4964-A6A9-5A15BABAC70E}">
      <dgm:prSet/>
      <dgm:spPr/>
      <dgm:t>
        <a:bodyPr/>
        <a:lstStyle/>
        <a:p>
          <a:r>
            <a:rPr lang="en-US" dirty="0"/>
            <a:t>My</a:t>
          </a:r>
          <a:r>
            <a:rPr lang="ko-KR" altLang="en-US" dirty="0"/>
            <a:t>달력</a:t>
          </a:r>
          <a:endParaRPr lang="ru-RU" dirty="0"/>
        </a:p>
      </dgm:t>
    </dgm:pt>
    <dgm:pt modelId="{7FFECB45-97DD-4931-AF4A-15D7A2F46B23}" type="parTrans" cxnId="{B198BD1E-0FF9-485A-B06E-B53CBFE8D5A8}">
      <dgm:prSet/>
      <dgm:spPr/>
      <dgm:t>
        <a:bodyPr/>
        <a:lstStyle/>
        <a:p>
          <a:endParaRPr lang="ru-RU"/>
        </a:p>
      </dgm:t>
    </dgm:pt>
    <dgm:pt modelId="{FA8F6740-B5F8-4914-8479-F4AAEE359A16}" type="sibTrans" cxnId="{B198BD1E-0FF9-485A-B06E-B53CBFE8D5A8}">
      <dgm:prSet/>
      <dgm:spPr/>
      <dgm:t>
        <a:bodyPr/>
        <a:lstStyle/>
        <a:p>
          <a:endParaRPr lang="ru-RU"/>
        </a:p>
      </dgm:t>
    </dgm:pt>
    <dgm:pt modelId="{214C8AA9-F372-4494-AA27-9A7E19C841C6}">
      <dgm:prSet/>
      <dgm:spPr/>
      <dgm:t>
        <a:bodyPr/>
        <a:lstStyle/>
        <a:p>
          <a:r>
            <a:rPr lang="en-US" dirty="0"/>
            <a:t>My</a:t>
          </a:r>
          <a:r>
            <a:rPr lang="ko-KR" altLang="en-US" dirty="0" err="1"/>
            <a:t>데이</a:t>
          </a:r>
          <a:endParaRPr lang="ru-RU" dirty="0"/>
        </a:p>
      </dgm:t>
    </dgm:pt>
    <dgm:pt modelId="{5B7EED23-203F-4FC3-AEAA-7C376153CD0F}" type="parTrans" cxnId="{CAB8F3A2-761F-43ED-B729-24E8F2BF699E}">
      <dgm:prSet/>
      <dgm:spPr/>
      <dgm:t>
        <a:bodyPr/>
        <a:lstStyle/>
        <a:p>
          <a:endParaRPr lang="ru-RU"/>
        </a:p>
      </dgm:t>
    </dgm:pt>
    <dgm:pt modelId="{9C549665-601A-4EBB-BD4B-FB6285F8269D}" type="sibTrans" cxnId="{CAB8F3A2-761F-43ED-B729-24E8F2BF699E}">
      <dgm:prSet/>
      <dgm:spPr/>
      <dgm:t>
        <a:bodyPr/>
        <a:lstStyle/>
        <a:p>
          <a:endParaRPr lang="ru-RU"/>
        </a:p>
      </dgm:t>
    </dgm:pt>
    <dgm:pt modelId="{43FBB0AE-CD28-4103-AC62-7EC3E9AFE812}">
      <dgm:prSet/>
      <dgm:spPr/>
      <dgm:t>
        <a:bodyPr/>
        <a:lstStyle/>
        <a:p>
          <a:r>
            <a:rPr lang="ko-KR" altLang="en-US"/>
            <a:t>점심매뉴</a:t>
          </a:r>
          <a:endParaRPr lang="ru-RU"/>
        </a:p>
      </dgm:t>
    </dgm:pt>
    <dgm:pt modelId="{4F3E8FFF-4DA8-4061-A0F5-64B8FC4E3256}" type="parTrans" cxnId="{67C13F1E-67AB-4AFB-B9E4-DFB806A7B69B}">
      <dgm:prSet/>
      <dgm:spPr/>
      <dgm:t>
        <a:bodyPr/>
        <a:lstStyle/>
        <a:p>
          <a:endParaRPr lang="ru-RU"/>
        </a:p>
      </dgm:t>
    </dgm:pt>
    <dgm:pt modelId="{1275987D-C267-400B-8912-FD4DFCB92DC4}" type="sibTrans" cxnId="{67C13F1E-67AB-4AFB-B9E4-DFB806A7B69B}">
      <dgm:prSet/>
      <dgm:spPr/>
      <dgm:t>
        <a:bodyPr/>
        <a:lstStyle/>
        <a:p>
          <a:endParaRPr lang="ru-RU"/>
        </a:p>
      </dgm:t>
    </dgm:pt>
    <dgm:pt modelId="{6F6F4E7C-DD00-46DB-A79A-0D18423F498C}">
      <dgm:prSet/>
      <dgm:spPr/>
      <dgm:t>
        <a:bodyPr/>
        <a:lstStyle/>
        <a:p>
          <a:r>
            <a:rPr lang="ko-KR" altLang="en-US"/>
            <a:t>시간표</a:t>
          </a:r>
          <a:endParaRPr lang="ru-RU"/>
        </a:p>
      </dgm:t>
    </dgm:pt>
    <dgm:pt modelId="{C93A1E12-C2A7-4DCF-8A73-711D17FC8040}" type="parTrans" cxnId="{14F651CB-E8B0-46A6-A2A3-87EF6E5B9F46}">
      <dgm:prSet/>
      <dgm:spPr/>
      <dgm:t>
        <a:bodyPr/>
        <a:lstStyle/>
        <a:p>
          <a:endParaRPr lang="ru-RU"/>
        </a:p>
      </dgm:t>
    </dgm:pt>
    <dgm:pt modelId="{80D42E97-AB65-4E1E-B984-F15EBD52A285}" type="sibTrans" cxnId="{14F651CB-E8B0-46A6-A2A3-87EF6E5B9F46}">
      <dgm:prSet/>
      <dgm:spPr/>
      <dgm:t>
        <a:bodyPr/>
        <a:lstStyle/>
        <a:p>
          <a:endParaRPr lang="ru-RU"/>
        </a:p>
      </dgm:t>
    </dgm:pt>
    <dgm:pt modelId="{1A87F6A5-AFE8-44D2-B6A6-4D939E1F5EB3}">
      <dgm:prSet/>
      <dgm:spPr/>
      <dgm:t>
        <a:bodyPr/>
        <a:lstStyle/>
        <a:p>
          <a:r>
            <a:rPr lang="ko-KR" altLang="en-US"/>
            <a:t>과제</a:t>
          </a:r>
          <a:endParaRPr lang="ru-RU"/>
        </a:p>
      </dgm:t>
    </dgm:pt>
    <dgm:pt modelId="{CF7AB1F5-F95E-4060-A080-4D3BDB343F5E}" type="parTrans" cxnId="{BB195240-E6CC-4AD9-AFF4-9C180BD11717}">
      <dgm:prSet/>
      <dgm:spPr/>
      <dgm:t>
        <a:bodyPr/>
        <a:lstStyle/>
        <a:p>
          <a:endParaRPr lang="ru-RU"/>
        </a:p>
      </dgm:t>
    </dgm:pt>
    <dgm:pt modelId="{87C6D82C-5A2B-4C31-A4DA-A9FC96481A7C}" type="sibTrans" cxnId="{BB195240-E6CC-4AD9-AFF4-9C180BD11717}">
      <dgm:prSet/>
      <dgm:spPr/>
      <dgm:t>
        <a:bodyPr/>
        <a:lstStyle/>
        <a:p>
          <a:endParaRPr lang="ru-RU"/>
        </a:p>
      </dgm:t>
    </dgm:pt>
    <dgm:pt modelId="{774F7C95-95A2-4A85-8897-D72FDA5C9911}">
      <dgm:prSet/>
      <dgm:spPr/>
      <dgm:t>
        <a:bodyPr/>
        <a:lstStyle/>
        <a:p>
          <a:r>
            <a:rPr lang="en-US" b="1" dirty="0" err="1"/>
            <a:t>SwapBox</a:t>
          </a:r>
          <a:endParaRPr lang="ru-RU" b="1" dirty="0"/>
        </a:p>
      </dgm:t>
    </dgm:pt>
    <dgm:pt modelId="{B3EECD21-C884-46E4-8D34-8AA23229DE29}" type="parTrans" cxnId="{FEC80656-AC2E-41E9-8828-E15E97D69EBF}">
      <dgm:prSet/>
      <dgm:spPr/>
      <dgm:t>
        <a:bodyPr/>
        <a:lstStyle/>
        <a:p>
          <a:endParaRPr lang="ru-RU"/>
        </a:p>
      </dgm:t>
    </dgm:pt>
    <dgm:pt modelId="{E181D36F-F713-44F0-95C0-FA84AE9AFFBC}" type="sibTrans" cxnId="{FEC80656-AC2E-41E9-8828-E15E97D69EBF}">
      <dgm:prSet/>
      <dgm:spPr/>
      <dgm:t>
        <a:bodyPr/>
        <a:lstStyle/>
        <a:p>
          <a:endParaRPr lang="ru-RU"/>
        </a:p>
      </dgm:t>
    </dgm:pt>
    <dgm:pt modelId="{74D78D3E-55FC-4316-814A-183911C05E68}">
      <dgm:prSet/>
      <dgm:spPr/>
      <dgm:t>
        <a:bodyPr/>
        <a:lstStyle/>
        <a:p>
          <a:r>
            <a:rPr lang="ko-KR" altLang="en-US"/>
            <a:t>매모</a:t>
          </a:r>
          <a:endParaRPr lang="ru-RU"/>
        </a:p>
      </dgm:t>
    </dgm:pt>
    <dgm:pt modelId="{C108F84E-2AE5-4FA6-9B98-DCA472D8478B}" type="parTrans" cxnId="{63AE493C-F644-4608-A028-320D28490046}">
      <dgm:prSet/>
      <dgm:spPr/>
      <dgm:t>
        <a:bodyPr/>
        <a:lstStyle/>
        <a:p>
          <a:endParaRPr lang="ru-RU"/>
        </a:p>
      </dgm:t>
    </dgm:pt>
    <dgm:pt modelId="{914E43CF-DDBB-4D20-8E59-232B2D5AD5E6}" type="sibTrans" cxnId="{63AE493C-F644-4608-A028-320D28490046}">
      <dgm:prSet/>
      <dgm:spPr/>
      <dgm:t>
        <a:bodyPr/>
        <a:lstStyle/>
        <a:p>
          <a:endParaRPr lang="ru-RU"/>
        </a:p>
      </dgm:t>
    </dgm:pt>
    <dgm:pt modelId="{F12CD67B-AFA7-4D0A-84C7-C3A5BA17E261}">
      <dgm:prSet/>
      <dgm:spPr/>
      <dgm:t>
        <a:bodyPr/>
        <a:lstStyle/>
        <a:p>
          <a:r>
            <a:rPr lang="ko-KR" altLang="en-US"/>
            <a:t>한화푸디트매뉴</a:t>
          </a:r>
          <a:endParaRPr lang="ru-RU"/>
        </a:p>
      </dgm:t>
    </dgm:pt>
    <dgm:pt modelId="{E7DDB707-5CE8-4E6F-9259-EE7D197EED0D}" type="parTrans" cxnId="{6DA80C57-A99F-455C-8090-B666531DA72E}">
      <dgm:prSet/>
      <dgm:spPr/>
      <dgm:t>
        <a:bodyPr/>
        <a:lstStyle/>
        <a:p>
          <a:endParaRPr lang="ru-RU"/>
        </a:p>
      </dgm:t>
    </dgm:pt>
    <dgm:pt modelId="{B68728D3-1250-4835-AC20-516CEF0823D4}" type="sibTrans" cxnId="{6DA80C57-A99F-455C-8090-B666531DA72E}">
      <dgm:prSet/>
      <dgm:spPr/>
      <dgm:t>
        <a:bodyPr/>
        <a:lstStyle/>
        <a:p>
          <a:endParaRPr lang="ru-RU"/>
        </a:p>
      </dgm:t>
    </dgm:pt>
    <dgm:pt modelId="{29DC05BB-60E6-4B19-98D7-2D817EDE9F88}">
      <dgm:prSet/>
      <dgm:spPr/>
      <dgm:t>
        <a:bodyPr/>
        <a:lstStyle/>
        <a:p>
          <a:r>
            <a:rPr lang="ko-KR" altLang="en-US"/>
            <a:t>생활관 매뉴</a:t>
          </a:r>
          <a:endParaRPr lang="ru-RU"/>
        </a:p>
      </dgm:t>
    </dgm:pt>
    <dgm:pt modelId="{EC7DB2E8-BA1B-40E1-8F37-6693419ED49B}" type="parTrans" cxnId="{71AC56B0-B67B-43D0-A452-7AE7AC0672CD}">
      <dgm:prSet/>
      <dgm:spPr/>
      <dgm:t>
        <a:bodyPr/>
        <a:lstStyle/>
        <a:p>
          <a:endParaRPr lang="ru-RU"/>
        </a:p>
      </dgm:t>
    </dgm:pt>
    <dgm:pt modelId="{84CA28AA-8499-4ABE-AB9C-7D601FACBEC8}" type="sibTrans" cxnId="{71AC56B0-B67B-43D0-A452-7AE7AC0672CD}">
      <dgm:prSet/>
      <dgm:spPr/>
      <dgm:t>
        <a:bodyPr/>
        <a:lstStyle/>
        <a:p>
          <a:endParaRPr lang="ru-RU"/>
        </a:p>
      </dgm:t>
    </dgm:pt>
    <dgm:pt modelId="{A0D91F2D-B939-4FCD-8BB8-40EC96F39294}">
      <dgm:prSet/>
      <dgm:spPr/>
      <dgm:t>
        <a:bodyPr/>
        <a:lstStyle/>
        <a:p>
          <a:r>
            <a:rPr lang="en-US"/>
            <a:t>My Box</a:t>
          </a:r>
          <a:endParaRPr lang="ru-RU"/>
        </a:p>
      </dgm:t>
    </dgm:pt>
    <dgm:pt modelId="{53664C0D-8DEA-4C4E-A3EB-B99EEAE730E3}" type="parTrans" cxnId="{DC8493A1-B226-443E-80D1-7996A552AB42}">
      <dgm:prSet/>
      <dgm:spPr/>
      <dgm:t>
        <a:bodyPr/>
        <a:lstStyle/>
        <a:p>
          <a:endParaRPr lang="ru-RU"/>
        </a:p>
      </dgm:t>
    </dgm:pt>
    <dgm:pt modelId="{9F32597C-D17E-4B07-9A39-979BF7AC4641}" type="sibTrans" cxnId="{DC8493A1-B226-443E-80D1-7996A552AB42}">
      <dgm:prSet/>
      <dgm:spPr/>
      <dgm:t>
        <a:bodyPr/>
        <a:lstStyle/>
        <a:p>
          <a:endParaRPr lang="ru-RU"/>
        </a:p>
      </dgm:t>
    </dgm:pt>
    <dgm:pt modelId="{7BEE565D-072D-4CAE-AF43-49190757EDB0}">
      <dgm:prSet/>
      <dgm:spPr/>
      <dgm:t>
        <a:bodyPr/>
        <a:lstStyle/>
        <a:p>
          <a:r>
            <a:rPr lang="ko-KR" altLang="en-US"/>
            <a:t>수업파일</a:t>
          </a:r>
          <a:endParaRPr lang="ru-RU"/>
        </a:p>
      </dgm:t>
    </dgm:pt>
    <dgm:pt modelId="{F966D148-E0E0-4D28-B25C-16EF29E0B868}" type="parTrans" cxnId="{227DFD6E-F0B9-4ECC-B9EA-4E6503B2E28A}">
      <dgm:prSet/>
      <dgm:spPr/>
      <dgm:t>
        <a:bodyPr/>
        <a:lstStyle/>
        <a:p>
          <a:endParaRPr lang="ru-RU"/>
        </a:p>
      </dgm:t>
    </dgm:pt>
    <dgm:pt modelId="{2E7F1DFD-7333-4C5C-8F76-D279CF8DE0A8}" type="sibTrans" cxnId="{227DFD6E-F0B9-4ECC-B9EA-4E6503B2E28A}">
      <dgm:prSet/>
      <dgm:spPr/>
      <dgm:t>
        <a:bodyPr/>
        <a:lstStyle/>
        <a:p>
          <a:endParaRPr lang="ru-RU"/>
        </a:p>
      </dgm:t>
    </dgm:pt>
    <dgm:pt modelId="{9AD7FD9C-1EA9-4A77-8CF9-7662013296C8}" type="pres">
      <dgm:prSet presAssocID="{75444F64-2D0C-4674-A7D3-7E92923D6B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1CEC8AD-698F-41E0-8CB6-C2F9C33CA4AA}" type="pres">
      <dgm:prSet presAssocID="{9F9150A8-CA64-4655-94F6-557DDF85EDF4}" presName="hierRoot1" presStyleCnt="0">
        <dgm:presLayoutVars>
          <dgm:hierBranch val="init"/>
        </dgm:presLayoutVars>
      </dgm:prSet>
      <dgm:spPr/>
    </dgm:pt>
    <dgm:pt modelId="{8E1DEF53-F475-47E9-9A79-7DEAD349488F}" type="pres">
      <dgm:prSet presAssocID="{9F9150A8-CA64-4655-94F6-557DDF85EDF4}" presName="rootComposite1" presStyleCnt="0"/>
      <dgm:spPr/>
    </dgm:pt>
    <dgm:pt modelId="{0C183C1A-08D6-49CA-A724-16FCDE2ED2DF}" type="pres">
      <dgm:prSet presAssocID="{9F9150A8-CA64-4655-94F6-557DDF85EDF4}" presName="rootText1" presStyleLbl="node0" presStyleIdx="0" presStyleCnt="1" custLinFactX="19493" custLinFactY="-39970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B920B9-499D-40B0-9C14-A2EE21340AA3}" type="pres">
      <dgm:prSet presAssocID="{9F9150A8-CA64-4655-94F6-557DDF85EDF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F9F3A47-E327-443C-ACA6-6764FC84AF3E}" type="pres">
      <dgm:prSet presAssocID="{9F9150A8-CA64-4655-94F6-557DDF85EDF4}" presName="hierChild2" presStyleCnt="0"/>
      <dgm:spPr/>
    </dgm:pt>
    <dgm:pt modelId="{478AB5BE-CA28-4A10-A50E-0C92C07C4B39}" type="pres">
      <dgm:prSet presAssocID="{7FFECB45-97DD-4931-AF4A-15D7A2F46B23}" presName="Name37" presStyleLbl="parChTrans1D2" presStyleIdx="0" presStyleCnt="8"/>
      <dgm:spPr/>
      <dgm:t>
        <a:bodyPr/>
        <a:lstStyle/>
        <a:p>
          <a:endParaRPr lang="ru-RU"/>
        </a:p>
      </dgm:t>
    </dgm:pt>
    <dgm:pt modelId="{B4CA86DF-BF0A-4272-A5BD-0DB191A8693C}" type="pres">
      <dgm:prSet presAssocID="{182EECEC-09FD-4964-A6A9-5A15BABAC70E}" presName="hierRoot2" presStyleCnt="0">
        <dgm:presLayoutVars>
          <dgm:hierBranch val="init"/>
        </dgm:presLayoutVars>
      </dgm:prSet>
      <dgm:spPr/>
    </dgm:pt>
    <dgm:pt modelId="{8CE66F97-F68C-4646-9CE9-AA503EE6884E}" type="pres">
      <dgm:prSet presAssocID="{182EECEC-09FD-4964-A6A9-5A15BABAC70E}" presName="rootComposite" presStyleCnt="0"/>
      <dgm:spPr/>
    </dgm:pt>
    <dgm:pt modelId="{9ABC3DFF-4390-43DF-BFC8-3D2B15A890E4}" type="pres">
      <dgm:prSet presAssocID="{182EECEC-09FD-4964-A6A9-5A15BABAC70E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74A9B9-1A4C-4FFF-AD65-596E7E30E7D2}" type="pres">
      <dgm:prSet presAssocID="{182EECEC-09FD-4964-A6A9-5A15BABAC70E}" presName="rootConnector" presStyleLbl="node2" presStyleIdx="0" presStyleCnt="7"/>
      <dgm:spPr/>
      <dgm:t>
        <a:bodyPr/>
        <a:lstStyle/>
        <a:p>
          <a:endParaRPr lang="ru-RU"/>
        </a:p>
      </dgm:t>
    </dgm:pt>
    <dgm:pt modelId="{A042D645-1AC3-4015-9363-78318505B40A}" type="pres">
      <dgm:prSet presAssocID="{182EECEC-09FD-4964-A6A9-5A15BABAC70E}" presName="hierChild4" presStyleCnt="0"/>
      <dgm:spPr/>
    </dgm:pt>
    <dgm:pt modelId="{90D323E7-A441-4362-99C2-031D5A21988F}" type="pres">
      <dgm:prSet presAssocID="{C93A1E12-C2A7-4DCF-8A73-711D17FC8040}" presName="Name37" presStyleLbl="parChTrans1D3" presStyleIdx="0" presStyleCnt="10"/>
      <dgm:spPr/>
      <dgm:t>
        <a:bodyPr/>
        <a:lstStyle/>
        <a:p>
          <a:endParaRPr lang="ru-RU"/>
        </a:p>
      </dgm:t>
    </dgm:pt>
    <dgm:pt modelId="{51F71F1D-06D8-413C-82E4-54893F863AD2}" type="pres">
      <dgm:prSet presAssocID="{6F6F4E7C-DD00-46DB-A79A-0D18423F498C}" presName="hierRoot2" presStyleCnt="0">
        <dgm:presLayoutVars>
          <dgm:hierBranch val="init"/>
        </dgm:presLayoutVars>
      </dgm:prSet>
      <dgm:spPr/>
    </dgm:pt>
    <dgm:pt modelId="{A1607EB1-2707-4C38-9972-FABFD8E81476}" type="pres">
      <dgm:prSet presAssocID="{6F6F4E7C-DD00-46DB-A79A-0D18423F498C}" presName="rootComposite" presStyleCnt="0"/>
      <dgm:spPr/>
    </dgm:pt>
    <dgm:pt modelId="{401F03FB-A41C-48C3-BC14-3ABE8E48FE24}" type="pres">
      <dgm:prSet presAssocID="{6F6F4E7C-DD00-46DB-A79A-0D18423F498C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AFC4F9-0E1A-49B6-AC2B-7D352FEAB547}" type="pres">
      <dgm:prSet presAssocID="{6F6F4E7C-DD00-46DB-A79A-0D18423F498C}" presName="rootConnector" presStyleLbl="node3" presStyleIdx="0" presStyleCnt="10"/>
      <dgm:spPr/>
      <dgm:t>
        <a:bodyPr/>
        <a:lstStyle/>
        <a:p>
          <a:endParaRPr lang="ru-RU"/>
        </a:p>
      </dgm:t>
    </dgm:pt>
    <dgm:pt modelId="{5BCACD62-E02B-405C-9A81-B434F0E32BF1}" type="pres">
      <dgm:prSet presAssocID="{6F6F4E7C-DD00-46DB-A79A-0D18423F498C}" presName="hierChild4" presStyleCnt="0"/>
      <dgm:spPr/>
    </dgm:pt>
    <dgm:pt modelId="{92052BA2-D080-4108-AA5D-29C1784FE4B6}" type="pres">
      <dgm:prSet presAssocID="{6F6F4E7C-DD00-46DB-A79A-0D18423F498C}" presName="hierChild5" presStyleCnt="0"/>
      <dgm:spPr/>
    </dgm:pt>
    <dgm:pt modelId="{33FD122E-430D-4DC8-B7A8-FBC4F9159AF6}" type="pres">
      <dgm:prSet presAssocID="{CF7AB1F5-F95E-4060-A080-4D3BDB343F5E}" presName="Name37" presStyleLbl="parChTrans1D3" presStyleIdx="1" presStyleCnt="10"/>
      <dgm:spPr/>
      <dgm:t>
        <a:bodyPr/>
        <a:lstStyle/>
        <a:p>
          <a:endParaRPr lang="ru-RU"/>
        </a:p>
      </dgm:t>
    </dgm:pt>
    <dgm:pt modelId="{65634699-2E81-4F54-A6FD-1CB848BDCAAB}" type="pres">
      <dgm:prSet presAssocID="{1A87F6A5-AFE8-44D2-B6A6-4D939E1F5EB3}" presName="hierRoot2" presStyleCnt="0">
        <dgm:presLayoutVars>
          <dgm:hierBranch val="init"/>
        </dgm:presLayoutVars>
      </dgm:prSet>
      <dgm:spPr/>
    </dgm:pt>
    <dgm:pt modelId="{F01DF013-20C8-432B-ABBF-748D1D924760}" type="pres">
      <dgm:prSet presAssocID="{1A87F6A5-AFE8-44D2-B6A6-4D939E1F5EB3}" presName="rootComposite" presStyleCnt="0"/>
      <dgm:spPr/>
    </dgm:pt>
    <dgm:pt modelId="{0BF72202-33B6-4FE0-B507-C09181E3A076}" type="pres">
      <dgm:prSet presAssocID="{1A87F6A5-AFE8-44D2-B6A6-4D939E1F5EB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2C6FBB-FCEF-452C-9EB6-B867DB05D07D}" type="pres">
      <dgm:prSet presAssocID="{1A87F6A5-AFE8-44D2-B6A6-4D939E1F5EB3}" presName="rootConnector" presStyleLbl="node3" presStyleIdx="1" presStyleCnt="10"/>
      <dgm:spPr/>
      <dgm:t>
        <a:bodyPr/>
        <a:lstStyle/>
        <a:p>
          <a:endParaRPr lang="ru-RU"/>
        </a:p>
      </dgm:t>
    </dgm:pt>
    <dgm:pt modelId="{57A28CE5-366D-49AF-B08D-859FCF3E4C9D}" type="pres">
      <dgm:prSet presAssocID="{1A87F6A5-AFE8-44D2-B6A6-4D939E1F5EB3}" presName="hierChild4" presStyleCnt="0"/>
      <dgm:spPr/>
    </dgm:pt>
    <dgm:pt modelId="{EC1BF9EC-78E5-4C0A-B70B-5F945D6B8521}" type="pres">
      <dgm:prSet presAssocID="{1A87F6A5-AFE8-44D2-B6A6-4D939E1F5EB3}" presName="hierChild5" presStyleCnt="0"/>
      <dgm:spPr/>
    </dgm:pt>
    <dgm:pt modelId="{7EA4F646-D86C-4B79-BBF5-B76682E90308}" type="pres">
      <dgm:prSet presAssocID="{F966D148-E0E0-4D28-B25C-16EF29E0B868}" presName="Name37" presStyleLbl="parChTrans1D3" presStyleIdx="2" presStyleCnt="10"/>
      <dgm:spPr/>
      <dgm:t>
        <a:bodyPr/>
        <a:lstStyle/>
        <a:p>
          <a:endParaRPr lang="ru-RU"/>
        </a:p>
      </dgm:t>
    </dgm:pt>
    <dgm:pt modelId="{5BBF9C1A-2368-4D32-9B1F-DE2AD661640A}" type="pres">
      <dgm:prSet presAssocID="{7BEE565D-072D-4CAE-AF43-49190757EDB0}" presName="hierRoot2" presStyleCnt="0">
        <dgm:presLayoutVars>
          <dgm:hierBranch val="init"/>
        </dgm:presLayoutVars>
      </dgm:prSet>
      <dgm:spPr/>
    </dgm:pt>
    <dgm:pt modelId="{ECB47189-A0D8-4099-AB69-8EC3CECCDD10}" type="pres">
      <dgm:prSet presAssocID="{7BEE565D-072D-4CAE-AF43-49190757EDB0}" presName="rootComposite" presStyleCnt="0"/>
      <dgm:spPr/>
    </dgm:pt>
    <dgm:pt modelId="{F5C83DCC-7134-4AD4-9A06-A4ED4F63904A}" type="pres">
      <dgm:prSet presAssocID="{7BEE565D-072D-4CAE-AF43-49190757EDB0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E558C7-8876-48C5-A50A-716EEAD13E12}" type="pres">
      <dgm:prSet presAssocID="{7BEE565D-072D-4CAE-AF43-49190757EDB0}" presName="rootConnector" presStyleLbl="node3" presStyleIdx="2" presStyleCnt="10"/>
      <dgm:spPr/>
      <dgm:t>
        <a:bodyPr/>
        <a:lstStyle/>
        <a:p>
          <a:endParaRPr lang="ru-RU"/>
        </a:p>
      </dgm:t>
    </dgm:pt>
    <dgm:pt modelId="{3405EBD1-6CB1-4896-8C8F-54C5F499A9FE}" type="pres">
      <dgm:prSet presAssocID="{7BEE565D-072D-4CAE-AF43-49190757EDB0}" presName="hierChild4" presStyleCnt="0"/>
      <dgm:spPr/>
    </dgm:pt>
    <dgm:pt modelId="{2A066BCA-AA02-4ABA-87DB-ED5C494C731B}" type="pres">
      <dgm:prSet presAssocID="{7BEE565D-072D-4CAE-AF43-49190757EDB0}" presName="hierChild5" presStyleCnt="0"/>
      <dgm:spPr/>
    </dgm:pt>
    <dgm:pt modelId="{5FBE43E5-0136-4180-ADF5-5F9AC78D2E03}" type="pres">
      <dgm:prSet presAssocID="{182EECEC-09FD-4964-A6A9-5A15BABAC70E}" presName="hierChild5" presStyleCnt="0"/>
      <dgm:spPr/>
    </dgm:pt>
    <dgm:pt modelId="{11F0612B-61A5-48B4-9AA2-6358A024E118}" type="pres">
      <dgm:prSet presAssocID="{5B7EED23-203F-4FC3-AEAA-7C376153CD0F}" presName="Name37" presStyleLbl="parChTrans1D2" presStyleIdx="1" presStyleCnt="8"/>
      <dgm:spPr/>
      <dgm:t>
        <a:bodyPr/>
        <a:lstStyle/>
        <a:p>
          <a:endParaRPr lang="ru-RU"/>
        </a:p>
      </dgm:t>
    </dgm:pt>
    <dgm:pt modelId="{885E368E-9A13-46C5-BA3F-BC64E9F0DB9A}" type="pres">
      <dgm:prSet presAssocID="{214C8AA9-F372-4494-AA27-9A7E19C841C6}" presName="hierRoot2" presStyleCnt="0">
        <dgm:presLayoutVars>
          <dgm:hierBranch val="init"/>
        </dgm:presLayoutVars>
      </dgm:prSet>
      <dgm:spPr/>
    </dgm:pt>
    <dgm:pt modelId="{FCD27A5D-D580-4751-B726-B5A62D5AB57C}" type="pres">
      <dgm:prSet presAssocID="{214C8AA9-F372-4494-AA27-9A7E19C841C6}" presName="rootComposite" presStyleCnt="0"/>
      <dgm:spPr/>
    </dgm:pt>
    <dgm:pt modelId="{6E33D6A8-25BA-467E-A672-0EB9ADAAAEAA}" type="pres">
      <dgm:prSet presAssocID="{214C8AA9-F372-4494-AA27-9A7E19C841C6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F53061-5884-4F46-B226-3F789F1FF4F3}" type="pres">
      <dgm:prSet presAssocID="{214C8AA9-F372-4494-AA27-9A7E19C841C6}" presName="rootConnector" presStyleLbl="node2" presStyleIdx="1" presStyleCnt="7"/>
      <dgm:spPr/>
      <dgm:t>
        <a:bodyPr/>
        <a:lstStyle/>
        <a:p>
          <a:endParaRPr lang="ru-RU"/>
        </a:p>
      </dgm:t>
    </dgm:pt>
    <dgm:pt modelId="{DC8C7C7D-85F6-42FC-9DE5-AB240D9E6B20}" type="pres">
      <dgm:prSet presAssocID="{214C8AA9-F372-4494-AA27-9A7E19C841C6}" presName="hierChild4" presStyleCnt="0"/>
      <dgm:spPr/>
    </dgm:pt>
    <dgm:pt modelId="{7D3D76A7-060F-4839-9740-557ACE8F6E1E}" type="pres">
      <dgm:prSet presAssocID="{C108F84E-2AE5-4FA6-9B98-DCA472D8478B}" presName="Name37" presStyleLbl="parChTrans1D3" presStyleIdx="3" presStyleCnt="10"/>
      <dgm:spPr/>
      <dgm:t>
        <a:bodyPr/>
        <a:lstStyle/>
        <a:p>
          <a:endParaRPr lang="ru-RU"/>
        </a:p>
      </dgm:t>
    </dgm:pt>
    <dgm:pt modelId="{42C4C5A8-E204-41DA-95E6-9CCFE7EB22D7}" type="pres">
      <dgm:prSet presAssocID="{74D78D3E-55FC-4316-814A-183911C05E68}" presName="hierRoot2" presStyleCnt="0">
        <dgm:presLayoutVars>
          <dgm:hierBranch val="init"/>
        </dgm:presLayoutVars>
      </dgm:prSet>
      <dgm:spPr/>
    </dgm:pt>
    <dgm:pt modelId="{43E05E2A-5211-4406-884F-19C87F7847BE}" type="pres">
      <dgm:prSet presAssocID="{74D78D3E-55FC-4316-814A-183911C05E68}" presName="rootComposite" presStyleCnt="0"/>
      <dgm:spPr/>
    </dgm:pt>
    <dgm:pt modelId="{63BFA66D-33AB-4E15-81DC-506D1F9F38CF}" type="pres">
      <dgm:prSet presAssocID="{74D78D3E-55FC-4316-814A-183911C05E68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904AD-BC20-4C9A-A7CA-446C62F66F6D}" type="pres">
      <dgm:prSet presAssocID="{74D78D3E-55FC-4316-814A-183911C05E68}" presName="rootConnector" presStyleLbl="node3" presStyleIdx="3" presStyleCnt="10"/>
      <dgm:spPr/>
      <dgm:t>
        <a:bodyPr/>
        <a:lstStyle/>
        <a:p>
          <a:endParaRPr lang="ru-RU"/>
        </a:p>
      </dgm:t>
    </dgm:pt>
    <dgm:pt modelId="{596F5D38-B086-4ED3-ABFA-4184B247C648}" type="pres">
      <dgm:prSet presAssocID="{74D78D3E-55FC-4316-814A-183911C05E68}" presName="hierChild4" presStyleCnt="0"/>
      <dgm:spPr/>
    </dgm:pt>
    <dgm:pt modelId="{566E9BB2-5304-47AD-9C4A-1A4ADB582F30}" type="pres">
      <dgm:prSet presAssocID="{74D78D3E-55FC-4316-814A-183911C05E68}" presName="hierChild5" presStyleCnt="0"/>
      <dgm:spPr/>
    </dgm:pt>
    <dgm:pt modelId="{CC5111EC-94DB-4FEA-997F-64AF68318997}" type="pres">
      <dgm:prSet presAssocID="{214C8AA9-F372-4494-AA27-9A7E19C841C6}" presName="hierChild5" presStyleCnt="0"/>
      <dgm:spPr/>
    </dgm:pt>
    <dgm:pt modelId="{8A592225-C06D-4584-AE4B-358EE7256957}" type="pres">
      <dgm:prSet presAssocID="{4F3E8FFF-4DA8-4061-A0F5-64B8FC4E3256}" presName="Name37" presStyleLbl="parChTrans1D2" presStyleIdx="2" presStyleCnt="8"/>
      <dgm:spPr/>
      <dgm:t>
        <a:bodyPr/>
        <a:lstStyle/>
        <a:p>
          <a:endParaRPr lang="ru-RU"/>
        </a:p>
      </dgm:t>
    </dgm:pt>
    <dgm:pt modelId="{141D40B9-DEF9-47FB-8D67-6E859CA5CA7F}" type="pres">
      <dgm:prSet presAssocID="{43FBB0AE-CD28-4103-AC62-7EC3E9AFE812}" presName="hierRoot2" presStyleCnt="0">
        <dgm:presLayoutVars>
          <dgm:hierBranch val="init"/>
        </dgm:presLayoutVars>
      </dgm:prSet>
      <dgm:spPr/>
    </dgm:pt>
    <dgm:pt modelId="{F920BD58-C38E-4447-A485-0818EECBCD3C}" type="pres">
      <dgm:prSet presAssocID="{43FBB0AE-CD28-4103-AC62-7EC3E9AFE812}" presName="rootComposite" presStyleCnt="0"/>
      <dgm:spPr/>
    </dgm:pt>
    <dgm:pt modelId="{0CD7449A-BE7F-4486-B390-51D0F33EF502}" type="pres">
      <dgm:prSet presAssocID="{43FBB0AE-CD28-4103-AC62-7EC3E9AFE81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EA097A-67BB-4ADD-AF7E-8CE558731713}" type="pres">
      <dgm:prSet presAssocID="{43FBB0AE-CD28-4103-AC62-7EC3E9AFE812}" presName="rootConnector" presStyleLbl="node2" presStyleIdx="2" presStyleCnt="7"/>
      <dgm:spPr/>
      <dgm:t>
        <a:bodyPr/>
        <a:lstStyle/>
        <a:p>
          <a:endParaRPr lang="ru-RU"/>
        </a:p>
      </dgm:t>
    </dgm:pt>
    <dgm:pt modelId="{E83F0947-B46B-44B9-BD11-AB9A2ABDF464}" type="pres">
      <dgm:prSet presAssocID="{43FBB0AE-CD28-4103-AC62-7EC3E9AFE812}" presName="hierChild4" presStyleCnt="0"/>
      <dgm:spPr/>
    </dgm:pt>
    <dgm:pt modelId="{6CE79241-3A54-44D2-9DD6-2A199E3F65C0}" type="pres">
      <dgm:prSet presAssocID="{E7DDB707-5CE8-4E6F-9259-EE7D197EED0D}" presName="Name37" presStyleLbl="parChTrans1D3" presStyleIdx="4" presStyleCnt="10"/>
      <dgm:spPr/>
      <dgm:t>
        <a:bodyPr/>
        <a:lstStyle/>
        <a:p>
          <a:endParaRPr lang="ru-RU"/>
        </a:p>
      </dgm:t>
    </dgm:pt>
    <dgm:pt modelId="{12CCB3B7-59DC-4587-9257-FF33F7349A25}" type="pres">
      <dgm:prSet presAssocID="{F12CD67B-AFA7-4D0A-84C7-C3A5BA17E261}" presName="hierRoot2" presStyleCnt="0">
        <dgm:presLayoutVars>
          <dgm:hierBranch val="init"/>
        </dgm:presLayoutVars>
      </dgm:prSet>
      <dgm:spPr/>
    </dgm:pt>
    <dgm:pt modelId="{AD3E1AAA-B1FD-43B1-BC00-B5EF5436AD20}" type="pres">
      <dgm:prSet presAssocID="{F12CD67B-AFA7-4D0A-84C7-C3A5BA17E261}" presName="rootComposite" presStyleCnt="0"/>
      <dgm:spPr/>
    </dgm:pt>
    <dgm:pt modelId="{7DAB7B2F-D80B-4533-8D81-4A9D6E7A3548}" type="pres">
      <dgm:prSet presAssocID="{F12CD67B-AFA7-4D0A-84C7-C3A5BA17E261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DA3313-4861-474B-AEFA-22015EF84BD4}" type="pres">
      <dgm:prSet presAssocID="{F12CD67B-AFA7-4D0A-84C7-C3A5BA17E261}" presName="rootConnector" presStyleLbl="node3" presStyleIdx="4" presStyleCnt="10"/>
      <dgm:spPr/>
      <dgm:t>
        <a:bodyPr/>
        <a:lstStyle/>
        <a:p>
          <a:endParaRPr lang="ru-RU"/>
        </a:p>
      </dgm:t>
    </dgm:pt>
    <dgm:pt modelId="{1250FA69-8EDA-4C74-A964-D073E374D64F}" type="pres">
      <dgm:prSet presAssocID="{F12CD67B-AFA7-4D0A-84C7-C3A5BA17E261}" presName="hierChild4" presStyleCnt="0"/>
      <dgm:spPr/>
    </dgm:pt>
    <dgm:pt modelId="{E87BB7C0-71BF-471E-92D0-BF7D4F201F8E}" type="pres">
      <dgm:prSet presAssocID="{F12CD67B-AFA7-4D0A-84C7-C3A5BA17E261}" presName="hierChild5" presStyleCnt="0"/>
      <dgm:spPr/>
    </dgm:pt>
    <dgm:pt modelId="{54723194-3316-4A09-97D9-781164C48099}" type="pres">
      <dgm:prSet presAssocID="{EC7DB2E8-BA1B-40E1-8F37-6693419ED49B}" presName="Name37" presStyleLbl="parChTrans1D3" presStyleIdx="5" presStyleCnt="10"/>
      <dgm:spPr/>
      <dgm:t>
        <a:bodyPr/>
        <a:lstStyle/>
        <a:p>
          <a:endParaRPr lang="ru-RU"/>
        </a:p>
      </dgm:t>
    </dgm:pt>
    <dgm:pt modelId="{18C97F67-8BE1-4B8B-93F0-92AE99017176}" type="pres">
      <dgm:prSet presAssocID="{29DC05BB-60E6-4B19-98D7-2D817EDE9F88}" presName="hierRoot2" presStyleCnt="0">
        <dgm:presLayoutVars>
          <dgm:hierBranch val="init"/>
        </dgm:presLayoutVars>
      </dgm:prSet>
      <dgm:spPr/>
    </dgm:pt>
    <dgm:pt modelId="{68A700D4-B6F5-4FBF-92D0-270FA7E16CD1}" type="pres">
      <dgm:prSet presAssocID="{29DC05BB-60E6-4B19-98D7-2D817EDE9F88}" presName="rootComposite" presStyleCnt="0"/>
      <dgm:spPr/>
    </dgm:pt>
    <dgm:pt modelId="{7AF376BD-52BA-4DB1-AB02-AD13CA0F80BD}" type="pres">
      <dgm:prSet presAssocID="{29DC05BB-60E6-4B19-98D7-2D817EDE9F88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8FD351-A2FE-4ABA-A4DB-D9EF50A50B19}" type="pres">
      <dgm:prSet presAssocID="{29DC05BB-60E6-4B19-98D7-2D817EDE9F88}" presName="rootConnector" presStyleLbl="node3" presStyleIdx="5" presStyleCnt="10"/>
      <dgm:spPr/>
      <dgm:t>
        <a:bodyPr/>
        <a:lstStyle/>
        <a:p>
          <a:endParaRPr lang="ru-RU"/>
        </a:p>
      </dgm:t>
    </dgm:pt>
    <dgm:pt modelId="{5FA9CA03-454F-4D45-AD39-0B6E561261C3}" type="pres">
      <dgm:prSet presAssocID="{29DC05BB-60E6-4B19-98D7-2D817EDE9F88}" presName="hierChild4" presStyleCnt="0"/>
      <dgm:spPr/>
    </dgm:pt>
    <dgm:pt modelId="{8A1923D4-1E74-491A-92A2-5AC5FBABEB0F}" type="pres">
      <dgm:prSet presAssocID="{29DC05BB-60E6-4B19-98D7-2D817EDE9F88}" presName="hierChild5" presStyleCnt="0"/>
      <dgm:spPr/>
    </dgm:pt>
    <dgm:pt modelId="{D03086EE-33BA-4356-8897-5FB6188988C0}" type="pres">
      <dgm:prSet presAssocID="{43FBB0AE-CD28-4103-AC62-7EC3E9AFE812}" presName="hierChild5" presStyleCnt="0"/>
      <dgm:spPr/>
    </dgm:pt>
    <dgm:pt modelId="{3410D5FA-B03C-42AA-BC68-6F494E31C172}" type="pres">
      <dgm:prSet presAssocID="{F510ADFB-B3F7-4FCA-8D57-9DA83B77F924}" presName="Name37" presStyleLbl="parChTrans1D2" presStyleIdx="3" presStyleCnt="8"/>
      <dgm:spPr/>
      <dgm:t>
        <a:bodyPr/>
        <a:lstStyle/>
        <a:p>
          <a:endParaRPr lang="ru-RU"/>
        </a:p>
      </dgm:t>
    </dgm:pt>
    <dgm:pt modelId="{EDE7B86A-6AB5-4746-B435-6CCC7FE6C298}" type="pres">
      <dgm:prSet presAssocID="{A1A909A8-B0C9-4801-B036-53FF2E51FD40}" presName="hierRoot2" presStyleCnt="0">
        <dgm:presLayoutVars>
          <dgm:hierBranch val="init"/>
        </dgm:presLayoutVars>
      </dgm:prSet>
      <dgm:spPr/>
    </dgm:pt>
    <dgm:pt modelId="{31D4CE03-C814-4D5B-B8A3-1C2D9469606F}" type="pres">
      <dgm:prSet presAssocID="{A1A909A8-B0C9-4801-B036-53FF2E51FD40}" presName="rootComposite" presStyleCnt="0"/>
      <dgm:spPr/>
    </dgm:pt>
    <dgm:pt modelId="{4A5CCF15-916E-4A80-AF6D-145ED5206261}" type="pres">
      <dgm:prSet presAssocID="{A1A909A8-B0C9-4801-B036-53FF2E51FD40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660BDE-7E24-4830-9CCD-FB647AE5D929}" type="pres">
      <dgm:prSet presAssocID="{A1A909A8-B0C9-4801-B036-53FF2E51FD40}" presName="rootConnector" presStyleLbl="node2" presStyleIdx="3" presStyleCnt="7"/>
      <dgm:spPr/>
      <dgm:t>
        <a:bodyPr/>
        <a:lstStyle/>
        <a:p>
          <a:endParaRPr lang="ru-RU"/>
        </a:p>
      </dgm:t>
    </dgm:pt>
    <dgm:pt modelId="{9724A8D4-D4AD-437C-8798-8A306EB688C0}" type="pres">
      <dgm:prSet presAssocID="{A1A909A8-B0C9-4801-B036-53FF2E51FD40}" presName="hierChild4" presStyleCnt="0"/>
      <dgm:spPr/>
    </dgm:pt>
    <dgm:pt modelId="{9A84DB56-F7FF-4BB7-8FFC-3D918B2A89E1}" type="pres">
      <dgm:prSet presAssocID="{33294C96-51BA-45DE-AF15-3028F0728A2C}" presName="Name37" presStyleLbl="parChTrans1D3" presStyleIdx="6" presStyleCnt="10"/>
      <dgm:spPr/>
      <dgm:t>
        <a:bodyPr/>
        <a:lstStyle/>
        <a:p>
          <a:endParaRPr lang="ru-RU"/>
        </a:p>
      </dgm:t>
    </dgm:pt>
    <dgm:pt modelId="{21303B39-7181-4BF0-B763-C5CA8E2152FC}" type="pres">
      <dgm:prSet presAssocID="{BDC2B226-FD77-4A6C-B741-87581E95982B}" presName="hierRoot2" presStyleCnt="0">
        <dgm:presLayoutVars>
          <dgm:hierBranch val="init"/>
        </dgm:presLayoutVars>
      </dgm:prSet>
      <dgm:spPr/>
    </dgm:pt>
    <dgm:pt modelId="{349B31AE-9FE9-4AD6-9598-BC7BA30E0FD9}" type="pres">
      <dgm:prSet presAssocID="{BDC2B226-FD77-4A6C-B741-87581E95982B}" presName="rootComposite" presStyleCnt="0"/>
      <dgm:spPr/>
    </dgm:pt>
    <dgm:pt modelId="{436C278C-0902-4DEC-8E75-5ADCF530D13E}" type="pres">
      <dgm:prSet presAssocID="{BDC2B226-FD77-4A6C-B741-87581E95982B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B79FAC-4A1A-4218-AC29-2C6E3048771B}" type="pres">
      <dgm:prSet presAssocID="{BDC2B226-FD77-4A6C-B741-87581E95982B}" presName="rootConnector" presStyleLbl="node3" presStyleIdx="6" presStyleCnt="10"/>
      <dgm:spPr/>
      <dgm:t>
        <a:bodyPr/>
        <a:lstStyle/>
        <a:p>
          <a:endParaRPr lang="ru-RU"/>
        </a:p>
      </dgm:t>
    </dgm:pt>
    <dgm:pt modelId="{48043CB2-F869-4BE2-BCDF-85C156F49978}" type="pres">
      <dgm:prSet presAssocID="{BDC2B226-FD77-4A6C-B741-87581E95982B}" presName="hierChild4" presStyleCnt="0"/>
      <dgm:spPr/>
    </dgm:pt>
    <dgm:pt modelId="{4048C3FD-9777-429D-A348-16FA95F29C1C}" type="pres">
      <dgm:prSet presAssocID="{BDC2B226-FD77-4A6C-B741-87581E95982B}" presName="hierChild5" presStyleCnt="0"/>
      <dgm:spPr/>
    </dgm:pt>
    <dgm:pt modelId="{396B133B-4449-4194-82CB-6F6BD11E3F22}" type="pres">
      <dgm:prSet presAssocID="{A1A909A8-B0C9-4801-B036-53FF2E51FD40}" presName="hierChild5" presStyleCnt="0"/>
      <dgm:spPr/>
    </dgm:pt>
    <dgm:pt modelId="{E8372212-443C-4604-A5FE-951EB93A089B}" type="pres">
      <dgm:prSet presAssocID="{FDCA2EA4-7109-4E7B-91DE-7BA374A73351}" presName="Name37" presStyleLbl="parChTrans1D2" presStyleIdx="4" presStyleCnt="8"/>
      <dgm:spPr/>
      <dgm:t>
        <a:bodyPr/>
        <a:lstStyle/>
        <a:p>
          <a:endParaRPr lang="ru-RU"/>
        </a:p>
      </dgm:t>
    </dgm:pt>
    <dgm:pt modelId="{668AA5BC-0C04-4381-91CD-5060EC4332C9}" type="pres">
      <dgm:prSet presAssocID="{D6D1831B-A2DD-4F4A-B7D2-983F087F038F}" presName="hierRoot2" presStyleCnt="0">
        <dgm:presLayoutVars>
          <dgm:hierBranch val="init"/>
        </dgm:presLayoutVars>
      </dgm:prSet>
      <dgm:spPr/>
    </dgm:pt>
    <dgm:pt modelId="{D6482E14-856B-47B7-8D6B-99BD5418B52A}" type="pres">
      <dgm:prSet presAssocID="{D6D1831B-A2DD-4F4A-B7D2-983F087F038F}" presName="rootComposite" presStyleCnt="0"/>
      <dgm:spPr/>
    </dgm:pt>
    <dgm:pt modelId="{F08F3104-70FA-4341-B746-C709C4990753}" type="pres">
      <dgm:prSet presAssocID="{D6D1831B-A2DD-4F4A-B7D2-983F087F038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895AA5-A0D8-4403-B11F-8D477FA55644}" type="pres">
      <dgm:prSet presAssocID="{D6D1831B-A2DD-4F4A-B7D2-983F087F038F}" presName="rootConnector" presStyleLbl="node2" presStyleIdx="4" presStyleCnt="7"/>
      <dgm:spPr/>
      <dgm:t>
        <a:bodyPr/>
        <a:lstStyle/>
        <a:p>
          <a:endParaRPr lang="ru-RU"/>
        </a:p>
      </dgm:t>
    </dgm:pt>
    <dgm:pt modelId="{7D1774A3-8149-48FE-A254-71D87DAA08A1}" type="pres">
      <dgm:prSet presAssocID="{D6D1831B-A2DD-4F4A-B7D2-983F087F038F}" presName="hierChild4" presStyleCnt="0"/>
      <dgm:spPr/>
    </dgm:pt>
    <dgm:pt modelId="{642B3AFC-E669-4F97-B3C9-571873C59D61}" type="pres">
      <dgm:prSet presAssocID="{0251D166-BF17-4662-82E2-23927C5494BE}" presName="Name37" presStyleLbl="parChTrans1D3" presStyleIdx="7" presStyleCnt="10"/>
      <dgm:spPr/>
      <dgm:t>
        <a:bodyPr/>
        <a:lstStyle/>
        <a:p>
          <a:endParaRPr lang="ru-RU"/>
        </a:p>
      </dgm:t>
    </dgm:pt>
    <dgm:pt modelId="{C5DA0EBD-320F-4F60-A7C9-F32005E263AF}" type="pres">
      <dgm:prSet presAssocID="{EBD92147-6A92-4780-B7FC-84FF35E03726}" presName="hierRoot2" presStyleCnt="0">
        <dgm:presLayoutVars>
          <dgm:hierBranch val="init"/>
        </dgm:presLayoutVars>
      </dgm:prSet>
      <dgm:spPr/>
    </dgm:pt>
    <dgm:pt modelId="{5232B4E7-219F-4A7A-B28E-73FC93B1ABF1}" type="pres">
      <dgm:prSet presAssocID="{EBD92147-6A92-4780-B7FC-84FF35E03726}" presName="rootComposite" presStyleCnt="0"/>
      <dgm:spPr/>
    </dgm:pt>
    <dgm:pt modelId="{736CA1D9-97D5-4878-B2BE-0042FFDCEB2C}" type="pres">
      <dgm:prSet presAssocID="{EBD92147-6A92-4780-B7FC-84FF35E03726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EB3BB3-0D68-4460-BFA9-1154E529051D}" type="pres">
      <dgm:prSet presAssocID="{EBD92147-6A92-4780-B7FC-84FF35E03726}" presName="rootConnector" presStyleLbl="node3" presStyleIdx="7" presStyleCnt="10"/>
      <dgm:spPr/>
      <dgm:t>
        <a:bodyPr/>
        <a:lstStyle/>
        <a:p>
          <a:endParaRPr lang="ru-RU"/>
        </a:p>
      </dgm:t>
    </dgm:pt>
    <dgm:pt modelId="{21954DA7-1438-47AD-8B37-276A36C3D5D0}" type="pres">
      <dgm:prSet presAssocID="{EBD92147-6A92-4780-B7FC-84FF35E03726}" presName="hierChild4" presStyleCnt="0"/>
      <dgm:spPr/>
    </dgm:pt>
    <dgm:pt modelId="{E7FB11FB-88B7-46FF-B873-5FEAD23F6108}" type="pres">
      <dgm:prSet presAssocID="{EBD92147-6A92-4780-B7FC-84FF35E03726}" presName="hierChild5" presStyleCnt="0"/>
      <dgm:spPr/>
    </dgm:pt>
    <dgm:pt modelId="{53B4C053-A18E-430B-89F2-1E1E17594279}" type="pres">
      <dgm:prSet presAssocID="{D6D1831B-A2DD-4F4A-B7D2-983F087F038F}" presName="hierChild5" presStyleCnt="0"/>
      <dgm:spPr/>
    </dgm:pt>
    <dgm:pt modelId="{082635D0-9722-410A-8F4C-C72150DA8861}" type="pres">
      <dgm:prSet presAssocID="{569BB396-6B1B-48A7-B4D1-620B9420838F}" presName="Name37" presStyleLbl="parChTrans1D2" presStyleIdx="5" presStyleCnt="8"/>
      <dgm:spPr/>
      <dgm:t>
        <a:bodyPr/>
        <a:lstStyle/>
        <a:p>
          <a:endParaRPr lang="ru-RU"/>
        </a:p>
      </dgm:t>
    </dgm:pt>
    <dgm:pt modelId="{91532C5C-0484-40CC-9661-C30364C1B317}" type="pres">
      <dgm:prSet presAssocID="{EAA7352E-1392-4FB6-9275-D27293CD4BDE}" presName="hierRoot2" presStyleCnt="0">
        <dgm:presLayoutVars>
          <dgm:hierBranch val="init"/>
        </dgm:presLayoutVars>
      </dgm:prSet>
      <dgm:spPr/>
    </dgm:pt>
    <dgm:pt modelId="{8DA4282B-FABC-41C4-A7A0-3B6FE1443681}" type="pres">
      <dgm:prSet presAssocID="{EAA7352E-1392-4FB6-9275-D27293CD4BDE}" presName="rootComposite" presStyleCnt="0"/>
      <dgm:spPr/>
    </dgm:pt>
    <dgm:pt modelId="{814BB78A-3ACA-4A4A-A495-82A6CDF252D1}" type="pres">
      <dgm:prSet presAssocID="{EAA7352E-1392-4FB6-9275-D27293CD4BDE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0A8FC0-8E48-49FA-A277-5AFF81161F8D}" type="pres">
      <dgm:prSet presAssocID="{EAA7352E-1392-4FB6-9275-D27293CD4BDE}" presName="rootConnector" presStyleLbl="node2" presStyleIdx="5" presStyleCnt="7"/>
      <dgm:spPr/>
      <dgm:t>
        <a:bodyPr/>
        <a:lstStyle/>
        <a:p>
          <a:endParaRPr lang="ru-RU"/>
        </a:p>
      </dgm:t>
    </dgm:pt>
    <dgm:pt modelId="{1512D97B-FF0D-476D-ACBD-FF2531720233}" type="pres">
      <dgm:prSet presAssocID="{EAA7352E-1392-4FB6-9275-D27293CD4BDE}" presName="hierChild4" presStyleCnt="0"/>
      <dgm:spPr/>
    </dgm:pt>
    <dgm:pt modelId="{B9C08218-DE38-4BB4-99C2-21E87E433F6B}" type="pres">
      <dgm:prSet presAssocID="{CCE5B9F8-F398-414F-AABC-E6D4AAB2AE3C}" presName="Name37" presStyleLbl="parChTrans1D3" presStyleIdx="8" presStyleCnt="10"/>
      <dgm:spPr/>
      <dgm:t>
        <a:bodyPr/>
        <a:lstStyle/>
        <a:p>
          <a:endParaRPr lang="ru-RU"/>
        </a:p>
      </dgm:t>
    </dgm:pt>
    <dgm:pt modelId="{0786AB4F-FA88-4895-9A56-231D1F785A94}" type="pres">
      <dgm:prSet presAssocID="{C2E2108B-4A17-4052-A181-37DF36E442A5}" presName="hierRoot2" presStyleCnt="0">
        <dgm:presLayoutVars>
          <dgm:hierBranch val="init"/>
        </dgm:presLayoutVars>
      </dgm:prSet>
      <dgm:spPr/>
    </dgm:pt>
    <dgm:pt modelId="{9FD858EF-FD95-4A3D-A21C-11D41054287C}" type="pres">
      <dgm:prSet presAssocID="{C2E2108B-4A17-4052-A181-37DF36E442A5}" presName="rootComposite" presStyleCnt="0"/>
      <dgm:spPr/>
    </dgm:pt>
    <dgm:pt modelId="{9E44BC58-4B31-4461-A7EB-D64D8CDFBA6C}" type="pres">
      <dgm:prSet presAssocID="{C2E2108B-4A17-4052-A181-37DF36E442A5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69892F-ADFB-405F-9A4E-93142959965B}" type="pres">
      <dgm:prSet presAssocID="{C2E2108B-4A17-4052-A181-37DF36E442A5}" presName="rootConnector" presStyleLbl="node3" presStyleIdx="8" presStyleCnt="10"/>
      <dgm:spPr/>
      <dgm:t>
        <a:bodyPr/>
        <a:lstStyle/>
        <a:p>
          <a:endParaRPr lang="ru-RU"/>
        </a:p>
      </dgm:t>
    </dgm:pt>
    <dgm:pt modelId="{01A71594-3E66-4F5F-B9B9-BE3FAFDD799C}" type="pres">
      <dgm:prSet presAssocID="{C2E2108B-4A17-4052-A181-37DF36E442A5}" presName="hierChild4" presStyleCnt="0"/>
      <dgm:spPr/>
    </dgm:pt>
    <dgm:pt modelId="{0731209B-563B-4B52-8C30-F2200E5A06DE}" type="pres">
      <dgm:prSet presAssocID="{C2E2108B-4A17-4052-A181-37DF36E442A5}" presName="hierChild5" presStyleCnt="0"/>
      <dgm:spPr/>
    </dgm:pt>
    <dgm:pt modelId="{C06EC83B-E639-4ED4-A2B3-8AA8FDAFF8DC}" type="pres">
      <dgm:prSet presAssocID="{EAA7352E-1392-4FB6-9275-D27293CD4BDE}" presName="hierChild5" presStyleCnt="0"/>
      <dgm:spPr/>
    </dgm:pt>
    <dgm:pt modelId="{91BD2AE6-909E-49AD-BEDE-AB0688A988A6}" type="pres">
      <dgm:prSet presAssocID="{B3EECD21-C884-46E4-8D34-8AA23229DE29}" presName="Name37" presStyleLbl="parChTrans1D2" presStyleIdx="6" presStyleCnt="8"/>
      <dgm:spPr/>
      <dgm:t>
        <a:bodyPr/>
        <a:lstStyle/>
        <a:p>
          <a:endParaRPr lang="ru-RU"/>
        </a:p>
      </dgm:t>
    </dgm:pt>
    <dgm:pt modelId="{DC7ACF32-5133-4CD0-8DFB-4C158EE7D4FF}" type="pres">
      <dgm:prSet presAssocID="{774F7C95-95A2-4A85-8897-D72FDA5C9911}" presName="hierRoot2" presStyleCnt="0">
        <dgm:presLayoutVars>
          <dgm:hierBranch val="init"/>
        </dgm:presLayoutVars>
      </dgm:prSet>
      <dgm:spPr/>
    </dgm:pt>
    <dgm:pt modelId="{343BF383-0EAF-4391-B153-6306E37F85F5}" type="pres">
      <dgm:prSet presAssocID="{774F7C95-95A2-4A85-8897-D72FDA5C9911}" presName="rootComposite" presStyleCnt="0"/>
      <dgm:spPr/>
    </dgm:pt>
    <dgm:pt modelId="{7DF0E47E-11DA-4AE0-8FB7-257670554BCD}" type="pres">
      <dgm:prSet presAssocID="{774F7C95-95A2-4A85-8897-D72FDA5C9911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A0A908-20BA-4942-AF8E-6847C71E22DD}" type="pres">
      <dgm:prSet presAssocID="{774F7C95-95A2-4A85-8897-D72FDA5C9911}" presName="rootConnector" presStyleLbl="node2" presStyleIdx="6" presStyleCnt="7"/>
      <dgm:spPr/>
      <dgm:t>
        <a:bodyPr/>
        <a:lstStyle/>
        <a:p>
          <a:endParaRPr lang="ru-RU"/>
        </a:p>
      </dgm:t>
    </dgm:pt>
    <dgm:pt modelId="{CAB3491B-E56F-498E-B82E-2A01FA81A6CA}" type="pres">
      <dgm:prSet presAssocID="{774F7C95-95A2-4A85-8897-D72FDA5C9911}" presName="hierChild4" presStyleCnt="0"/>
      <dgm:spPr/>
    </dgm:pt>
    <dgm:pt modelId="{C4FE12E0-D57A-446D-BBEF-8D16E0ABF043}" type="pres">
      <dgm:prSet presAssocID="{53664C0D-8DEA-4C4E-A3EB-B99EEAE730E3}" presName="Name37" presStyleLbl="parChTrans1D3" presStyleIdx="9" presStyleCnt="10"/>
      <dgm:spPr/>
      <dgm:t>
        <a:bodyPr/>
        <a:lstStyle/>
        <a:p>
          <a:endParaRPr lang="ru-RU"/>
        </a:p>
      </dgm:t>
    </dgm:pt>
    <dgm:pt modelId="{A24EC7B7-A21B-4DF8-A699-822E77C84C5F}" type="pres">
      <dgm:prSet presAssocID="{A0D91F2D-B939-4FCD-8BB8-40EC96F39294}" presName="hierRoot2" presStyleCnt="0">
        <dgm:presLayoutVars>
          <dgm:hierBranch val="init"/>
        </dgm:presLayoutVars>
      </dgm:prSet>
      <dgm:spPr/>
    </dgm:pt>
    <dgm:pt modelId="{C6022A59-5E11-46AF-8C5F-54AB12740AAA}" type="pres">
      <dgm:prSet presAssocID="{A0D91F2D-B939-4FCD-8BB8-40EC96F39294}" presName="rootComposite" presStyleCnt="0"/>
      <dgm:spPr/>
    </dgm:pt>
    <dgm:pt modelId="{619F5F80-70DE-4CE7-BC42-D2480F69087B}" type="pres">
      <dgm:prSet presAssocID="{A0D91F2D-B939-4FCD-8BB8-40EC96F39294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DFE69A-8DFD-48F8-B025-00D1D28D7656}" type="pres">
      <dgm:prSet presAssocID="{A0D91F2D-B939-4FCD-8BB8-40EC96F39294}" presName="rootConnector" presStyleLbl="node3" presStyleIdx="9" presStyleCnt="10"/>
      <dgm:spPr/>
      <dgm:t>
        <a:bodyPr/>
        <a:lstStyle/>
        <a:p>
          <a:endParaRPr lang="ru-RU"/>
        </a:p>
      </dgm:t>
    </dgm:pt>
    <dgm:pt modelId="{567725DC-350D-4B56-ABEA-D494932FC85E}" type="pres">
      <dgm:prSet presAssocID="{A0D91F2D-B939-4FCD-8BB8-40EC96F39294}" presName="hierChild4" presStyleCnt="0"/>
      <dgm:spPr/>
    </dgm:pt>
    <dgm:pt modelId="{193AC001-C1AF-47DE-B3EA-A9C95424D8E5}" type="pres">
      <dgm:prSet presAssocID="{A0D91F2D-B939-4FCD-8BB8-40EC96F39294}" presName="hierChild5" presStyleCnt="0"/>
      <dgm:spPr/>
    </dgm:pt>
    <dgm:pt modelId="{6F565340-5D56-4F74-AA72-8D2543100028}" type="pres">
      <dgm:prSet presAssocID="{774F7C95-95A2-4A85-8897-D72FDA5C9911}" presName="hierChild5" presStyleCnt="0"/>
      <dgm:spPr/>
    </dgm:pt>
    <dgm:pt modelId="{E70042FA-7178-41D3-86DC-128FE7AE565A}" type="pres">
      <dgm:prSet presAssocID="{9F9150A8-CA64-4655-94F6-557DDF85EDF4}" presName="hierChild3" presStyleCnt="0"/>
      <dgm:spPr/>
    </dgm:pt>
    <dgm:pt modelId="{55610AB5-17EB-4635-9E01-F74DFD3EB4FA}" type="pres">
      <dgm:prSet presAssocID="{6662C7A5-280D-4113-AB8B-65E6A0AAD15D}" presName="Name111" presStyleLbl="parChTrans1D2" presStyleIdx="7" presStyleCnt="8"/>
      <dgm:spPr/>
      <dgm:t>
        <a:bodyPr/>
        <a:lstStyle/>
        <a:p>
          <a:endParaRPr lang="ru-RU"/>
        </a:p>
      </dgm:t>
    </dgm:pt>
    <dgm:pt modelId="{61F8F957-B6C6-45B4-9E9C-4DF8A032B9D2}" type="pres">
      <dgm:prSet presAssocID="{A6CB1DF7-ACCF-4458-A9F9-BB86A6C6E56D}" presName="hierRoot3" presStyleCnt="0">
        <dgm:presLayoutVars>
          <dgm:hierBranch val="init"/>
        </dgm:presLayoutVars>
      </dgm:prSet>
      <dgm:spPr/>
    </dgm:pt>
    <dgm:pt modelId="{5EDBEB0D-972E-4A61-8CA1-996CADE28F14}" type="pres">
      <dgm:prSet presAssocID="{A6CB1DF7-ACCF-4458-A9F9-BB86A6C6E56D}" presName="rootComposite3" presStyleCnt="0"/>
      <dgm:spPr/>
    </dgm:pt>
    <dgm:pt modelId="{F1636543-59F8-40B7-A010-CFDD5A332189}" type="pres">
      <dgm:prSet presAssocID="{A6CB1DF7-ACCF-4458-A9F9-BB86A6C6E56D}" presName="rootText3" presStyleLbl="asst1" presStyleIdx="0" presStyleCnt="1" custLinFactNeighborX="79225" custLinFactNeighborY="-290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C80910-9E1E-46B6-867C-34AE4C31491B}" type="pres">
      <dgm:prSet presAssocID="{A6CB1DF7-ACCF-4458-A9F9-BB86A6C6E56D}" presName="rootConnector3" presStyleLbl="asst1" presStyleIdx="0" presStyleCnt="1"/>
      <dgm:spPr/>
      <dgm:t>
        <a:bodyPr/>
        <a:lstStyle/>
        <a:p>
          <a:endParaRPr lang="ru-RU"/>
        </a:p>
      </dgm:t>
    </dgm:pt>
    <dgm:pt modelId="{4FAA2E53-8F2D-4763-B53E-15F34E4E3A53}" type="pres">
      <dgm:prSet presAssocID="{A6CB1DF7-ACCF-4458-A9F9-BB86A6C6E56D}" presName="hierChild6" presStyleCnt="0"/>
      <dgm:spPr/>
    </dgm:pt>
    <dgm:pt modelId="{9AD97961-ACEA-44FC-AE10-201C233D5F22}" type="pres">
      <dgm:prSet presAssocID="{A6CB1DF7-ACCF-4458-A9F9-BB86A6C6E56D}" presName="hierChild7" presStyleCnt="0"/>
      <dgm:spPr/>
    </dgm:pt>
  </dgm:ptLst>
  <dgm:cxnLst>
    <dgm:cxn modelId="{35B3BC6D-3062-4BB7-B730-2DB8ADFAD2F7}" type="presOf" srcId="{569BB396-6B1B-48A7-B4D1-620B9420838F}" destId="{082635D0-9722-410A-8F4C-C72150DA8861}" srcOrd="0" destOrd="0" presId="urn:microsoft.com/office/officeart/2005/8/layout/orgChart1"/>
    <dgm:cxn modelId="{97C2A517-77F1-4250-B9EE-A692EDED56AE}" type="presOf" srcId="{B3EECD21-C884-46E4-8D34-8AA23229DE29}" destId="{91BD2AE6-909E-49AD-BEDE-AB0688A988A6}" srcOrd="0" destOrd="0" presId="urn:microsoft.com/office/officeart/2005/8/layout/orgChart1"/>
    <dgm:cxn modelId="{7BD45D2F-8069-4D86-A768-4D303C9BC29D}" type="presOf" srcId="{C108F84E-2AE5-4FA6-9B98-DCA472D8478B}" destId="{7D3D76A7-060F-4839-9740-557ACE8F6E1E}" srcOrd="0" destOrd="0" presId="urn:microsoft.com/office/officeart/2005/8/layout/orgChart1"/>
    <dgm:cxn modelId="{A42B93B0-8363-40C6-BDBE-2BECC74D6F86}" srcId="{9F9150A8-CA64-4655-94F6-557DDF85EDF4}" destId="{A1A909A8-B0C9-4801-B036-53FF2E51FD40}" srcOrd="4" destOrd="0" parTransId="{F510ADFB-B3F7-4FCA-8D57-9DA83B77F924}" sibTransId="{DA8F048D-6247-4E83-B0EC-F6AAB39BA9B7}"/>
    <dgm:cxn modelId="{6DA80C57-A99F-455C-8090-B666531DA72E}" srcId="{43FBB0AE-CD28-4103-AC62-7EC3E9AFE812}" destId="{F12CD67B-AFA7-4D0A-84C7-C3A5BA17E261}" srcOrd="0" destOrd="0" parTransId="{E7DDB707-5CE8-4E6F-9259-EE7D197EED0D}" sibTransId="{B68728D3-1250-4835-AC20-516CEF0823D4}"/>
    <dgm:cxn modelId="{66D38595-67DD-4FDD-A656-F7924649A747}" type="presOf" srcId="{29DC05BB-60E6-4B19-98D7-2D817EDE9F88}" destId="{858FD351-A2FE-4ABA-A4DB-D9EF50A50B19}" srcOrd="1" destOrd="0" presId="urn:microsoft.com/office/officeart/2005/8/layout/orgChart1"/>
    <dgm:cxn modelId="{DA814ABF-EBFD-44B3-B7FE-AFF56C19D258}" type="presOf" srcId="{4F3E8FFF-4DA8-4061-A0F5-64B8FC4E3256}" destId="{8A592225-C06D-4584-AE4B-358EE7256957}" srcOrd="0" destOrd="0" presId="urn:microsoft.com/office/officeart/2005/8/layout/orgChart1"/>
    <dgm:cxn modelId="{9624DF62-558E-4B53-AC68-5272BDC21171}" type="presOf" srcId="{6F6F4E7C-DD00-46DB-A79A-0D18423F498C}" destId="{401F03FB-A41C-48C3-BC14-3ABE8E48FE24}" srcOrd="0" destOrd="0" presId="urn:microsoft.com/office/officeart/2005/8/layout/orgChart1"/>
    <dgm:cxn modelId="{DC8493A1-B226-443E-80D1-7996A552AB42}" srcId="{774F7C95-95A2-4A85-8897-D72FDA5C9911}" destId="{A0D91F2D-B939-4FCD-8BB8-40EC96F39294}" srcOrd="0" destOrd="0" parTransId="{53664C0D-8DEA-4C4E-A3EB-B99EEAE730E3}" sibTransId="{9F32597C-D17E-4B07-9A39-979BF7AC4641}"/>
    <dgm:cxn modelId="{701595F7-CB0C-4AB1-9A2A-BB80AAC612B7}" type="presOf" srcId="{F966D148-E0E0-4D28-B25C-16EF29E0B868}" destId="{7EA4F646-D86C-4B79-BBF5-B76682E90308}" srcOrd="0" destOrd="0" presId="urn:microsoft.com/office/officeart/2005/8/layout/orgChart1"/>
    <dgm:cxn modelId="{4C8B03CF-1474-444F-B8DC-A0664244F04D}" type="presOf" srcId="{EAA7352E-1392-4FB6-9275-D27293CD4BDE}" destId="{814BB78A-3ACA-4A4A-A495-82A6CDF252D1}" srcOrd="0" destOrd="0" presId="urn:microsoft.com/office/officeart/2005/8/layout/orgChart1"/>
    <dgm:cxn modelId="{22D9B70E-9263-438A-B636-200E8F7A647D}" type="presOf" srcId="{214C8AA9-F372-4494-AA27-9A7E19C841C6}" destId="{6E33D6A8-25BA-467E-A672-0EB9ADAAAEAA}" srcOrd="0" destOrd="0" presId="urn:microsoft.com/office/officeart/2005/8/layout/orgChart1"/>
    <dgm:cxn modelId="{CB21B597-7DF8-40B6-A8CC-940B8CD4F072}" type="presOf" srcId="{75444F64-2D0C-4674-A7D3-7E92923D6B9B}" destId="{9AD7FD9C-1EA9-4A77-8CF9-7662013296C8}" srcOrd="0" destOrd="0" presId="urn:microsoft.com/office/officeart/2005/8/layout/orgChart1"/>
    <dgm:cxn modelId="{8240A722-C279-4E70-9FF7-BDB7A08D3342}" type="presOf" srcId="{29DC05BB-60E6-4B19-98D7-2D817EDE9F88}" destId="{7AF376BD-52BA-4DB1-AB02-AD13CA0F80BD}" srcOrd="0" destOrd="0" presId="urn:microsoft.com/office/officeart/2005/8/layout/orgChart1"/>
    <dgm:cxn modelId="{5C4F1587-8AEA-45B6-91E5-E5605A91F65E}" type="presOf" srcId="{BDC2B226-FD77-4A6C-B741-87581E95982B}" destId="{D9B79FAC-4A1A-4218-AC29-2C6E3048771B}" srcOrd="1" destOrd="0" presId="urn:microsoft.com/office/officeart/2005/8/layout/orgChart1"/>
    <dgm:cxn modelId="{47615114-D45D-4A36-A60D-676D887801A0}" type="presOf" srcId="{EBD92147-6A92-4780-B7FC-84FF35E03726}" destId="{736CA1D9-97D5-4878-B2BE-0042FFDCEB2C}" srcOrd="0" destOrd="0" presId="urn:microsoft.com/office/officeart/2005/8/layout/orgChart1"/>
    <dgm:cxn modelId="{33802449-1C1A-47E3-93DD-A5C530BF3AF9}" type="presOf" srcId="{EC7DB2E8-BA1B-40E1-8F37-6693419ED49B}" destId="{54723194-3316-4A09-97D9-781164C48099}" srcOrd="0" destOrd="0" presId="urn:microsoft.com/office/officeart/2005/8/layout/orgChart1"/>
    <dgm:cxn modelId="{4663751B-E91B-42BB-8F76-8B0F2D346737}" type="presOf" srcId="{BDC2B226-FD77-4A6C-B741-87581E95982B}" destId="{436C278C-0902-4DEC-8E75-5ADCF530D13E}" srcOrd="0" destOrd="0" presId="urn:microsoft.com/office/officeart/2005/8/layout/orgChart1"/>
    <dgm:cxn modelId="{0D69215A-A278-4A1E-8DD3-0374C03B245E}" type="presOf" srcId="{182EECEC-09FD-4964-A6A9-5A15BABAC70E}" destId="{9ABC3DFF-4390-43DF-BFC8-3D2B15A890E4}" srcOrd="0" destOrd="0" presId="urn:microsoft.com/office/officeart/2005/8/layout/orgChart1"/>
    <dgm:cxn modelId="{1777B2CC-9005-4C7D-99FC-8041DD5E788C}" type="presOf" srcId="{74D78D3E-55FC-4316-814A-183911C05E68}" destId="{63BFA66D-33AB-4E15-81DC-506D1F9F38CF}" srcOrd="0" destOrd="0" presId="urn:microsoft.com/office/officeart/2005/8/layout/orgChart1"/>
    <dgm:cxn modelId="{4F39CB09-4985-4A78-9F42-396DD729F23B}" type="presOf" srcId="{A6CB1DF7-ACCF-4458-A9F9-BB86A6C6E56D}" destId="{F1636543-59F8-40B7-A010-CFDD5A332189}" srcOrd="0" destOrd="0" presId="urn:microsoft.com/office/officeart/2005/8/layout/orgChart1"/>
    <dgm:cxn modelId="{AD5574C3-0130-4C5E-B8DC-D7E78DAF75F1}" type="presOf" srcId="{9F9150A8-CA64-4655-94F6-557DDF85EDF4}" destId="{0C183C1A-08D6-49CA-A724-16FCDE2ED2DF}" srcOrd="0" destOrd="0" presId="urn:microsoft.com/office/officeart/2005/8/layout/orgChart1"/>
    <dgm:cxn modelId="{CAB8F3A2-761F-43ED-B729-24E8F2BF699E}" srcId="{9F9150A8-CA64-4655-94F6-557DDF85EDF4}" destId="{214C8AA9-F372-4494-AA27-9A7E19C841C6}" srcOrd="1" destOrd="0" parTransId="{5B7EED23-203F-4FC3-AEAA-7C376153CD0F}" sibTransId="{9C549665-601A-4EBB-BD4B-FB6285F8269D}"/>
    <dgm:cxn modelId="{41F4BC02-D592-4484-9F96-EB2B11056973}" srcId="{D6D1831B-A2DD-4F4A-B7D2-983F087F038F}" destId="{EBD92147-6A92-4780-B7FC-84FF35E03726}" srcOrd="0" destOrd="0" parTransId="{0251D166-BF17-4662-82E2-23927C5494BE}" sibTransId="{2DB2CDB5-5D9F-407E-B07F-2EAB7F988777}"/>
    <dgm:cxn modelId="{3AEA6701-CE72-4CBE-B327-10CA428D5ECF}" type="presOf" srcId="{7FFECB45-97DD-4931-AF4A-15D7A2F46B23}" destId="{478AB5BE-CA28-4A10-A50E-0C92C07C4B39}" srcOrd="0" destOrd="0" presId="urn:microsoft.com/office/officeart/2005/8/layout/orgChart1"/>
    <dgm:cxn modelId="{54BA2FCC-657E-4E4F-9468-29FA0992D5C8}" type="presOf" srcId="{0251D166-BF17-4662-82E2-23927C5494BE}" destId="{642B3AFC-E669-4F97-B3C9-571873C59D61}" srcOrd="0" destOrd="0" presId="urn:microsoft.com/office/officeart/2005/8/layout/orgChart1"/>
    <dgm:cxn modelId="{15A9D252-C87C-443C-91A5-C2FFD390DE86}" type="presOf" srcId="{EAA7352E-1392-4FB6-9275-D27293CD4BDE}" destId="{9D0A8FC0-8E48-49FA-A277-5AFF81161F8D}" srcOrd="1" destOrd="0" presId="urn:microsoft.com/office/officeart/2005/8/layout/orgChart1"/>
    <dgm:cxn modelId="{74B04AE1-0A56-4D25-A2DF-980DE8C67A2E}" type="presOf" srcId="{6F6F4E7C-DD00-46DB-A79A-0D18423F498C}" destId="{89AFC4F9-0E1A-49B6-AC2B-7D352FEAB547}" srcOrd="1" destOrd="0" presId="urn:microsoft.com/office/officeart/2005/8/layout/orgChart1"/>
    <dgm:cxn modelId="{63DAD599-E9CA-4C27-8D76-33DE0C9FE9C1}" type="presOf" srcId="{C2E2108B-4A17-4052-A181-37DF36E442A5}" destId="{E969892F-ADFB-405F-9A4E-93142959965B}" srcOrd="1" destOrd="0" presId="urn:microsoft.com/office/officeart/2005/8/layout/orgChart1"/>
    <dgm:cxn modelId="{E8327485-92AB-441E-8B6B-8641DAEB8EEC}" type="presOf" srcId="{53664C0D-8DEA-4C4E-A3EB-B99EEAE730E3}" destId="{C4FE12E0-D57A-446D-BBEF-8D16E0ABF043}" srcOrd="0" destOrd="0" presId="urn:microsoft.com/office/officeart/2005/8/layout/orgChart1"/>
    <dgm:cxn modelId="{227DFD6E-F0B9-4ECC-B9EA-4E6503B2E28A}" srcId="{182EECEC-09FD-4964-A6A9-5A15BABAC70E}" destId="{7BEE565D-072D-4CAE-AF43-49190757EDB0}" srcOrd="2" destOrd="0" parTransId="{F966D148-E0E0-4D28-B25C-16EF29E0B868}" sibTransId="{2E7F1DFD-7333-4C5C-8F76-D279CF8DE0A8}"/>
    <dgm:cxn modelId="{D7B17EBE-268E-470D-96C2-9E4E59411877}" type="presOf" srcId="{774F7C95-95A2-4A85-8897-D72FDA5C9911}" destId="{7DF0E47E-11DA-4AE0-8FB7-257670554BCD}" srcOrd="0" destOrd="0" presId="urn:microsoft.com/office/officeart/2005/8/layout/orgChart1"/>
    <dgm:cxn modelId="{59A503F0-1BA5-4DF9-89BA-199D4A70319A}" type="presOf" srcId="{774F7C95-95A2-4A85-8897-D72FDA5C9911}" destId="{16A0A908-20BA-4942-AF8E-6847C71E22DD}" srcOrd="1" destOrd="0" presId="urn:microsoft.com/office/officeart/2005/8/layout/orgChart1"/>
    <dgm:cxn modelId="{2A225065-CAA6-4124-A0BE-61C69E27DC5D}" type="presOf" srcId="{CCE5B9F8-F398-414F-AABC-E6D4AAB2AE3C}" destId="{B9C08218-DE38-4BB4-99C2-21E87E433F6B}" srcOrd="0" destOrd="0" presId="urn:microsoft.com/office/officeart/2005/8/layout/orgChart1"/>
    <dgm:cxn modelId="{FEC80656-AC2E-41E9-8828-E15E97D69EBF}" srcId="{9F9150A8-CA64-4655-94F6-557DDF85EDF4}" destId="{774F7C95-95A2-4A85-8897-D72FDA5C9911}" srcOrd="7" destOrd="0" parTransId="{B3EECD21-C884-46E4-8D34-8AA23229DE29}" sibTransId="{E181D36F-F713-44F0-95C0-FA84AE9AFFBC}"/>
    <dgm:cxn modelId="{27787353-F000-4580-B9D5-1B117DE03545}" srcId="{75444F64-2D0C-4674-A7D3-7E92923D6B9B}" destId="{9F9150A8-CA64-4655-94F6-557DDF85EDF4}" srcOrd="0" destOrd="0" parTransId="{DF9D4858-A678-405A-B412-4297D4FBFE49}" sibTransId="{1B568422-A901-4AD6-98CE-45AE2EB3F79B}"/>
    <dgm:cxn modelId="{F860130E-652B-4B0B-ADA9-7B77794D30BF}" type="presOf" srcId="{74D78D3E-55FC-4316-814A-183911C05E68}" destId="{DBD904AD-BC20-4C9A-A7CA-446C62F66F6D}" srcOrd="1" destOrd="0" presId="urn:microsoft.com/office/officeart/2005/8/layout/orgChart1"/>
    <dgm:cxn modelId="{DD8086CC-51E0-4CD7-B441-5870427D2D55}" type="presOf" srcId="{CF7AB1F5-F95E-4060-A080-4D3BDB343F5E}" destId="{33FD122E-430D-4DC8-B7A8-FBC4F9159AF6}" srcOrd="0" destOrd="0" presId="urn:microsoft.com/office/officeart/2005/8/layout/orgChart1"/>
    <dgm:cxn modelId="{DDB0A9FB-B733-4ACE-AE44-5AD0AFA764A1}" type="presOf" srcId="{5B7EED23-203F-4FC3-AEAA-7C376153CD0F}" destId="{11F0612B-61A5-48B4-9AA2-6358A024E118}" srcOrd="0" destOrd="0" presId="urn:microsoft.com/office/officeart/2005/8/layout/orgChart1"/>
    <dgm:cxn modelId="{46EC9E76-4C4B-4F32-8C36-BB5CDBBB131C}" type="presOf" srcId="{C93A1E12-C2A7-4DCF-8A73-711D17FC8040}" destId="{90D323E7-A441-4362-99C2-031D5A21988F}" srcOrd="0" destOrd="0" presId="urn:microsoft.com/office/officeart/2005/8/layout/orgChart1"/>
    <dgm:cxn modelId="{4D6A81B9-38BA-426F-A47D-608D8A1E91EB}" type="presOf" srcId="{A6CB1DF7-ACCF-4458-A9F9-BB86A6C6E56D}" destId="{8FC80910-9E1E-46B6-867C-34AE4C31491B}" srcOrd="1" destOrd="0" presId="urn:microsoft.com/office/officeart/2005/8/layout/orgChart1"/>
    <dgm:cxn modelId="{F8E1C97C-DBC5-4D92-8FAF-2C5AFCC4E49A}" type="presOf" srcId="{F12CD67B-AFA7-4D0A-84C7-C3A5BA17E261}" destId="{7DAB7B2F-D80B-4533-8D81-4A9D6E7A3548}" srcOrd="0" destOrd="0" presId="urn:microsoft.com/office/officeart/2005/8/layout/orgChart1"/>
    <dgm:cxn modelId="{FE273EDB-B88F-425E-B3E8-B9389EA3B8A0}" type="presOf" srcId="{7BEE565D-072D-4CAE-AF43-49190757EDB0}" destId="{BDE558C7-8876-48C5-A50A-716EEAD13E12}" srcOrd="1" destOrd="0" presId="urn:microsoft.com/office/officeart/2005/8/layout/orgChart1"/>
    <dgm:cxn modelId="{EC06DBF7-2C42-4DAF-A251-9A5C642C9213}" type="presOf" srcId="{C2E2108B-4A17-4052-A181-37DF36E442A5}" destId="{9E44BC58-4B31-4461-A7EB-D64D8CDFBA6C}" srcOrd="0" destOrd="0" presId="urn:microsoft.com/office/officeart/2005/8/layout/orgChart1"/>
    <dgm:cxn modelId="{7039F8C6-B29F-44B1-BC6A-1BC1520DF1AA}" type="presOf" srcId="{43FBB0AE-CD28-4103-AC62-7EC3E9AFE812}" destId="{0CD7449A-BE7F-4486-B390-51D0F33EF502}" srcOrd="0" destOrd="0" presId="urn:microsoft.com/office/officeart/2005/8/layout/orgChart1"/>
    <dgm:cxn modelId="{93029C80-D3AC-4E21-BF59-B5859BD5BED3}" type="presOf" srcId="{F12CD67B-AFA7-4D0A-84C7-C3A5BA17E261}" destId="{57DA3313-4861-474B-AEFA-22015EF84BD4}" srcOrd="1" destOrd="0" presId="urn:microsoft.com/office/officeart/2005/8/layout/orgChart1"/>
    <dgm:cxn modelId="{7841CC52-A9DF-4E4E-89BA-30440BD47CFC}" type="presOf" srcId="{43FBB0AE-CD28-4103-AC62-7EC3E9AFE812}" destId="{32EA097A-67BB-4ADD-AF7E-8CE558731713}" srcOrd="1" destOrd="0" presId="urn:microsoft.com/office/officeart/2005/8/layout/orgChart1"/>
    <dgm:cxn modelId="{181BE152-72EB-417A-8434-AC18485C7C04}" type="presOf" srcId="{9F9150A8-CA64-4655-94F6-557DDF85EDF4}" destId="{5BB920B9-499D-40B0-9C14-A2EE21340AA3}" srcOrd="1" destOrd="0" presId="urn:microsoft.com/office/officeart/2005/8/layout/orgChart1"/>
    <dgm:cxn modelId="{63AE493C-F644-4608-A028-320D28490046}" srcId="{214C8AA9-F372-4494-AA27-9A7E19C841C6}" destId="{74D78D3E-55FC-4316-814A-183911C05E68}" srcOrd="0" destOrd="0" parTransId="{C108F84E-2AE5-4FA6-9B98-DCA472D8478B}" sibTransId="{914E43CF-DDBB-4D20-8E59-232B2D5AD5E6}"/>
    <dgm:cxn modelId="{64AC64E4-97B0-4E1B-B4FF-07B713842BAF}" type="presOf" srcId="{7BEE565D-072D-4CAE-AF43-49190757EDB0}" destId="{F5C83DCC-7134-4AD4-9A06-A4ED4F63904A}" srcOrd="0" destOrd="0" presId="urn:microsoft.com/office/officeart/2005/8/layout/orgChart1"/>
    <dgm:cxn modelId="{C8BD503A-99EF-4FCE-97EB-ED96A9823228}" type="presOf" srcId="{E7DDB707-5CE8-4E6F-9259-EE7D197EED0D}" destId="{6CE79241-3A54-44D2-9DD6-2A199E3F65C0}" srcOrd="0" destOrd="0" presId="urn:microsoft.com/office/officeart/2005/8/layout/orgChart1"/>
    <dgm:cxn modelId="{71AC56B0-B67B-43D0-A452-7AE7AC0672CD}" srcId="{43FBB0AE-CD28-4103-AC62-7EC3E9AFE812}" destId="{29DC05BB-60E6-4B19-98D7-2D817EDE9F88}" srcOrd="1" destOrd="0" parTransId="{EC7DB2E8-BA1B-40E1-8F37-6693419ED49B}" sibTransId="{84CA28AA-8499-4ABE-AB9C-7D601FACBEC8}"/>
    <dgm:cxn modelId="{96AE84A3-FE38-4F78-BA91-1417D16EAB21}" type="presOf" srcId="{182EECEC-09FD-4964-A6A9-5A15BABAC70E}" destId="{C874A9B9-1A4C-4FFF-AD65-596E7E30E7D2}" srcOrd="1" destOrd="0" presId="urn:microsoft.com/office/officeart/2005/8/layout/orgChart1"/>
    <dgm:cxn modelId="{14F651CB-E8B0-46A6-A2A3-87EF6E5B9F46}" srcId="{182EECEC-09FD-4964-A6A9-5A15BABAC70E}" destId="{6F6F4E7C-DD00-46DB-A79A-0D18423F498C}" srcOrd="0" destOrd="0" parTransId="{C93A1E12-C2A7-4DCF-8A73-711D17FC8040}" sibTransId="{80D42E97-AB65-4E1E-B984-F15EBD52A285}"/>
    <dgm:cxn modelId="{7275CFF2-9E21-41E4-B8A0-3A0E7C908C3C}" srcId="{9F9150A8-CA64-4655-94F6-557DDF85EDF4}" destId="{A6CB1DF7-ACCF-4458-A9F9-BB86A6C6E56D}" srcOrd="3" destOrd="0" parTransId="{6662C7A5-280D-4113-AB8B-65E6A0AAD15D}" sibTransId="{DC1C4BD6-A8A6-47BA-91C3-C4CEA78469C3}"/>
    <dgm:cxn modelId="{621C2A03-E5DE-4E5D-AA81-3E185BE22B96}" type="presOf" srcId="{D6D1831B-A2DD-4F4A-B7D2-983F087F038F}" destId="{F08F3104-70FA-4341-B746-C709C4990753}" srcOrd="0" destOrd="0" presId="urn:microsoft.com/office/officeart/2005/8/layout/orgChart1"/>
    <dgm:cxn modelId="{1563D52D-78AE-4993-86D7-3AC325581FDD}" type="presOf" srcId="{EBD92147-6A92-4780-B7FC-84FF35E03726}" destId="{FAEB3BB3-0D68-4460-BFA9-1154E529051D}" srcOrd="1" destOrd="0" presId="urn:microsoft.com/office/officeart/2005/8/layout/orgChart1"/>
    <dgm:cxn modelId="{681BC133-9754-45C4-A5DF-F8017BC12C92}" type="presOf" srcId="{1A87F6A5-AFE8-44D2-B6A6-4D939E1F5EB3}" destId="{0BF72202-33B6-4FE0-B507-C09181E3A076}" srcOrd="0" destOrd="0" presId="urn:microsoft.com/office/officeart/2005/8/layout/orgChart1"/>
    <dgm:cxn modelId="{0DC9CA94-BDF8-4EF6-B5B6-7DF079D33BF0}" type="presOf" srcId="{A0D91F2D-B939-4FCD-8BB8-40EC96F39294}" destId="{E0DFE69A-8DFD-48F8-B025-00D1D28D7656}" srcOrd="1" destOrd="0" presId="urn:microsoft.com/office/officeart/2005/8/layout/orgChart1"/>
    <dgm:cxn modelId="{5B62A007-2A93-43DF-94FF-4D86A8290672}" type="presOf" srcId="{D6D1831B-A2DD-4F4A-B7D2-983F087F038F}" destId="{87895AA5-A0D8-4403-B11F-8D477FA55644}" srcOrd="1" destOrd="0" presId="urn:microsoft.com/office/officeart/2005/8/layout/orgChart1"/>
    <dgm:cxn modelId="{67C13F1E-67AB-4AFB-B9E4-DFB806A7B69B}" srcId="{9F9150A8-CA64-4655-94F6-557DDF85EDF4}" destId="{43FBB0AE-CD28-4103-AC62-7EC3E9AFE812}" srcOrd="2" destOrd="0" parTransId="{4F3E8FFF-4DA8-4061-A0F5-64B8FC4E3256}" sibTransId="{1275987D-C267-400B-8912-FD4DFCB92DC4}"/>
    <dgm:cxn modelId="{8A68C34A-DD90-439E-91F5-AB2D25A29B88}" type="presOf" srcId="{A1A909A8-B0C9-4801-B036-53FF2E51FD40}" destId="{5A660BDE-7E24-4830-9CCD-FB647AE5D929}" srcOrd="1" destOrd="0" presId="urn:microsoft.com/office/officeart/2005/8/layout/orgChart1"/>
    <dgm:cxn modelId="{DF8640F1-D84C-4511-96F4-64F3B20D43F4}" type="presOf" srcId="{A1A909A8-B0C9-4801-B036-53FF2E51FD40}" destId="{4A5CCF15-916E-4A80-AF6D-145ED5206261}" srcOrd="0" destOrd="0" presId="urn:microsoft.com/office/officeart/2005/8/layout/orgChart1"/>
    <dgm:cxn modelId="{FED6387D-79D2-4EE0-A940-564EAD1FC2EE}" type="presOf" srcId="{F510ADFB-B3F7-4FCA-8D57-9DA83B77F924}" destId="{3410D5FA-B03C-42AA-BC68-6F494E31C172}" srcOrd="0" destOrd="0" presId="urn:microsoft.com/office/officeart/2005/8/layout/orgChart1"/>
    <dgm:cxn modelId="{8F4D03AB-EA7D-4F21-9B0F-E3DC2BE814ED}" type="presOf" srcId="{A0D91F2D-B939-4FCD-8BB8-40EC96F39294}" destId="{619F5F80-70DE-4CE7-BC42-D2480F69087B}" srcOrd="0" destOrd="0" presId="urn:microsoft.com/office/officeart/2005/8/layout/orgChart1"/>
    <dgm:cxn modelId="{63811EBE-04F9-4107-8C53-2BB293C06768}" type="presOf" srcId="{FDCA2EA4-7109-4E7B-91DE-7BA374A73351}" destId="{E8372212-443C-4604-A5FE-951EB93A089B}" srcOrd="0" destOrd="0" presId="urn:microsoft.com/office/officeart/2005/8/layout/orgChart1"/>
    <dgm:cxn modelId="{D22D853B-01AE-48FE-8EA5-104FEB24BE4E}" srcId="{A1A909A8-B0C9-4801-B036-53FF2E51FD40}" destId="{BDC2B226-FD77-4A6C-B741-87581E95982B}" srcOrd="0" destOrd="0" parTransId="{33294C96-51BA-45DE-AF15-3028F0728A2C}" sibTransId="{890F4E7F-B5FC-4F5B-A939-55CCAC18928F}"/>
    <dgm:cxn modelId="{6BBBC974-FD70-4CC6-BCA9-860D1461DE84}" type="presOf" srcId="{6662C7A5-280D-4113-AB8B-65E6A0AAD15D}" destId="{55610AB5-17EB-4635-9E01-F74DFD3EB4FA}" srcOrd="0" destOrd="0" presId="urn:microsoft.com/office/officeart/2005/8/layout/orgChart1"/>
    <dgm:cxn modelId="{7870150E-7822-4C8E-B559-BA1958C88402}" srcId="{EAA7352E-1392-4FB6-9275-D27293CD4BDE}" destId="{C2E2108B-4A17-4052-A181-37DF36E442A5}" srcOrd="0" destOrd="0" parTransId="{CCE5B9F8-F398-414F-AABC-E6D4AAB2AE3C}" sibTransId="{CC797449-5EA2-45FE-852A-6BDBDAF05BD3}"/>
    <dgm:cxn modelId="{6F9E34D1-44FD-4118-A510-60F17DD29D10}" type="presOf" srcId="{1A87F6A5-AFE8-44D2-B6A6-4D939E1F5EB3}" destId="{4A2C6FBB-FCEF-452C-9EB6-B867DB05D07D}" srcOrd="1" destOrd="0" presId="urn:microsoft.com/office/officeart/2005/8/layout/orgChart1"/>
    <dgm:cxn modelId="{4C7368AB-B7D0-48C7-ABBF-6753EF14C608}" type="presOf" srcId="{214C8AA9-F372-4494-AA27-9A7E19C841C6}" destId="{15F53061-5884-4F46-B226-3F789F1FF4F3}" srcOrd="1" destOrd="0" presId="urn:microsoft.com/office/officeart/2005/8/layout/orgChart1"/>
    <dgm:cxn modelId="{B198BD1E-0FF9-485A-B06E-B53CBFE8D5A8}" srcId="{9F9150A8-CA64-4655-94F6-557DDF85EDF4}" destId="{182EECEC-09FD-4964-A6A9-5A15BABAC70E}" srcOrd="0" destOrd="0" parTransId="{7FFECB45-97DD-4931-AF4A-15D7A2F46B23}" sibTransId="{FA8F6740-B5F8-4914-8479-F4AAEE359A16}"/>
    <dgm:cxn modelId="{BB195240-E6CC-4AD9-AFF4-9C180BD11717}" srcId="{182EECEC-09FD-4964-A6A9-5A15BABAC70E}" destId="{1A87F6A5-AFE8-44D2-B6A6-4D939E1F5EB3}" srcOrd="1" destOrd="0" parTransId="{CF7AB1F5-F95E-4060-A080-4D3BDB343F5E}" sibTransId="{87C6D82C-5A2B-4C31-A4DA-A9FC96481A7C}"/>
    <dgm:cxn modelId="{6ABEE0ED-BCCF-48E5-A9FA-4BEF0C6E6F67}" srcId="{9F9150A8-CA64-4655-94F6-557DDF85EDF4}" destId="{EAA7352E-1392-4FB6-9275-D27293CD4BDE}" srcOrd="6" destOrd="0" parTransId="{569BB396-6B1B-48A7-B4D1-620B9420838F}" sibTransId="{6ACC307B-E5F5-4EEF-897D-A71876A5126A}"/>
    <dgm:cxn modelId="{D4C3582C-171E-4DF5-8F4A-A1895F15BDC1}" srcId="{9F9150A8-CA64-4655-94F6-557DDF85EDF4}" destId="{D6D1831B-A2DD-4F4A-B7D2-983F087F038F}" srcOrd="5" destOrd="0" parTransId="{FDCA2EA4-7109-4E7B-91DE-7BA374A73351}" sibTransId="{087736B0-CE55-4ABC-B169-639CDA8EF368}"/>
    <dgm:cxn modelId="{7D518D2F-6BED-4893-849B-223ECC8E4245}" type="presOf" srcId="{33294C96-51BA-45DE-AF15-3028F0728A2C}" destId="{9A84DB56-F7FF-4BB7-8FFC-3D918B2A89E1}" srcOrd="0" destOrd="0" presId="urn:microsoft.com/office/officeart/2005/8/layout/orgChart1"/>
    <dgm:cxn modelId="{E46A43D3-DCFB-494F-ADC5-E8655B1D01BC}" type="presParOf" srcId="{9AD7FD9C-1EA9-4A77-8CF9-7662013296C8}" destId="{F1CEC8AD-698F-41E0-8CB6-C2F9C33CA4AA}" srcOrd="0" destOrd="0" presId="urn:microsoft.com/office/officeart/2005/8/layout/orgChart1"/>
    <dgm:cxn modelId="{0C261B90-3EE9-440C-A4E0-E004145C328E}" type="presParOf" srcId="{F1CEC8AD-698F-41E0-8CB6-C2F9C33CA4AA}" destId="{8E1DEF53-F475-47E9-9A79-7DEAD349488F}" srcOrd="0" destOrd="0" presId="urn:microsoft.com/office/officeart/2005/8/layout/orgChart1"/>
    <dgm:cxn modelId="{97FEF990-FE52-45C4-AB18-0B70E3F47CA6}" type="presParOf" srcId="{8E1DEF53-F475-47E9-9A79-7DEAD349488F}" destId="{0C183C1A-08D6-49CA-A724-16FCDE2ED2DF}" srcOrd="0" destOrd="0" presId="urn:microsoft.com/office/officeart/2005/8/layout/orgChart1"/>
    <dgm:cxn modelId="{196C43C4-C8AA-4ADC-A8FB-F2DB21CEF105}" type="presParOf" srcId="{8E1DEF53-F475-47E9-9A79-7DEAD349488F}" destId="{5BB920B9-499D-40B0-9C14-A2EE21340AA3}" srcOrd="1" destOrd="0" presId="urn:microsoft.com/office/officeart/2005/8/layout/orgChart1"/>
    <dgm:cxn modelId="{539BC6C1-A401-45FE-9BBE-DCA23F5F9324}" type="presParOf" srcId="{F1CEC8AD-698F-41E0-8CB6-C2F9C33CA4AA}" destId="{7F9F3A47-E327-443C-ACA6-6764FC84AF3E}" srcOrd="1" destOrd="0" presId="urn:microsoft.com/office/officeart/2005/8/layout/orgChart1"/>
    <dgm:cxn modelId="{8E7F1D19-B9F0-48CA-BB78-4515F61FB608}" type="presParOf" srcId="{7F9F3A47-E327-443C-ACA6-6764FC84AF3E}" destId="{478AB5BE-CA28-4A10-A50E-0C92C07C4B39}" srcOrd="0" destOrd="0" presId="urn:microsoft.com/office/officeart/2005/8/layout/orgChart1"/>
    <dgm:cxn modelId="{AE716905-1FE8-43F7-BC68-DA67F1A32B9E}" type="presParOf" srcId="{7F9F3A47-E327-443C-ACA6-6764FC84AF3E}" destId="{B4CA86DF-BF0A-4272-A5BD-0DB191A8693C}" srcOrd="1" destOrd="0" presId="urn:microsoft.com/office/officeart/2005/8/layout/orgChart1"/>
    <dgm:cxn modelId="{50888E31-29EE-4B8F-96A3-66EAC4038E06}" type="presParOf" srcId="{B4CA86DF-BF0A-4272-A5BD-0DB191A8693C}" destId="{8CE66F97-F68C-4646-9CE9-AA503EE6884E}" srcOrd="0" destOrd="0" presId="urn:microsoft.com/office/officeart/2005/8/layout/orgChart1"/>
    <dgm:cxn modelId="{A90238AF-FF52-4DFF-8BBE-41204D7E7EFC}" type="presParOf" srcId="{8CE66F97-F68C-4646-9CE9-AA503EE6884E}" destId="{9ABC3DFF-4390-43DF-BFC8-3D2B15A890E4}" srcOrd="0" destOrd="0" presId="urn:microsoft.com/office/officeart/2005/8/layout/orgChart1"/>
    <dgm:cxn modelId="{7C7AA0A8-29C3-47B0-98FE-3934DDD64FEE}" type="presParOf" srcId="{8CE66F97-F68C-4646-9CE9-AA503EE6884E}" destId="{C874A9B9-1A4C-4FFF-AD65-596E7E30E7D2}" srcOrd="1" destOrd="0" presId="urn:microsoft.com/office/officeart/2005/8/layout/orgChart1"/>
    <dgm:cxn modelId="{BBCA6B8F-3DB6-49E5-9BDE-C6E294EAE34C}" type="presParOf" srcId="{B4CA86DF-BF0A-4272-A5BD-0DB191A8693C}" destId="{A042D645-1AC3-4015-9363-78318505B40A}" srcOrd="1" destOrd="0" presId="urn:microsoft.com/office/officeart/2005/8/layout/orgChart1"/>
    <dgm:cxn modelId="{C53384DD-CD72-41E2-ACEC-252D24AC06ED}" type="presParOf" srcId="{A042D645-1AC3-4015-9363-78318505B40A}" destId="{90D323E7-A441-4362-99C2-031D5A21988F}" srcOrd="0" destOrd="0" presId="urn:microsoft.com/office/officeart/2005/8/layout/orgChart1"/>
    <dgm:cxn modelId="{7BD3ABE5-2645-4D83-8FA4-25339DCB16A1}" type="presParOf" srcId="{A042D645-1AC3-4015-9363-78318505B40A}" destId="{51F71F1D-06D8-413C-82E4-54893F863AD2}" srcOrd="1" destOrd="0" presId="urn:microsoft.com/office/officeart/2005/8/layout/orgChart1"/>
    <dgm:cxn modelId="{B1E4DD83-95D9-4DD1-AF16-0D6D77683E77}" type="presParOf" srcId="{51F71F1D-06D8-413C-82E4-54893F863AD2}" destId="{A1607EB1-2707-4C38-9972-FABFD8E81476}" srcOrd="0" destOrd="0" presId="urn:microsoft.com/office/officeart/2005/8/layout/orgChart1"/>
    <dgm:cxn modelId="{E159F96D-5224-43E4-BC3A-F282C461E146}" type="presParOf" srcId="{A1607EB1-2707-4C38-9972-FABFD8E81476}" destId="{401F03FB-A41C-48C3-BC14-3ABE8E48FE24}" srcOrd="0" destOrd="0" presId="urn:microsoft.com/office/officeart/2005/8/layout/orgChart1"/>
    <dgm:cxn modelId="{69879034-4A55-4948-8046-7D5DFF734B74}" type="presParOf" srcId="{A1607EB1-2707-4C38-9972-FABFD8E81476}" destId="{89AFC4F9-0E1A-49B6-AC2B-7D352FEAB547}" srcOrd="1" destOrd="0" presId="urn:microsoft.com/office/officeart/2005/8/layout/orgChart1"/>
    <dgm:cxn modelId="{B3086210-ACFC-45A4-B815-87CF457686D2}" type="presParOf" srcId="{51F71F1D-06D8-413C-82E4-54893F863AD2}" destId="{5BCACD62-E02B-405C-9A81-B434F0E32BF1}" srcOrd="1" destOrd="0" presId="urn:microsoft.com/office/officeart/2005/8/layout/orgChart1"/>
    <dgm:cxn modelId="{DA8FFFE8-4A68-4CE4-956D-A60F47C38499}" type="presParOf" srcId="{51F71F1D-06D8-413C-82E4-54893F863AD2}" destId="{92052BA2-D080-4108-AA5D-29C1784FE4B6}" srcOrd="2" destOrd="0" presId="urn:microsoft.com/office/officeart/2005/8/layout/orgChart1"/>
    <dgm:cxn modelId="{59EF514B-A658-4045-9DAE-605EC0CAE8F9}" type="presParOf" srcId="{A042D645-1AC3-4015-9363-78318505B40A}" destId="{33FD122E-430D-4DC8-B7A8-FBC4F9159AF6}" srcOrd="2" destOrd="0" presId="urn:microsoft.com/office/officeart/2005/8/layout/orgChart1"/>
    <dgm:cxn modelId="{591DBC5C-F123-4299-A894-568E82A30A81}" type="presParOf" srcId="{A042D645-1AC3-4015-9363-78318505B40A}" destId="{65634699-2E81-4F54-A6FD-1CB848BDCAAB}" srcOrd="3" destOrd="0" presId="urn:microsoft.com/office/officeart/2005/8/layout/orgChart1"/>
    <dgm:cxn modelId="{08FDD64D-62FF-4E7E-AD99-A0E8BA2CD8AC}" type="presParOf" srcId="{65634699-2E81-4F54-A6FD-1CB848BDCAAB}" destId="{F01DF013-20C8-432B-ABBF-748D1D924760}" srcOrd="0" destOrd="0" presId="urn:microsoft.com/office/officeart/2005/8/layout/orgChart1"/>
    <dgm:cxn modelId="{0F0D0FED-FB5D-4E30-8F77-6BFFBF3F4856}" type="presParOf" srcId="{F01DF013-20C8-432B-ABBF-748D1D924760}" destId="{0BF72202-33B6-4FE0-B507-C09181E3A076}" srcOrd="0" destOrd="0" presId="urn:microsoft.com/office/officeart/2005/8/layout/orgChart1"/>
    <dgm:cxn modelId="{D1D02BEE-523B-4759-A379-A1434C8712C5}" type="presParOf" srcId="{F01DF013-20C8-432B-ABBF-748D1D924760}" destId="{4A2C6FBB-FCEF-452C-9EB6-B867DB05D07D}" srcOrd="1" destOrd="0" presId="urn:microsoft.com/office/officeart/2005/8/layout/orgChart1"/>
    <dgm:cxn modelId="{376CFB46-141A-4DBC-B095-4807E7E98A05}" type="presParOf" srcId="{65634699-2E81-4F54-A6FD-1CB848BDCAAB}" destId="{57A28CE5-366D-49AF-B08D-859FCF3E4C9D}" srcOrd="1" destOrd="0" presId="urn:microsoft.com/office/officeart/2005/8/layout/orgChart1"/>
    <dgm:cxn modelId="{501980E4-D8F4-4B18-8147-30CB9E1CFA0F}" type="presParOf" srcId="{65634699-2E81-4F54-A6FD-1CB848BDCAAB}" destId="{EC1BF9EC-78E5-4C0A-B70B-5F945D6B8521}" srcOrd="2" destOrd="0" presId="urn:microsoft.com/office/officeart/2005/8/layout/orgChart1"/>
    <dgm:cxn modelId="{2799FB7B-347C-4789-BA4C-197356AF193E}" type="presParOf" srcId="{A042D645-1AC3-4015-9363-78318505B40A}" destId="{7EA4F646-D86C-4B79-BBF5-B76682E90308}" srcOrd="4" destOrd="0" presId="urn:microsoft.com/office/officeart/2005/8/layout/orgChart1"/>
    <dgm:cxn modelId="{21686227-43FC-4A6C-B7DC-4C84D59D6370}" type="presParOf" srcId="{A042D645-1AC3-4015-9363-78318505B40A}" destId="{5BBF9C1A-2368-4D32-9B1F-DE2AD661640A}" srcOrd="5" destOrd="0" presId="urn:microsoft.com/office/officeart/2005/8/layout/orgChart1"/>
    <dgm:cxn modelId="{856E9744-176B-4DFA-86F3-7E3B543B67D0}" type="presParOf" srcId="{5BBF9C1A-2368-4D32-9B1F-DE2AD661640A}" destId="{ECB47189-A0D8-4099-AB69-8EC3CECCDD10}" srcOrd="0" destOrd="0" presId="urn:microsoft.com/office/officeart/2005/8/layout/orgChart1"/>
    <dgm:cxn modelId="{BA60288F-4147-4B36-B8FB-EB38D5E6B6A6}" type="presParOf" srcId="{ECB47189-A0D8-4099-AB69-8EC3CECCDD10}" destId="{F5C83DCC-7134-4AD4-9A06-A4ED4F63904A}" srcOrd="0" destOrd="0" presId="urn:microsoft.com/office/officeart/2005/8/layout/orgChart1"/>
    <dgm:cxn modelId="{CE41D80E-527C-4695-A138-B84843006483}" type="presParOf" srcId="{ECB47189-A0D8-4099-AB69-8EC3CECCDD10}" destId="{BDE558C7-8876-48C5-A50A-716EEAD13E12}" srcOrd="1" destOrd="0" presId="urn:microsoft.com/office/officeart/2005/8/layout/orgChart1"/>
    <dgm:cxn modelId="{14E6E731-7A84-444A-91CE-C2B0E55BB0C6}" type="presParOf" srcId="{5BBF9C1A-2368-4D32-9B1F-DE2AD661640A}" destId="{3405EBD1-6CB1-4896-8C8F-54C5F499A9FE}" srcOrd="1" destOrd="0" presId="urn:microsoft.com/office/officeart/2005/8/layout/orgChart1"/>
    <dgm:cxn modelId="{3138BB9B-E269-4565-B4A1-EEBBD5396F3C}" type="presParOf" srcId="{5BBF9C1A-2368-4D32-9B1F-DE2AD661640A}" destId="{2A066BCA-AA02-4ABA-87DB-ED5C494C731B}" srcOrd="2" destOrd="0" presId="urn:microsoft.com/office/officeart/2005/8/layout/orgChart1"/>
    <dgm:cxn modelId="{91CACA73-4D96-4F9E-983C-63C7836721BF}" type="presParOf" srcId="{B4CA86DF-BF0A-4272-A5BD-0DB191A8693C}" destId="{5FBE43E5-0136-4180-ADF5-5F9AC78D2E03}" srcOrd="2" destOrd="0" presId="urn:microsoft.com/office/officeart/2005/8/layout/orgChart1"/>
    <dgm:cxn modelId="{B07D91EB-4D89-47F7-82FF-C961E10F080C}" type="presParOf" srcId="{7F9F3A47-E327-443C-ACA6-6764FC84AF3E}" destId="{11F0612B-61A5-48B4-9AA2-6358A024E118}" srcOrd="2" destOrd="0" presId="urn:microsoft.com/office/officeart/2005/8/layout/orgChart1"/>
    <dgm:cxn modelId="{05E854DA-444A-4EA6-8781-D6B4541701BA}" type="presParOf" srcId="{7F9F3A47-E327-443C-ACA6-6764FC84AF3E}" destId="{885E368E-9A13-46C5-BA3F-BC64E9F0DB9A}" srcOrd="3" destOrd="0" presId="urn:microsoft.com/office/officeart/2005/8/layout/orgChart1"/>
    <dgm:cxn modelId="{9A369DD9-4719-48C1-BB72-E7FFA088396A}" type="presParOf" srcId="{885E368E-9A13-46C5-BA3F-BC64E9F0DB9A}" destId="{FCD27A5D-D580-4751-B726-B5A62D5AB57C}" srcOrd="0" destOrd="0" presId="urn:microsoft.com/office/officeart/2005/8/layout/orgChart1"/>
    <dgm:cxn modelId="{370766D7-C382-4C70-A088-BC6CA63ED44D}" type="presParOf" srcId="{FCD27A5D-D580-4751-B726-B5A62D5AB57C}" destId="{6E33D6A8-25BA-467E-A672-0EB9ADAAAEAA}" srcOrd="0" destOrd="0" presId="urn:microsoft.com/office/officeart/2005/8/layout/orgChart1"/>
    <dgm:cxn modelId="{15DF15AD-FC5E-4979-8BD5-6386E60B57AD}" type="presParOf" srcId="{FCD27A5D-D580-4751-B726-B5A62D5AB57C}" destId="{15F53061-5884-4F46-B226-3F789F1FF4F3}" srcOrd="1" destOrd="0" presId="urn:microsoft.com/office/officeart/2005/8/layout/orgChart1"/>
    <dgm:cxn modelId="{E5F7D430-C7A4-4EEA-9F23-CB0EB90B5BA0}" type="presParOf" srcId="{885E368E-9A13-46C5-BA3F-BC64E9F0DB9A}" destId="{DC8C7C7D-85F6-42FC-9DE5-AB240D9E6B20}" srcOrd="1" destOrd="0" presId="urn:microsoft.com/office/officeart/2005/8/layout/orgChart1"/>
    <dgm:cxn modelId="{7A910BDE-3E03-4B6F-B5B2-E7806C7A3C71}" type="presParOf" srcId="{DC8C7C7D-85F6-42FC-9DE5-AB240D9E6B20}" destId="{7D3D76A7-060F-4839-9740-557ACE8F6E1E}" srcOrd="0" destOrd="0" presId="urn:microsoft.com/office/officeart/2005/8/layout/orgChart1"/>
    <dgm:cxn modelId="{DB2C32ED-E508-43F7-A8BB-008A72B48632}" type="presParOf" srcId="{DC8C7C7D-85F6-42FC-9DE5-AB240D9E6B20}" destId="{42C4C5A8-E204-41DA-95E6-9CCFE7EB22D7}" srcOrd="1" destOrd="0" presId="urn:microsoft.com/office/officeart/2005/8/layout/orgChart1"/>
    <dgm:cxn modelId="{DF13F058-CDA4-479B-ACA8-85C721AF7452}" type="presParOf" srcId="{42C4C5A8-E204-41DA-95E6-9CCFE7EB22D7}" destId="{43E05E2A-5211-4406-884F-19C87F7847BE}" srcOrd="0" destOrd="0" presId="urn:microsoft.com/office/officeart/2005/8/layout/orgChart1"/>
    <dgm:cxn modelId="{D7E41D36-138E-4200-ADFD-8F41B46683B6}" type="presParOf" srcId="{43E05E2A-5211-4406-884F-19C87F7847BE}" destId="{63BFA66D-33AB-4E15-81DC-506D1F9F38CF}" srcOrd="0" destOrd="0" presId="urn:microsoft.com/office/officeart/2005/8/layout/orgChart1"/>
    <dgm:cxn modelId="{5CB77C22-2446-4C43-817B-D9051AE56623}" type="presParOf" srcId="{43E05E2A-5211-4406-884F-19C87F7847BE}" destId="{DBD904AD-BC20-4C9A-A7CA-446C62F66F6D}" srcOrd="1" destOrd="0" presId="urn:microsoft.com/office/officeart/2005/8/layout/orgChart1"/>
    <dgm:cxn modelId="{F0EB2B15-44E5-47C0-A7C9-2CE5C4163B7A}" type="presParOf" srcId="{42C4C5A8-E204-41DA-95E6-9CCFE7EB22D7}" destId="{596F5D38-B086-4ED3-ABFA-4184B247C648}" srcOrd="1" destOrd="0" presId="urn:microsoft.com/office/officeart/2005/8/layout/orgChart1"/>
    <dgm:cxn modelId="{8C02F7A9-7C4D-4973-A6BB-7CB22C61DBE7}" type="presParOf" srcId="{42C4C5A8-E204-41DA-95E6-9CCFE7EB22D7}" destId="{566E9BB2-5304-47AD-9C4A-1A4ADB582F30}" srcOrd="2" destOrd="0" presId="urn:microsoft.com/office/officeart/2005/8/layout/orgChart1"/>
    <dgm:cxn modelId="{10487ADE-892C-4811-B215-D39CE7F2B92D}" type="presParOf" srcId="{885E368E-9A13-46C5-BA3F-BC64E9F0DB9A}" destId="{CC5111EC-94DB-4FEA-997F-64AF68318997}" srcOrd="2" destOrd="0" presId="urn:microsoft.com/office/officeart/2005/8/layout/orgChart1"/>
    <dgm:cxn modelId="{1719EE35-EE4B-46C6-9079-B21F74599E20}" type="presParOf" srcId="{7F9F3A47-E327-443C-ACA6-6764FC84AF3E}" destId="{8A592225-C06D-4584-AE4B-358EE7256957}" srcOrd="4" destOrd="0" presId="urn:microsoft.com/office/officeart/2005/8/layout/orgChart1"/>
    <dgm:cxn modelId="{2A125DB7-9172-48EA-BA85-933F1BA5B721}" type="presParOf" srcId="{7F9F3A47-E327-443C-ACA6-6764FC84AF3E}" destId="{141D40B9-DEF9-47FB-8D67-6E859CA5CA7F}" srcOrd="5" destOrd="0" presId="urn:microsoft.com/office/officeart/2005/8/layout/orgChart1"/>
    <dgm:cxn modelId="{1594AA57-A85B-48B7-8437-1B6E32DCBB0A}" type="presParOf" srcId="{141D40B9-DEF9-47FB-8D67-6E859CA5CA7F}" destId="{F920BD58-C38E-4447-A485-0818EECBCD3C}" srcOrd="0" destOrd="0" presId="urn:microsoft.com/office/officeart/2005/8/layout/orgChart1"/>
    <dgm:cxn modelId="{EA7E8DA7-08C7-4D41-B736-226351B995E8}" type="presParOf" srcId="{F920BD58-C38E-4447-A485-0818EECBCD3C}" destId="{0CD7449A-BE7F-4486-B390-51D0F33EF502}" srcOrd="0" destOrd="0" presId="urn:microsoft.com/office/officeart/2005/8/layout/orgChart1"/>
    <dgm:cxn modelId="{E8AE5D4F-E5C2-43C1-9D34-38318C1C75A6}" type="presParOf" srcId="{F920BD58-C38E-4447-A485-0818EECBCD3C}" destId="{32EA097A-67BB-4ADD-AF7E-8CE558731713}" srcOrd="1" destOrd="0" presId="urn:microsoft.com/office/officeart/2005/8/layout/orgChart1"/>
    <dgm:cxn modelId="{F8936F3E-7A48-4726-B02F-ECACABC4E294}" type="presParOf" srcId="{141D40B9-DEF9-47FB-8D67-6E859CA5CA7F}" destId="{E83F0947-B46B-44B9-BD11-AB9A2ABDF464}" srcOrd="1" destOrd="0" presId="urn:microsoft.com/office/officeart/2005/8/layout/orgChart1"/>
    <dgm:cxn modelId="{9ABA2A03-6A31-4598-8938-814220D3C69E}" type="presParOf" srcId="{E83F0947-B46B-44B9-BD11-AB9A2ABDF464}" destId="{6CE79241-3A54-44D2-9DD6-2A199E3F65C0}" srcOrd="0" destOrd="0" presId="urn:microsoft.com/office/officeart/2005/8/layout/orgChart1"/>
    <dgm:cxn modelId="{93F99E17-64BC-4D1A-9FE9-5C76912648DF}" type="presParOf" srcId="{E83F0947-B46B-44B9-BD11-AB9A2ABDF464}" destId="{12CCB3B7-59DC-4587-9257-FF33F7349A25}" srcOrd="1" destOrd="0" presId="urn:microsoft.com/office/officeart/2005/8/layout/orgChart1"/>
    <dgm:cxn modelId="{89D4ACAC-D0DB-40D7-A273-45002DFBFEB9}" type="presParOf" srcId="{12CCB3B7-59DC-4587-9257-FF33F7349A25}" destId="{AD3E1AAA-B1FD-43B1-BC00-B5EF5436AD20}" srcOrd="0" destOrd="0" presId="urn:microsoft.com/office/officeart/2005/8/layout/orgChart1"/>
    <dgm:cxn modelId="{60598E4D-CD31-4D11-923E-2F9B318DA6E6}" type="presParOf" srcId="{AD3E1AAA-B1FD-43B1-BC00-B5EF5436AD20}" destId="{7DAB7B2F-D80B-4533-8D81-4A9D6E7A3548}" srcOrd="0" destOrd="0" presId="urn:microsoft.com/office/officeart/2005/8/layout/orgChart1"/>
    <dgm:cxn modelId="{A6A3E544-8469-400E-938D-C40A454989CD}" type="presParOf" srcId="{AD3E1AAA-B1FD-43B1-BC00-B5EF5436AD20}" destId="{57DA3313-4861-474B-AEFA-22015EF84BD4}" srcOrd="1" destOrd="0" presId="urn:microsoft.com/office/officeart/2005/8/layout/orgChart1"/>
    <dgm:cxn modelId="{1627B13E-FD0C-4CE9-9B38-5437448F5DB9}" type="presParOf" srcId="{12CCB3B7-59DC-4587-9257-FF33F7349A25}" destId="{1250FA69-8EDA-4C74-A964-D073E374D64F}" srcOrd="1" destOrd="0" presId="urn:microsoft.com/office/officeart/2005/8/layout/orgChart1"/>
    <dgm:cxn modelId="{3C66637B-C145-450A-A616-2B04933170D6}" type="presParOf" srcId="{12CCB3B7-59DC-4587-9257-FF33F7349A25}" destId="{E87BB7C0-71BF-471E-92D0-BF7D4F201F8E}" srcOrd="2" destOrd="0" presId="urn:microsoft.com/office/officeart/2005/8/layout/orgChart1"/>
    <dgm:cxn modelId="{3BA3D3DC-92F4-490E-BB82-C606C471F0F4}" type="presParOf" srcId="{E83F0947-B46B-44B9-BD11-AB9A2ABDF464}" destId="{54723194-3316-4A09-97D9-781164C48099}" srcOrd="2" destOrd="0" presId="urn:microsoft.com/office/officeart/2005/8/layout/orgChart1"/>
    <dgm:cxn modelId="{037E5032-D2FA-4CE3-ADE7-DBC52C81E092}" type="presParOf" srcId="{E83F0947-B46B-44B9-BD11-AB9A2ABDF464}" destId="{18C97F67-8BE1-4B8B-93F0-92AE99017176}" srcOrd="3" destOrd="0" presId="urn:microsoft.com/office/officeart/2005/8/layout/orgChart1"/>
    <dgm:cxn modelId="{DE516319-9FC8-4364-9D5B-6E12BBEBACBA}" type="presParOf" srcId="{18C97F67-8BE1-4B8B-93F0-92AE99017176}" destId="{68A700D4-B6F5-4FBF-92D0-270FA7E16CD1}" srcOrd="0" destOrd="0" presId="urn:microsoft.com/office/officeart/2005/8/layout/orgChart1"/>
    <dgm:cxn modelId="{221CA84A-E62E-4FE0-8C12-1F7D07E3F755}" type="presParOf" srcId="{68A700D4-B6F5-4FBF-92D0-270FA7E16CD1}" destId="{7AF376BD-52BA-4DB1-AB02-AD13CA0F80BD}" srcOrd="0" destOrd="0" presId="urn:microsoft.com/office/officeart/2005/8/layout/orgChart1"/>
    <dgm:cxn modelId="{FDFCD82E-7F14-4524-A4CF-9E5B9C512C72}" type="presParOf" srcId="{68A700D4-B6F5-4FBF-92D0-270FA7E16CD1}" destId="{858FD351-A2FE-4ABA-A4DB-D9EF50A50B19}" srcOrd="1" destOrd="0" presId="urn:microsoft.com/office/officeart/2005/8/layout/orgChart1"/>
    <dgm:cxn modelId="{FA010CA4-975E-4BD0-98F2-BF2E0D5B8E9D}" type="presParOf" srcId="{18C97F67-8BE1-4B8B-93F0-92AE99017176}" destId="{5FA9CA03-454F-4D45-AD39-0B6E561261C3}" srcOrd="1" destOrd="0" presId="urn:microsoft.com/office/officeart/2005/8/layout/orgChart1"/>
    <dgm:cxn modelId="{BC308B17-BB5B-48D3-8444-44EC97A10E1B}" type="presParOf" srcId="{18C97F67-8BE1-4B8B-93F0-92AE99017176}" destId="{8A1923D4-1E74-491A-92A2-5AC5FBABEB0F}" srcOrd="2" destOrd="0" presId="urn:microsoft.com/office/officeart/2005/8/layout/orgChart1"/>
    <dgm:cxn modelId="{3AA66CB5-7351-4DF2-9A22-61675F212AA8}" type="presParOf" srcId="{141D40B9-DEF9-47FB-8D67-6E859CA5CA7F}" destId="{D03086EE-33BA-4356-8897-5FB6188988C0}" srcOrd="2" destOrd="0" presId="urn:microsoft.com/office/officeart/2005/8/layout/orgChart1"/>
    <dgm:cxn modelId="{A62B231A-0FD7-487C-96AB-C56DE72FFEE8}" type="presParOf" srcId="{7F9F3A47-E327-443C-ACA6-6764FC84AF3E}" destId="{3410D5FA-B03C-42AA-BC68-6F494E31C172}" srcOrd="6" destOrd="0" presId="urn:microsoft.com/office/officeart/2005/8/layout/orgChart1"/>
    <dgm:cxn modelId="{B7693FA9-F246-42D9-8286-506A9730539A}" type="presParOf" srcId="{7F9F3A47-E327-443C-ACA6-6764FC84AF3E}" destId="{EDE7B86A-6AB5-4746-B435-6CCC7FE6C298}" srcOrd="7" destOrd="0" presId="urn:microsoft.com/office/officeart/2005/8/layout/orgChart1"/>
    <dgm:cxn modelId="{EE190530-E902-4BB3-9D99-237199DBECDB}" type="presParOf" srcId="{EDE7B86A-6AB5-4746-B435-6CCC7FE6C298}" destId="{31D4CE03-C814-4D5B-B8A3-1C2D9469606F}" srcOrd="0" destOrd="0" presId="urn:microsoft.com/office/officeart/2005/8/layout/orgChart1"/>
    <dgm:cxn modelId="{05F6ADE5-369B-4765-B227-D443D604DDF8}" type="presParOf" srcId="{31D4CE03-C814-4D5B-B8A3-1C2D9469606F}" destId="{4A5CCF15-916E-4A80-AF6D-145ED5206261}" srcOrd="0" destOrd="0" presId="urn:microsoft.com/office/officeart/2005/8/layout/orgChart1"/>
    <dgm:cxn modelId="{4E1029EB-49C9-4434-87BC-02879BB0F078}" type="presParOf" srcId="{31D4CE03-C814-4D5B-B8A3-1C2D9469606F}" destId="{5A660BDE-7E24-4830-9CCD-FB647AE5D929}" srcOrd="1" destOrd="0" presId="urn:microsoft.com/office/officeart/2005/8/layout/orgChart1"/>
    <dgm:cxn modelId="{3AD67EBE-894C-41EC-B310-FD62565891D1}" type="presParOf" srcId="{EDE7B86A-6AB5-4746-B435-6CCC7FE6C298}" destId="{9724A8D4-D4AD-437C-8798-8A306EB688C0}" srcOrd="1" destOrd="0" presId="urn:microsoft.com/office/officeart/2005/8/layout/orgChart1"/>
    <dgm:cxn modelId="{2D63B5EE-ECD4-446D-80DE-FAC60AA05139}" type="presParOf" srcId="{9724A8D4-D4AD-437C-8798-8A306EB688C0}" destId="{9A84DB56-F7FF-4BB7-8FFC-3D918B2A89E1}" srcOrd="0" destOrd="0" presId="urn:microsoft.com/office/officeart/2005/8/layout/orgChart1"/>
    <dgm:cxn modelId="{3F1218AD-E7C6-44BC-BB4C-8121A2AB25EF}" type="presParOf" srcId="{9724A8D4-D4AD-437C-8798-8A306EB688C0}" destId="{21303B39-7181-4BF0-B763-C5CA8E2152FC}" srcOrd="1" destOrd="0" presId="urn:microsoft.com/office/officeart/2005/8/layout/orgChart1"/>
    <dgm:cxn modelId="{1279204E-AFDC-4468-A1F9-A3A598A436A0}" type="presParOf" srcId="{21303B39-7181-4BF0-B763-C5CA8E2152FC}" destId="{349B31AE-9FE9-4AD6-9598-BC7BA30E0FD9}" srcOrd="0" destOrd="0" presId="urn:microsoft.com/office/officeart/2005/8/layout/orgChart1"/>
    <dgm:cxn modelId="{6E3CF007-55D2-4ED1-A0C4-512D61EB349A}" type="presParOf" srcId="{349B31AE-9FE9-4AD6-9598-BC7BA30E0FD9}" destId="{436C278C-0902-4DEC-8E75-5ADCF530D13E}" srcOrd="0" destOrd="0" presId="urn:microsoft.com/office/officeart/2005/8/layout/orgChart1"/>
    <dgm:cxn modelId="{95D85450-6703-4219-BF89-92E594BD6539}" type="presParOf" srcId="{349B31AE-9FE9-4AD6-9598-BC7BA30E0FD9}" destId="{D9B79FAC-4A1A-4218-AC29-2C6E3048771B}" srcOrd="1" destOrd="0" presId="urn:microsoft.com/office/officeart/2005/8/layout/orgChart1"/>
    <dgm:cxn modelId="{E08BF3A4-16E8-4A1C-94DC-14F4D9BBA3F8}" type="presParOf" srcId="{21303B39-7181-4BF0-B763-C5CA8E2152FC}" destId="{48043CB2-F869-4BE2-BCDF-85C156F49978}" srcOrd="1" destOrd="0" presId="urn:microsoft.com/office/officeart/2005/8/layout/orgChart1"/>
    <dgm:cxn modelId="{D676B72D-9886-428F-AE87-90EF23DC1842}" type="presParOf" srcId="{21303B39-7181-4BF0-B763-C5CA8E2152FC}" destId="{4048C3FD-9777-429D-A348-16FA95F29C1C}" srcOrd="2" destOrd="0" presId="urn:microsoft.com/office/officeart/2005/8/layout/orgChart1"/>
    <dgm:cxn modelId="{26E519FB-6E29-4980-81BF-3A449D863AEE}" type="presParOf" srcId="{EDE7B86A-6AB5-4746-B435-6CCC7FE6C298}" destId="{396B133B-4449-4194-82CB-6F6BD11E3F22}" srcOrd="2" destOrd="0" presId="urn:microsoft.com/office/officeart/2005/8/layout/orgChart1"/>
    <dgm:cxn modelId="{8F614302-112D-42E4-B297-A6FC4D35CC6F}" type="presParOf" srcId="{7F9F3A47-E327-443C-ACA6-6764FC84AF3E}" destId="{E8372212-443C-4604-A5FE-951EB93A089B}" srcOrd="8" destOrd="0" presId="urn:microsoft.com/office/officeart/2005/8/layout/orgChart1"/>
    <dgm:cxn modelId="{634F6358-FE07-40E5-9D97-CF8557F2C66D}" type="presParOf" srcId="{7F9F3A47-E327-443C-ACA6-6764FC84AF3E}" destId="{668AA5BC-0C04-4381-91CD-5060EC4332C9}" srcOrd="9" destOrd="0" presId="urn:microsoft.com/office/officeart/2005/8/layout/orgChart1"/>
    <dgm:cxn modelId="{C5F85ECE-4FD4-477C-B578-0AE61BE34012}" type="presParOf" srcId="{668AA5BC-0C04-4381-91CD-5060EC4332C9}" destId="{D6482E14-856B-47B7-8D6B-99BD5418B52A}" srcOrd="0" destOrd="0" presId="urn:microsoft.com/office/officeart/2005/8/layout/orgChart1"/>
    <dgm:cxn modelId="{511FA238-BE71-4EE3-9967-490CE55A4C53}" type="presParOf" srcId="{D6482E14-856B-47B7-8D6B-99BD5418B52A}" destId="{F08F3104-70FA-4341-B746-C709C4990753}" srcOrd="0" destOrd="0" presId="urn:microsoft.com/office/officeart/2005/8/layout/orgChart1"/>
    <dgm:cxn modelId="{443C3B53-B87F-423F-B715-0EBCBAC75322}" type="presParOf" srcId="{D6482E14-856B-47B7-8D6B-99BD5418B52A}" destId="{87895AA5-A0D8-4403-B11F-8D477FA55644}" srcOrd="1" destOrd="0" presId="urn:microsoft.com/office/officeart/2005/8/layout/orgChart1"/>
    <dgm:cxn modelId="{DEAAC3F4-C5EE-44A0-8E8B-2B2B1C788278}" type="presParOf" srcId="{668AA5BC-0C04-4381-91CD-5060EC4332C9}" destId="{7D1774A3-8149-48FE-A254-71D87DAA08A1}" srcOrd="1" destOrd="0" presId="urn:microsoft.com/office/officeart/2005/8/layout/orgChart1"/>
    <dgm:cxn modelId="{3EC7E100-3D71-4108-9F5B-AD75D33A355A}" type="presParOf" srcId="{7D1774A3-8149-48FE-A254-71D87DAA08A1}" destId="{642B3AFC-E669-4F97-B3C9-571873C59D61}" srcOrd="0" destOrd="0" presId="urn:microsoft.com/office/officeart/2005/8/layout/orgChart1"/>
    <dgm:cxn modelId="{AA929C4D-F09C-494D-A83B-3A6BA3B4FE8A}" type="presParOf" srcId="{7D1774A3-8149-48FE-A254-71D87DAA08A1}" destId="{C5DA0EBD-320F-4F60-A7C9-F32005E263AF}" srcOrd="1" destOrd="0" presId="urn:microsoft.com/office/officeart/2005/8/layout/orgChart1"/>
    <dgm:cxn modelId="{66A10313-4C25-40BC-960F-EDC93F229E9D}" type="presParOf" srcId="{C5DA0EBD-320F-4F60-A7C9-F32005E263AF}" destId="{5232B4E7-219F-4A7A-B28E-73FC93B1ABF1}" srcOrd="0" destOrd="0" presId="urn:microsoft.com/office/officeart/2005/8/layout/orgChart1"/>
    <dgm:cxn modelId="{EF465E52-3FEC-44DB-90D3-D19A15F32229}" type="presParOf" srcId="{5232B4E7-219F-4A7A-B28E-73FC93B1ABF1}" destId="{736CA1D9-97D5-4878-B2BE-0042FFDCEB2C}" srcOrd="0" destOrd="0" presId="urn:microsoft.com/office/officeart/2005/8/layout/orgChart1"/>
    <dgm:cxn modelId="{56F91103-FF6F-45F3-85F1-4176BF22485A}" type="presParOf" srcId="{5232B4E7-219F-4A7A-B28E-73FC93B1ABF1}" destId="{FAEB3BB3-0D68-4460-BFA9-1154E529051D}" srcOrd="1" destOrd="0" presId="urn:microsoft.com/office/officeart/2005/8/layout/orgChart1"/>
    <dgm:cxn modelId="{7521F1D5-E09E-4E09-9D9A-2757A4202D0B}" type="presParOf" srcId="{C5DA0EBD-320F-4F60-A7C9-F32005E263AF}" destId="{21954DA7-1438-47AD-8B37-276A36C3D5D0}" srcOrd="1" destOrd="0" presId="urn:microsoft.com/office/officeart/2005/8/layout/orgChart1"/>
    <dgm:cxn modelId="{0700AD56-BE0C-48A4-A958-554A27607646}" type="presParOf" srcId="{C5DA0EBD-320F-4F60-A7C9-F32005E263AF}" destId="{E7FB11FB-88B7-46FF-B873-5FEAD23F6108}" srcOrd="2" destOrd="0" presId="urn:microsoft.com/office/officeart/2005/8/layout/orgChart1"/>
    <dgm:cxn modelId="{6393820D-0A53-448F-9E9A-26921F00F203}" type="presParOf" srcId="{668AA5BC-0C04-4381-91CD-5060EC4332C9}" destId="{53B4C053-A18E-430B-89F2-1E1E17594279}" srcOrd="2" destOrd="0" presId="urn:microsoft.com/office/officeart/2005/8/layout/orgChart1"/>
    <dgm:cxn modelId="{367276EE-5DAC-463A-8ED5-AE1D05814A63}" type="presParOf" srcId="{7F9F3A47-E327-443C-ACA6-6764FC84AF3E}" destId="{082635D0-9722-410A-8F4C-C72150DA8861}" srcOrd="10" destOrd="0" presId="urn:microsoft.com/office/officeart/2005/8/layout/orgChart1"/>
    <dgm:cxn modelId="{3838390B-6045-4316-AA86-8BFA78B5D906}" type="presParOf" srcId="{7F9F3A47-E327-443C-ACA6-6764FC84AF3E}" destId="{91532C5C-0484-40CC-9661-C30364C1B317}" srcOrd="11" destOrd="0" presId="urn:microsoft.com/office/officeart/2005/8/layout/orgChart1"/>
    <dgm:cxn modelId="{0179DDB3-1C38-4542-9C19-E918A1362CA6}" type="presParOf" srcId="{91532C5C-0484-40CC-9661-C30364C1B317}" destId="{8DA4282B-FABC-41C4-A7A0-3B6FE1443681}" srcOrd="0" destOrd="0" presId="urn:microsoft.com/office/officeart/2005/8/layout/orgChart1"/>
    <dgm:cxn modelId="{573292E0-A8D6-4F60-9DF3-3596F32AF539}" type="presParOf" srcId="{8DA4282B-FABC-41C4-A7A0-3B6FE1443681}" destId="{814BB78A-3ACA-4A4A-A495-82A6CDF252D1}" srcOrd="0" destOrd="0" presId="urn:microsoft.com/office/officeart/2005/8/layout/orgChart1"/>
    <dgm:cxn modelId="{60195979-47B1-4C12-88B5-A6542D82F8CC}" type="presParOf" srcId="{8DA4282B-FABC-41C4-A7A0-3B6FE1443681}" destId="{9D0A8FC0-8E48-49FA-A277-5AFF81161F8D}" srcOrd="1" destOrd="0" presId="urn:microsoft.com/office/officeart/2005/8/layout/orgChart1"/>
    <dgm:cxn modelId="{D6F1E8AF-3C5C-4E25-8BB2-71C2A9980CF1}" type="presParOf" srcId="{91532C5C-0484-40CC-9661-C30364C1B317}" destId="{1512D97B-FF0D-476D-ACBD-FF2531720233}" srcOrd="1" destOrd="0" presId="urn:microsoft.com/office/officeart/2005/8/layout/orgChart1"/>
    <dgm:cxn modelId="{92EE5C65-29EF-4A71-A9A5-A212FC9ACF64}" type="presParOf" srcId="{1512D97B-FF0D-476D-ACBD-FF2531720233}" destId="{B9C08218-DE38-4BB4-99C2-21E87E433F6B}" srcOrd="0" destOrd="0" presId="urn:microsoft.com/office/officeart/2005/8/layout/orgChart1"/>
    <dgm:cxn modelId="{01A6C1E0-C053-4D55-90AF-8216009E71D3}" type="presParOf" srcId="{1512D97B-FF0D-476D-ACBD-FF2531720233}" destId="{0786AB4F-FA88-4895-9A56-231D1F785A94}" srcOrd="1" destOrd="0" presId="urn:microsoft.com/office/officeart/2005/8/layout/orgChart1"/>
    <dgm:cxn modelId="{84435713-C426-424B-9156-45E676745023}" type="presParOf" srcId="{0786AB4F-FA88-4895-9A56-231D1F785A94}" destId="{9FD858EF-FD95-4A3D-A21C-11D41054287C}" srcOrd="0" destOrd="0" presId="urn:microsoft.com/office/officeart/2005/8/layout/orgChart1"/>
    <dgm:cxn modelId="{6B921B78-895A-4EE6-8755-B92CF9D69D18}" type="presParOf" srcId="{9FD858EF-FD95-4A3D-A21C-11D41054287C}" destId="{9E44BC58-4B31-4461-A7EB-D64D8CDFBA6C}" srcOrd="0" destOrd="0" presId="urn:microsoft.com/office/officeart/2005/8/layout/orgChart1"/>
    <dgm:cxn modelId="{A3BA9FE2-1807-43AB-B98F-89659EDE8BD1}" type="presParOf" srcId="{9FD858EF-FD95-4A3D-A21C-11D41054287C}" destId="{E969892F-ADFB-405F-9A4E-93142959965B}" srcOrd="1" destOrd="0" presId="urn:microsoft.com/office/officeart/2005/8/layout/orgChart1"/>
    <dgm:cxn modelId="{D3DB764F-16C3-46DF-867E-325A815F960B}" type="presParOf" srcId="{0786AB4F-FA88-4895-9A56-231D1F785A94}" destId="{01A71594-3E66-4F5F-B9B9-BE3FAFDD799C}" srcOrd="1" destOrd="0" presId="urn:microsoft.com/office/officeart/2005/8/layout/orgChart1"/>
    <dgm:cxn modelId="{848CF764-D545-4710-8B85-AD3BBF25C571}" type="presParOf" srcId="{0786AB4F-FA88-4895-9A56-231D1F785A94}" destId="{0731209B-563B-4B52-8C30-F2200E5A06DE}" srcOrd="2" destOrd="0" presId="urn:microsoft.com/office/officeart/2005/8/layout/orgChart1"/>
    <dgm:cxn modelId="{F1D12494-7C62-4CA8-B4E6-0A0BFD7AB362}" type="presParOf" srcId="{91532C5C-0484-40CC-9661-C30364C1B317}" destId="{C06EC83B-E639-4ED4-A2B3-8AA8FDAFF8DC}" srcOrd="2" destOrd="0" presId="urn:microsoft.com/office/officeart/2005/8/layout/orgChart1"/>
    <dgm:cxn modelId="{55B10C47-77DA-4BD4-B506-440CA536DC31}" type="presParOf" srcId="{7F9F3A47-E327-443C-ACA6-6764FC84AF3E}" destId="{91BD2AE6-909E-49AD-BEDE-AB0688A988A6}" srcOrd="12" destOrd="0" presId="urn:microsoft.com/office/officeart/2005/8/layout/orgChart1"/>
    <dgm:cxn modelId="{001157EC-17FB-44A6-8995-0D2B506D3126}" type="presParOf" srcId="{7F9F3A47-E327-443C-ACA6-6764FC84AF3E}" destId="{DC7ACF32-5133-4CD0-8DFB-4C158EE7D4FF}" srcOrd="13" destOrd="0" presId="urn:microsoft.com/office/officeart/2005/8/layout/orgChart1"/>
    <dgm:cxn modelId="{F70DBDEF-F2C7-42F1-B336-B7E23282D71C}" type="presParOf" srcId="{DC7ACF32-5133-4CD0-8DFB-4C158EE7D4FF}" destId="{343BF383-0EAF-4391-B153-6306E37F85F5}" srcOrd="0" destOrd="0" presId="urn:microsoft.com/office/officeart/2005/8/layout/orgChart1"/>
    <dgm:cxn modelId="{F8463C28-35A6-46FB-B7FF-5F666F8EF00C}" type="presParOf" srcId="{343BF383-0EAF-4391-B153-6306E37F85F5}" destId="{7DF0E47E-11DA-4AE0-8FB7-257670554BCD}" srcOrd="0" destOrd="0" presId="urn:microsoft.com/office/officeart/2005/8/layout/orgChart1"/>
    <dgm:cxn modelId="{99E76C3B-FA69-4BB1-9859-FD43B38E69C8}" type="presParOf" srcId="{343BF383-0EAF-4391-B153-6306E37F85F5}" destId="{16A0A908-20BA-4942-AF8E-6847C71E22DD}" srcOrd="1" destOrd="0" presId="urn:microsoft.com/office/officeart/2005/8/layout/orgChart1"/>
    <dgm:cxn modelId="{C7771EC8-BA4A-4199-9127-77026FC95F44}" type="presParOf" srcId="{DC7ACF32-5133-4CD0-8DFB-4C158EE7D4FF}" destId="{CAB3491B-E56F-498E-B82E-2A01FA81A6CA}" srcOrd="1" destOrd="0" presId="urn:microsoft.com/office/officeart/2005/8/layout/orgChart1"/>
    <dgm:cxn modelId="{40C48522-DEF7-44D0-843F-9DCFC21709B6}" type="presParOf" srcId="{CAB3491B-E56F-498E-B82E-2A01FA81A6CA}" destId="{C4FE12E0-D57A-446D-BBEF-8D16E0ABF043}" srcOrd="0" destOrd="0" presId="urn:microsoft.com/office/officeart/2005/8/layout/orgChart1"/>
    <dgm:cxn modelId="{665CB3B5-445E-4E20-81D4-E251D4D2F0BE}" type="presParOf" srcId="{CAB3491B-E56F-498E-B82E-2A01FA81A6CA}" destId="{A24EC7B7-A21B-4DF8-A699-822E77C84C5F}" srcOrd="1" destOrd="0" presId="urn:microsoft.com/office/officeart/2005/8/layout/orgChart1"/>
    <dgm:cxn modelId="{4E3C2CAE-E12F-4F07-B5B1-44D787D6CA67}" type="presParOf" srcId="{A24EC7B7-A21B-4DF8-A699-822E77C84C5F}" destId="{C6022A59-5E11-46AF-8C5F-54AB12740AAA}" srcOrd="0" destOrd="0" presId="urn:microsoft.com/office/officeart/2005/8/layout/orgChart1"/>
    <dgm:cxn modelId="{3A165007-69B8-487F-85B7-9418CED9B863}" type="presParOf" srcId="{C6022A59-5E11-46AF-8C5F-54AB12740AAA}" destId="{619F5F80-70DE-4CE7-BC42-D2480F69087B}" srcOrd="0" destOrd="0" presId="urn:microsoft.com/office/officeart/2005/8/layout/orgChart1"/>
    <dgm:cxn modelId="{90DCDD2C-B4D5-4E68-AE0D-F598313E3273}" type="presParOf" srcId="{C6022A59-5E11-46AF-8C5F-54AB12740AAA}" destId="{E0DFE69A-8DFD-48F8-B025-00D1D28D7656}" srcOrd="1" destOrd="0" presId="urn:microsoft.com/office/officeart/2005/8/layout/orgChart1"/>
    <dgm:cxn modelId="{9C7E62A1-C041-4E25-887D-C6BF4625E89E}" type="presParOf" srcId="{A24EC7B7-A21B-4DF8-A699-822E77C84C5F}" destId="{567725DC-350D-4B56-ABEA-D494932FC85E}" srcOrd="1" destOrd="0" presId="urn:microsoft.com/office/officeart/2005/8/layout/orgChart1"/>
    <dgm:cxn modelId="{FFA783C1-D7AE-4583-A6B9-9299C290910F}" type="presParOf" srcId="{A24EC7B7-A21B-4DF8-A699-822E77C84C5F}" destId="{193AC001-C1AF-47DE-B3EA-A9C95424D8E5}" srcOrd="2" destOrd="0" presId="urn:microsoft.com/office/officeart/2005/8/layout/orgChart1"/>
    <dgm:cxn modelId="{D8C469B7-07C6-4652-8AA0-0DBED4BA4E13}" type="presParOf" srcId="{DC7ACF32-5133-4CD0-8DFB-4C158EE7D4FF}" destId="{6F565340-5D56-4F74-AA72-8D2543100028}" srcOrd="2" destOrd="0" presId="urn:microsoft.com/office/officeart/2005/8/layout/orgChart1"/>
    <dgm:cxn modelId="{994AF102-0A13-4979-8277-A09ACE578513}" type="presParOf" srcId="{F1CEC8AD-698F-41E0-8CB6-C2F9C33CA4AA}" destId="{E70042FA-7178-41D3-86DC-128FE7AE565A}" srcOrd="2" destOrd="0" presId="urn:microsoft.com/office/officeart/2005/8/layout/orgChart1"/>
    <dgm:cxn modelId="{365DF15E-27C7-4975-A28F-73B714E6BD9C}" type="presParOf" srcId="{E70042FA-7178-41D3-86DC-128FE7AE565A}" destId="{55610AB5-17EB-4635-9E01-F74DFD3EB4FA}" srcOrd="0" destOrd="0" presId="urn:microsoft.com/office/officeart/2005/8/layout/orgChart1"/>
    <dgm:cxn modelId="{F0F63DAB-BC37-4126-9D7E-7695A9B1BB10}" type="presParOf" srcId="{E70042FA-7178-41D3-86DC-128FE7AE565A}" destId="{61F8F957-B6C6-45B4-9E9C-4DF8A032B9D2}" srcOrd="1" destOrd="0" presId="urn:microsoft.com/office/officeart/2005/8/layout/orgChart1"/>
    <dgm:cxn modelId="{0A9941F8-ACD3-4E59-84CD-7A5F5BE436A4}" type="presParOf" srcId="{61F8F957-B6C6-45B4-9E9C-4DF8A032B9D2}" destId="{5EDBEB0D-972E-4A61-8CA1-996CADE28F14}" srcOrd="0" destOrd="0" presId="urn:microsoft.com/office/officeart/2005/8/layout/orgChart1"/>
    <dgm:cxn modelId="{F74BE240-5E62-4DF7-A0A0-F587B9532FF9}" type="presParOf" srcId="{5EDBEB0D-972E-4A61-8CA1-996CADE28F14}" destId="{F1636543-59F8-40B7-A010-CFDD5A332189}" srcOrd="0" destOrd="0" presId="urn:microsoft.com/office/officeart/2005/8/layout/orgChart1"/>
    <dgm:cxn modelId="{2CA4CD3A-9EEE-425C-9130-55A7E5D11F7B}" type="presParOf" srcId="{5EDBEB0D-972E-4A61-8CA1-996CADE28F14}" destId="{8FC80910-9E1E-46B6-867C-34AE4C31491B}" srcOrd="1" destOrd="0" presId="urn:microsoft.com/office/officeart/2005/8/layout/orgChart1"/>
    <dgm:cxn modelId="{85CECA30-ED56-42D2-994A-83F2D70D6282}" type="presParOf" srcId="{61F8F957-B6C6-45B4-9E9C-4DF8A032B9D2}" destId="{4FAA2E53-8F2D-4763-B53E-15F34E4E3A53}" srcOrd="1" destOrd="0" presId="urn:microsoft.com/office/officeart/2005/8/layout/orgChart1"/>
    <dgm:cxn modelId="{7AEAA143-9D40-4D60-AAAC-DEB28D38FA53}" type="presParOf" srcId="{61F8F957-B6C6-45B4-9E9C-4DF8A032B9D2}" destId="{9AD97961-ACEA-44FC-AE10-201C233D5F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0AB5-17EB-4635-9E01-F74DFD3EB4FA}">
      <dsp:nvSpPr>
        <dsp:cNvPr id="0" name=""/>
        <dsp:cNvSpPr/>
      </dsp:nvSpPr>
      <dsp:spPr>
        <a:xfrm>
          <a:off x="4320651" y="448401"/>
          <a:ext cx="455289" cy="495878"/>
        </a:xfrm>
        <a:custGeom>
          <a:avLst/>
          <a:gdLst/>
          <a:ahLst/>
          <a:cxnLst/>
          <a:rect l="0" t="0" r="0" b="0"/>
          <a:pathLst>
            <a:path>
              <a:moveTo>
                <a:pt x="455289" y="0"/>
              </a:moveTo>
              <a:lnTo>
                <a:pt x="455289" y="495878"/>
              </a:lnTo>
              <a:lnTo>
                <a:pt x="0" y="49587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E12E0-D57A-446D-BBEF-8D16E0ABF043}">
      <dsp:nvSpPr>
        <dsp:cNvPr id="0" name=""/>
        <dsp:cNvSpPr/>
      </dsp:nvSpPr>
      <dsp:spPr>
        <a:xfrm>
          <a:off x="6600999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D2AE6-909E-49AD-BEDE-AB0688A988A6}">
      <dsp:nvSpPr>
        <dsp:cNvPr id="0" name=""/>
        <dsp:cNvSpPr/>
      </dsp:nvSpPr>
      <dsp:spPr>
        <a:xfrm>
          <a:off x="4775941" y="448401"/>
          <a:ext cx="2183779" cy="103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96"/>
              </a:lnTo>
              <a:lnTo>
                <a:pt x="2183779" y="944696"/>
              </a:lnTo>
              <a:lnTo>
                <a:pt x="2183779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08218-DE38-4BB4-99C2-21E87E433F6B}">
      <dsp:nvSpPr>
        <dsp:cNvPr id="0" name=""/>
        <dsp:cNvSpPr/>
      </dsp:nvSpPr>
      <dsp:spPr>
        <a:xfrm>
          <a:off x="5515867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635D0-9722-410A-8F4C-C72150DA8861}">
      <dsp:nvSpPr>
        <dsp:cNvPr id="0" name=""/>
        <dsp:cNvSpPr/>
      </dsp:nvSpPr>
      <dsp:spPr>
        <a:xfrm>
          <a:off x="4775941" y="448401"/>
          <a:ext cx="1098647" cy="103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96"/>
              </a:lnTo>
              <a:lnTo>
                <a:pt x="1098647" y="944696"/>
              </a:lnTo>
              <a:lnTo>
                <a:pt x="1098647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3AFC-E669-4F97-B3C9-571873C59D61}">
      <dsp:nvSpPr>
        <dsp:cNvPr id="0" name=""/>
        <dsp:cNvSpPr/>
      </dsp:nvSpPr>
      <dsp:spPr>
        <a:xfrm>
          <a:off x="4430734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72212-443C-4604-A5FE-951EB93A089B}">
      <dsp:nvSpPr>
        <dsp:cNvPr id="0" name=""/>
        <dsp:cNvSpPr/>
      </dsp:nvSpPr>
      <dsp:spPr>
        <a:xfrm>
          <a:off x="4730221" y="448401"/>
          <a:ext cx="91440" cy="103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4696"/>
              </a:lnTo>
              <a:lnTo>
                <a:pt x="59234" y="944696"/>
              </a:lnTo>
              <a:lnTo>
                <a:pt x="59234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4DB56-F7FF-4BB7-8FFC-3D918B2A89E1}">
      <dsp:nvSpPr>
        <dsp:cNvPr id="0" name=""/>
        <dsp:cNvSpPr/>
      </dsp:nvSpPr>
      <dsp:spPr>
        <a:xfrm>
          <a:off x="3345602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0D5FA-B03C-42AA-BC68-6F494E31C172}">
      <dsp:nvSpPr>
        <dsp:cNvPr id="0" name=""/>
        <dsp:cNvSpPr/>
      </dsp:nvSpPr>
      <dsp:spPr>
        <a:xfrm>
          <a:off x="3704323" y="448401"/>
          <a:ext cx="1071617" cy="1038861"/>
        </a:xfrm>
        <a:custGeom>
          <a:avLst/>
          <a:gdLst/>
          <a:ahLst/>
          <a:cxnLst/>
          <a:rect l="0" t="0" r="0" b="0"/>
          <a:pathLst>
            <a:path>
              <a:moveTo>
                <a:pt x="1071617" y="0"/>
              </a:moveTo>
              <a:lnTo>
                <a:pt x="1071617" y="944696"/>
              </a:lnTo>
              <a:lnTo>
                <a:pt x="0" y="944696"/>
              </a:lnTo>
              <a:lnTo>
                <a:pt x="0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23194-3316-4A09-97D9-781164C48099}">
      <dsp:nvSpPr>
        <dsp:cNvPr id="0" name=""/>
        <dsp:cNvSpPr/>
      </dsp:nvSpPr>
      <dsp:spPr>
        <a:xfrm>
          <a:off x="2260469" y="1935665"/>
          <a:ext cx="134520" cy="1049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260"/>
              </a:lnTo>
              <a:lnTo>
                <a:pt x="134520" y="104926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79241-3A54-44D2-9DD6-2A199E3F65C0}">
      <dsp:nvSpPr>
        <dsp:cNvPr id="0" name=""/>
        <dsp:cNvSpPr/>
      </dsp:nvSpPr>
      <dsp:spPr>
        <a:xfrm>
          <a:off x="2260469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92225-C06D-4584-AE4B-358EE7256957}">
      <dsp:nvSpPr>
        <dsp:cNvPr id="0" name=""/>
        <dsp:cNvSpPr/>
      </dsp:nvSpPr>
      <dsp:spPr>
        <a:xfrm>
          <a:off x="2619191" y="448401"/>
          <a:ext cx="2156750" cy="1038861"/>
        </a:xfrm>
        <a:custGeom>
          <a:avLst/>
          <a:gdLst/>
          <a:ahLst/>
          <a:cxnLst/>
          <a:rect l="0" t="0" r="0" b="0"/>
          <a:pathLst>
            <a:path>
              <a:moveTo>
                <a:pt x="2156750" y="0"/>
              </a:moveTo>
              <a:lnTo>
                <a:pt x="2156750" y="944696"/>
              </a:lnTo>
              <a:lnTo>
                <a:pt x="0" y="944696"/>
              </a:lnTo>
              <a:lnTo>
                <a:pt x="0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D76A7-060F-4839-9740-557ACE8F6E1E}">
      <dsp:nvSpPr>
        <dsp:cNvPr id="0" name=""/>
        <dsp:cNvSpPr/>
      </dsp:nvSpPr>
      <dsp:spPr>
        <a:xfrm>
          <a:off x="1175336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0612B-61A5-48B4-9AA2-6358A024E118}">
      <dsp:nvSpPr>
        <dsp:cNvPr id="0" name=""/>
        <dsp:cNvSpPr/>
      </dsp:nvSpPr>
      <dsp:spPr>
        <a:xfrm>
          <a:off x="1534058" y="448401"/>
          <a:ext cx="3241882" cy="1038861"/>
        </a:xfrm>
        <a:custGeom>
          <a:avLst/>
          <a:gdLst/>
          <a:ahLst/>
          <a:cxnLst/>
          <a:rect l="0" t="0" r="0" b="0"/>
          <a:pathLst>
            <a:path>
              <a:moveTo>
                <a:pt x="3241882" y="0"/>
              </a:moveTo>
              <a:lnTo>
                <a:pt x="3241882" y="944696"/>
              </a:lnTo>
              <a:lnTo>
                <a:pt x="0" y="944696"/>
              </a:lnTo>
              <a:lnTo>
                <a:pt x="0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4F646-D86C-4B79-BBF5-B76682E90308}">
      <dsp:nvSpPr>
        <dsp:cNvPr id="0" name=""/>
        <dsp:cNvSpPr/>
      </dsp:nvSpPr>
      <dsp:spPr>
        <a:xfrm>
          <a:off x="90204" y="1935665"/>
          <a:ext cx="134520" cy="168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5991"/>
              </a:lnTo>
              <a:lnTo>
                <a:pt x="134520" y="168599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D122E-430D-4DC8-B7A8-FBC4F9159AF6}">
      <dsp:nvSpPr>
        <dsp:cNvPr id="0" name=""/>
        <dsp:cNvSpPr/>
      </dsp:nvSpPr>
      <dsp:spPr>
        <a:xfrm>
          <a:off x="90204" y="1935665"/>
          <a:ext cx="134520" cy="1049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260"/>
              </a:lnTo>
              <a:lnTo>
                <a:pt x="134520" y="104926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323E7-A441-4362-99C2-031D5A21988F}">
      <dsp:nvSpPr>
        <dsp:cNvPr id="0" name=""/>
        <dsp:cNvSpPr/>
      </dsp:nvSpPr>
      <dsp:spPr>
        <a:xfrm>
          <a:off x="90204" y="1935665"/>
          <a:ext cx="134520" cy="41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529"/>
              </a:lnTo>
              <a:lnTo>
                <a:pt x="134520" y="41252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AB5BE-CA28-4A10-A50E-0C92C07C4B39}">
      <dsp:nvSpPr>
        <dsp:cNvPr id="0" name=""/>
        <dsp:cNvSpPr/>
      </dsp:nvSpPr>
      <dsp:spPr>
        <a:xfrm>
          <a:off x="448925" y="448401"/>
          <a:ext cx="4327015" cy="1038861"/>
        </a:xfrm>
        <a:custGeom>
          <a:avLst/>
          <a:gdLst/>
          <a:ahLst/>
          <a:cxnLst/>
          <a:rect l="0" t="0" r="0" b="0"/>
          <a:pathLst>
            <a:path>
              <a:moveTo>
                <a:pt x="4327015" y="0"/>
              </a:moveTo>
              <a:lnTo>
                <a:pt x="4327015" y="944696"/>
              </a:lnTo>
              <a:lnTo>
                <a:pt x="0" y="944696"/>
              </a:lnTo>
              <a:lnTo>
                <a:pt x="0" y="103886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83C1A-08D6-49CA-A724-16FCDE2ED2DF}">
      <dsp:nvSpPr>
        <dsp:cNvPr id="0" name=""/>
        <dsp:cNvSpPr/>
      </dsp:nvSpPr>
      <dsp:spPr>
        <a:xfrm>
          <a:off x="4327539" y="0"/>
          <a:ext cx="896803" cy="448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SMART</a:t>
          </a:r>
          <a:r>
            <a:rPr lang="en-US" sz="900" kern="1200" dirty="0" smtClean="0"/>
            <a:t> </a:t>
          </a:r>
          <a:r>
            <a:rPr lang="ko-KR" altLang="en-US" sz="900" kern="1200" dirty="0" smtClean="0"/>
            <a:t>대학</a:t>
          </a:r>
          <a:endParaRPr lang="ru-RU" sz="900" kern="1200" dirty="0"/>
        </a:p>
      </dsp:txBody>
      <dsp:txXfrm>
        <a:off x="4327539" y="0"/>
        <a:ext cx="896803" cy="448401"/>
      </dsp:txXfrm>
    </dsp:sp>
    <dsp:sp modelId="{9ABC3DFF-4390-43DF-BFC8-3D2B15A890E4}">
      <dsp:nvSpPr>
        <dsp:cNvPr id="0" name=""/>
        <dsp:cNvSpPr/>
      </dsp:nvSpPr>
      <dsp:spPr>
        <a:xfrm>
          <a:off x="524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My</a:t>
          </a:r>
          <a:r>
            <a:rPr lang="ko-KR" altLang="en-US" sz="900" kern="1200" dirty="0"/>
            <a:t>달력</a:t>
          </a:r>
          <a:endParaRPr lang="ru-RU" sz="900" kern="1200" dirty="0"/>
        </a:p>
      </dsp:txBody>
      <dsp:txXfrm>
        <a:off x="524" y="1487263"/>
        <a:ext cx="896803" cy="448401"/>
      </dsp:txXfrm>
    </dsp:sp>
    <dsp:sp modelId="{401F03FB-A41C-48C3-BC14-3ABE8E48FE24}">
      <dsp:nvSpPr>
        <dsp:cNvPr id="0" name=""/>
        <dsp:cNvSpPr/>
      </dsp:nvSpPr>
      <dsp:spPr>
        <a:xfrm>
          <a:off x="224725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시간표</a:t>
          </a:r>
          <a:endParaRPr lang="ru-RU" sz="900" kern="1200"/>
        </a:p>
      </dsp:txBody>
      <dsp:txXfrm>
        <a:off x="224725" y="2123993"/>
        <a:ext cx="896803" cy="448401"/>
      </dsp:txXfrm>
    </dsp:sp>
    <dsp:sp modelId="{0BF72202-33B6-4FE0-B507-C09181E3A076}">
      <dsp:nvSpPr>
        <dsp:cNvPr id="0" name=""/>
        <dsp:cNvSpPr/>
      </dsp:nvSpPr>
      <dsp:spPr>
        <a:xfrm>
          <a:off x="224725" y="2760724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과제</a:t>
          </a:r>
          <a:endParaRPr lang="ru-RU" sz="900" kern="1200"/>
        </a:p>
      </dsp:txBody>
      <dsp:txXfrm>
        <a:off x="224725" y="2760724"/>
        <a:ext cx="896803" cy="448401"/>
      </dsp:txXfrm>
    </dsp:sp>
    <dsp:sp modelId="{F5C83DCC-7134-4AD4-9A06-A4ED4F63904A}">
      <dsp:nvSpPr>
        <dsp:cNvPr id="0" name=""/>
        <dsp:cNvSpPr/>
      </dsp:nvSpPr>
      <dsp:spPr>
        <a:xfrm>
          <a:off x="224725" y="3397455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수업파일</a:t>
          </a:r>
          <a:endParaRPr lang="ru-RU" sz="900" kern="1200"/>
        </a:p>
      </dsp:txBody>
      <dsp:txXfrm>
        <a:off x="224725" y="3397455"/>
        <a:ext cx="896803" cy="448401"/>
      </dsp:txXfrm>
    </dsp:sp>
    <dsp:sp modelId="{6E33D6A8-25BA-467E-A672-0EB9ADAAAEAA}">
      <dsp:nvSpPr>
        <dsp:cNvPr id="0" name=""/>
        <dsp:cNvSpPr/>
      </dsp:nvSpPr>
      <dsp:spPr>
        <a:xfrm>
          <a:off x="1085656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My</a:t>
          </a:r>
          <a:r>
            <a:rPr lang="ko-KR" altLang="en-US" sz="900" kern="1200" dirty="0" err="1"/>
            <a:t>데이</a:t>
          </a:r>
          <a:endParaRPr lang="ru-RU" sz="900" kern="1200" dirty="0"/>
        </a:p>
      </dsp:txBody>
      <dsp:txXfrm>
        <a:off x="1085656" y="1487263"/>
        <a:ext cx="896803" cy="448401"/>
      </dsp:txXfrm>
    </dsp:sp>
    <dsp:sp modelId="{63BFA66D-33AB-4E15-81DC-506D1F9F38CF}">
      <dsp:nvSpPr>
        <dsp:cNvPr id="0" name=""/>
        <dsp:cNvSpPr/>
      </dsp:nvSpPr>
      <dsp:spPr>
        <a:xfrm>
          <a:off x="1309857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매모</a:t>
          </a:r>
          <a:endParaRPr lang="ru-RU" sz="900" kern="1200"/>
        </a:p>
      </dsp:txBody>
      <dsp:txXfrm>
        <a:off x="1309857" y="2123993"/>
        <a:ext cx="896803" cy="448401"/>
      </dsp:txXfrm>
    </dsp:sp>
    <dsp:sp modelId="{0CD7449A-BE7F-4486-B390-51D0F33EF502}">
      <dsp:nvSpPr>
        <dsp:cNvPr id="0" name=""/>
        <dsp:cNvSpPr/>
      </dsp:nvSpPr>
      <dsp:spPr>
        <a:xfrm>
          <a:off x="2170789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점심매뉴</a:t>
          </a:r>
          <a:endParaRPr lang="ru-RU" sz="900" kern="1200"/>
        </a:p>
      </dsp:txBody>
      <dsp:txXfrm>
        <a:off x="2170789" y="1487263"/>
        <a:ext cx="896803" cy="448401"/>
      </dsp:txXfrm>
    </dsp:sp>
    <dsp:sp modelId="{7DAB7B2F-D80B-4533-8D81-4A9D6E7A3548}">
      <dsp:nvSpPr>
        <dsp:cNvPr id="0" name=""/>
        <dsp:cNvSpPr/>
      </dsp:nvSpPr>
      <dsp:spPr>
        <a:xfrm>
          <a:off x="2394990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한화푸디트매뉴</a:t>
          </a:r>
          <a:endParaRPr lang="ru-RU" sz="900" kern="1200"/>
        </a:p>
      </dsp:txBody>
      <dsp:txXfrm>
        <a:off x="2394990" y="2123993"/>
        <a:ext cx="896803" cy="448401"/>
      </dsp:txXfrm>
    </dsp:sp>
    <dsp:sp modelId="{7AF376BD-52BA-4DB1-AB02-AD13CA0F80BD}">
      <dsp:nvSpPr>
        <dsp:cNvPr id="0" name=""/>
        <dsp:cNvSpPr/>
      </dsp:nvSpPr>
      <dsp:spPr>
        <a:xfrm>
          <a:off x="2394990" y="2760724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생활관 매뉴</a:t>
          </a:r>
          <a:endParaRPr lang="ru-RU" sz="900" kern="1200"/>
        </a:p>
      </dsp:txBody>
      <dsp:txXfrm>
        <a:off x="2394990" y="2760724"/>
        <a:ext cx="896803" cy="448401"/>
      </dsp:txXfrm>
    </dsp:sp>
    <dsp:sp modelId="{4A5CCF15-916E-4A80-AF6D-145ED5206261}">
      <dsp:nvSpPr>
        <dsp:cNvPr id="0" name=""/>
        <dsp:cNvSpPr/>
      </dsp:nvSpPr>
      <dsp:spPr>
        <a:xfrm>
          <a:off x="3255921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학교의버스</a:t>
          </a:r>
          <a:endParaRPr lang="ru-RU" sz="900" kern="1200" dirty="0"/>
        </a:p>
      </dsp:txBody>
      <dsp:txXfrm>
        <a:off x="3255921" y="1487263"/>
        <a:ext cx="896803" cy="448401"/>
      </dsp:txXfrm>
    </dsp:sp>
    <dsp:sp modelId="{436C278C-0902-4DEC-8E75-5ADCF530D13E}">
      <dsp:nvSpPr>
        <dsp:cNvPr id="0" name=""/>
        <dsp:cNvSpPr/>
      </dsp:nvSpPr>
      <dsp:spPr>
        <a:xfrm>
          <a:off x="3480122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버스 시간표</a:t>
          </a:r>
          <a:endParaRPr lang="ru-RU" sz="900" kern="1200"/>
        </a:p>
      </dsp:txBody>
      <dsp:txXfrm>
        <a:off x="3480122" y="2123993"/>
        <a:ext cx="896803" cy="448401"/>
      </dsp:txXfrm>
    </dsp:sp>
    <dsp:sp modelId="{F08F3104-70FA-4341-B746-C709C4990753}">
      <dsp:nvSpPr>
        <dsp:cNvPr id="0" name=""/>
        <dsp:cNvSpPr/>
      </dsp:nvSpPr>
      <dsp:spPr>
        <a:xfrm>
          <a:off x="4341054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맵</a:t>
          </a:r>
          <a:endParaRPr lang="ru-RU" sz="900" kern="1200"/>
        </a:p>
      </dsp:txBody>
      <dsp:txXfrm>
        <a:off x="4341054" y="1487263"/>
        <a:ext cx="896803" cy="448401"/>
      </dsp:txXfrm>
    </dsp:sp>
    <dsp:sp modelId="{736CA1D9-97D5-4878-B2BE-0042FFDCEB2C}">
      <dsp:nvSpPr>
        <dsp:cNvPr id="0" name=""/>
        <dsp:cNvSpPr/>
      </dsp:nvSpPr>
      <dsp:spPr>
        <a:xfrm>
          <a:off x="4565255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/>
            <a:t>학교의 네이비</a:t>
          </a:r>
          <a:endParaRPr lang="ru-RU" sz="900" kern="1200"/>
        </a:p>
      </dsp:txBody>
      <dsp:txXfrm>
        <a:off x="4565255" y="2123993"/>
        <a:ext cx="896803" cy="448401"/>
      </dsp:txXfrm>
    </dsp:sp>
    <dsp:sp modelId="{814BB78A-3ACA-4A4A-A495-82A6CDF252D1}">
      <dsp:nvSpPr>
        <dsp:cNvPr id="0" name=""/>
        <dsp:cNvSpPr/>
      </dsp:nvSpPr>
      <dsp:spPr>
        <a:xfrm>
          <a:off x="5426186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/>
            <a:t>Mobile ID</a:t>
          </a:r>
          <a:endParaRPr lang="ru-RU" sz="900" b="1" kern="1200" dirty="0"/>
        </a:p>
      </dsp:txBody>
      <dsp:txXfrm>
        <a:off x="5426186" y="1487263"/>
        <a:ext cx="896803" cy="448401"/>
      </dsp:txXfrm>
    </dsp:sp>
    <dsp:sp modelId="{9E44BC58-4B31-4461-A7EB-D64D8CDFBA6C}">
      <dsp:nvSpPr>
        <dsp:cNvPr id="0" name=""/>
        <dsp:cNvSpPr/>
      </dsp:nvSpPr>
      <dsp:spPr>
        <a:xfrm>
          <a:off x="5650387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스마트 학생증</a:t>
          </a:r>
          <a:endParaRPr lang="ru-RU" sz="900" kern="1200" dirty="0"/>
        </a:p>
      </dsp:txBody>
      <dsp:txXfrm>
        <a:off x="5650387" y="2123993"/>
        <a:ext cx="896803" cy="448401"/>
      </dsp:txXfrm>
    </dsp:sp>
    <dsp:sp modelId="{7DF0E47E-11DA-4AE0-8FB7-257670554BCD}">
      <dsp:nvSpPr>
        <dsp:cNvPr id="0" name=""/>
        <dsp:cNvSpPr/>
      </dsp:nvSpPr>
      <dsp:spPr>
        <a:xfrm>
          <a:off x="6511319" y="1487263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/>
            <a:t>SwapBox</a:t>
          </a:r>
          <a:endParaRPr lang="ru-RU" sz="900" b="1" kern="1200" dirty="0"/>
        </a:p>
      </dsp:txBody>
      <dsp:txXfrm>
        <a:off x="6511319" y="1487263"/>
        <a:ext cx="896803" cy="448401"/>
      </dsp:txXfrm>
    </dsp:sp>
    <dsp:sp modelId="{619F5F80-70DE-4CE7-BC42-D2480F69087B}">
      <dsp:nvSpPr>
        <dsp:cNvPr id="0" name=""/>
        <dsp:cNvSpPr/>
      </dsp:nvSpPr>
      <dsp:spPr>
        <a:xfrm>
          <a:off x="6735520" y="2123993"/>
          <a:ext cx="896803" cy="448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5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My Box</a:t>
          </a:r>
          <a:endParaRPr lang="ru-RU" sz="900" kern="1200"/>
        </a:p>
      </dsp:txBody>
      <dsp:txXfrm>
        <a:off x="6735520" y="2123993"/>
        <a:ext cx="896803" cy="448401"/>
      </dsp:txXfrm>
    </dsp:sp>
    <dsp:sp modelId="{F1636543-59F8-40B7-A010-CFDD5A332189}">
      <dsp:nvSpPr>
        <dsp:cNvPr id="0" name=""/>
        <dsp:cNvSpPr/>
      </dsp:nvSpPr>
      <dsp:spPr>
        <a:xfrm>
          <a:off x="3423848" y="720079"/>
          <a:ext cx="896803" cy="448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NEWS</a:t>
          </a:r>
          <a:endParaRPr lang="ru-RU" sz="900" b="1" kern="1200" dirty="0"/>
        </a:p>
      </dsp:txBody>
      <dsp:txXfrm>
        <a:off x="3423848" y="720079"/>
        <a:ext cx="896803" cy="44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D3CE-9593-4DB3-9B2E-5FF992795272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F431-D422-4D96-A006-D9D079FF6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2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2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최근에 대학 이슈를 알기 위한 학생들이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MobyleId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코스모스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많은 응용 프로그램을 휴대폰에 설치하기 때문에 휴대폰은 느리게 작동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 우리 팀은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대학이라는 어플리케이션을 만들기로 결정했습니다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학생들이 많은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쓰는 대신에 하나만 사용하게 만들고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슬라이드가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베이지가 지금은 </a:t>
            </a:r>
            <a:r>
              <a:rPr lang="ko-KR" altLang="en-US" dirty="0" err="1" smtClean="0"/>
              <a:t>개빌중입니다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5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SwipeMenu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라고합니다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화면의 왼쪽부터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메뉴가 나옵니다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 아이콘을 클릭하여 열 수 있습니다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SwipeMenu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사용하고있는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사진 아래 에 간단하게 정보가 나옵니다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SwipeMenu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만들기 위한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사용한위젯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7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인터넷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연결하기위한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AndroidManifest.xml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인터넷 연결 규칙을 추가해야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2)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서버에서 사진을 받게 위한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PICASSO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라이브러리가 사용합니다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build.gradle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폴더를 열고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PICASSO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라이브러리가 추가해야 합니다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이미지가 다운로드 했을 떼 캐시에 저장됩니다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이미지가 다시 사용하려면 캐시에서 가져오고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속도를 발리 위한 다시 다운로드 하기 필요가 없습니다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 smtClean="0"/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애플리케이션에 뉴스를 표시하기 위한 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뉴스가 사용합니다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NewsMenu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основной ресурс activity_main.xml: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리소스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activity_main.xml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RelativeLayout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ListView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ProgressBar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목록 항목 사용한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ImageView,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뉴스가 표시하는 보여주기 위해 사용한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RelativeLayout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ProgressBar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5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저는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기능 할 것을 간단하게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알려 드리겠습니다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교수님들이 올려놓으신 정보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안내 자동으로 시간표에 나올 겁니다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 참가하고 있는 동아리나 팀워크에 대해 추가시간표입니다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학생증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학교안에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건물들을 클릭하면 각 건물에 대해 정보</a:t>
            </a: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Dining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안에 있는 식당의 메뉴를 볼 수 있고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있지 않고 온라인으로 구매 가능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Shuttle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버스에 대해 정보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 시간표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가는 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정류장까지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정보를받을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버스 표를 온라인 구매 가능합니다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책을 온라인 구매나 교환 가능합니다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2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F431-D422-4D96-A006-D9D079FF6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5" y="3789040"/>
            <a:ext cx="3313355" cy="621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4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Global </a:t>
            </a:r>
            <a:r>
              <a:rPr lang="en-US" sz="4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Team</a:t>
            </a:r>
            <a:endParaRPr lang="en-US" altLang="ko-KR" sz="4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“SMART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대학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”</a:t>
            </a:r>
          </a:p>
          <a:p>
            <a:pPr algn="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201690018 </a:t>
            </a: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iti Std R" pitchFamily="34" charset="-128"/>
                <a:ea typeface="Adobe Heiti Std R" pitchFamily="34" charset="-128"/>
              </a:rPr>
              <a:t>바기프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 descr="C:\Users\Пользователь\Desktop\Android-Studio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63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Пользователь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4167" y1="18000" x2="54167" y2="18000"/>
                        <a14:foregroundMark x1="61310" y1="60667" x2="61310" y2="60667"/>
                        <a14:foregroundMark x1="13095" y1="92667" x2="13095" y2="92667"/>
                        <a14:foregroundMark x1="55357" y1="73333" x2="55357" y2="73333"/>
                        <a14:foregroundMark x1="66667" y1="53000" x2="66667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0" y="476672"/>
            <a:ext cx="160020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84" b="96395" l="4138" r="96782">
                        <a14:foregroundMark x1="40460" y1="31628" x2="40460" y2="31628"/>
                        <a14:foregroundMark x1="34828" y1="61047" x2="34828" y2="61047"/>
                        <a14:foregroundMark x1="35057" y1="62674" x2="35057" y2="62674"/>
                        <a14:foregroundMark x1="37356" y1="63023" x2="37356" y2="63023"/>
                        <a14:foregroundMark x1="44943" y1="61860" x2="44943" y2="61860"/>
                        <a14:foregroundMark x1="47241" y1="62209" x2="47241" y2="62209"/>
                        <a14:foregroundMark x1="51034" y1="62326" x2="51034" y2="62326"/>
                        <a14:foregroundMark x1="57011" y1="66047" x2="57011" y2="66047"/>
                        <a14:foregroundMark x1="59310" y1="62558" x2="59310" y2="62558"/>
                        <a14:foregroundMark x1="65977" y1="61512" x2="65977" y2="61512"/>
                        <a14:foregroundMark x1="64483" y1="65930" x2="64483" y2="65930"/>
                        <a14:foregroundMark x1="45287" y1="51977" x2="45287" y2="51977"/>
                        <a14:foregroundMark x1="54253" y1="50698" x2="54253" y2="50698"/>
                        <a14:foregroundMark x1="55057" y1="34070" x2="55057" y2="34070"/>
                        <a14:foregroundMark x1="37471" y1="67209" x2="37471" y2="67209"/>
                        <a14:foregroundMark x1="40000" y1="62558" x2="40000" y2="62558"/>
                        <a14:foregroundMark x1="43333" y1="65349" x2="43333" y2="65349"/>
                        <a14:foregroundMark x1="57011" y1="61744" x2="57011" y2="617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24" y="2420888"/>
            <a:ext cx="1440160" cy="14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Пользователь\Desktop\android_ambassador_v1_cmyk_200px.max-2800x28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15171"/>
            <a:ext cx="4113412" cy="41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689" y="764704"/>
            <a:ext cx="820331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relaxedInset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dirty="0" smtClean="0">
                <a:ln w="11430">
                  <a:solidFill>
                    <a:srgbClr val="00B0F0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ea typeface="Kozuka Mincho Pro B" pitchFamily="18" charset="-128"/>
              </a:rPr>
              <a:t>THANK YOU LISINING</a:t>
            </a:r>
            <a:endParaRPr lang="ru-RU" sz="4800" b="1" dirty="0">
              <a:ln w="11430">
                <a:solidFill>
                  <a:srgbClr val="00B0F0"/>
                </a:solidFill>
              </a:ln>
              <a:solidFill>
                <a:schemeClr val="bg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ea typeface="Kozuka Mincho Pro B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1843663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대학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앱이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학생들을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위한 좋은 조수가 되기를 바랍니다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2344" y="116632"/>
            <a:ext cx="2787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sz="2000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12886" cy="12959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App</a:t>
            </a:r>
            <a:r>
              <a:rPr lang="ko-KR" altLang="en-US" dirty="0">
                <a:latin typeface="Adobe Fan Heiti Std B" panose="020B0700000000000000" pitchFamily="34" charset="-128"/>
              </a:rPr>
              <a:t>개발 개요 및 배경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ko-KR" altLang="en-US" dirty="0">
                <a:latin typeface="Adobe Fan Heiti Std B" panose="020B0700000000000000" pitchFamily="34" charset="-128"/>
              </a:rPr>
              <a:t>개발 동기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b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ru-R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11663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</a:t>
            </a:r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SMART </a:t>
            </a:r>
            <a:r>
              <a:rPr lang="ko-KR" alt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대학</a:t>
            </a:r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90" y="2030136"/>
            <a:ext cx="1224136" cy="12241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29953"/>
            <a:ext cx="1296144" cy="12961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174"/>
          <a:stretch/>
        </p:blipFill>
        <p:spPr>
          <a:xfrm>
            <a:off x="4788024" y="1922681"/>
            <a:ext cx="1364545" cy="17013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54" y="1916676"/>
            <a:ext cx="1879751" cy="22324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70" y="3616346"/>
            <a:ext cx="2676369" cy="2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791" y="713052"/>
            <a:ext cx="8017483" cy="782960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전체 디자인 </a:t>
            </a:r>
            <a:r>
              <a:rPr lang="en-US" altLang="ko-KR" sz="4400" dirty="0" smtClean="0"/>
              <a:t>layout</a:t>
            </a:r>
            <a:r>
              <a:rPr lang="ko-KR" altLang="en-US" sz="4400" dirty="0" smtClean="0"/>
              <a:t>및 </a:t>
            </a:r>
            <a:r>
              <a:rPr lang="ko-KR" altLang="en-US" sz="4400" dirty="0"/>
              <a:t>사용기술</a:t>
            </a:r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10316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sz="20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sz="20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sz="2000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8590"/>
            <a:ext cx="2711305" cy="48441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74" y="1496012"/>
            <a:ext cx="2711305" cy="484419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56" y="1496012"/>
            <a:ext cx="2643218" cy="48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024744" cy="757888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전체 디자인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및 </a:t>
            </a:r>
            <a:r>
              <a:rPr lang="ko-KR" altLang="en-US" dirty="0"/>
              <a:t>사용기술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76056" y="179348"/>
            <a:ext cx="263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2" y="1208490"/>
            <a:ext cx="1077350" cy="9747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53" y="3831644"/>
            <a:ext cx="886491" cy="7091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69" y="2130063"/>
            <a:ext cx="825397" cy="6603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34" y="3155485"/>
            <a:ext cx="825397" cy="6603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34" y="1375051"/>
            <a:ext cx="752122" cy="60169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53" y="4590885"/>
            <a:ext cx="825397" cy="6603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01" y="3031344"/>
            <a:ext cx="980574" cy="78445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89" y="5399960"/>
            <a:ext cx="825397" cy="66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96" y="2180768"/>
            <a:ext cx="825397" cy="6603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27608" y="1605486"/>
            <a:ext cx="165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사진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712123" y="241441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HOME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97963" y="3251382"/>
            <a:ext cx="1229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My Day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12123" y="398618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Dining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97963" y="4720988"/>
            <a:ext cx="129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ID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61370" y="5551322"/>
            <a:ext cx="161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Shuttle Buss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49531" y="147584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949531" y="2276872"/>
            <a:ext cx="149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Swap Box</a:t>
            </a:r>
            <a:endParaRPr lang="ru-RU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49530" y="3259334"/>
            <a:ext cx="158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 In/Out</a:t>
            </a:r>
            <a:endParaRPr lang="ru-RU" sz="2000" b="1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9" y="1291988"/>
            <a:ext cx="3219260" cy="55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전체 디자인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및 </a:t>
            </a:r>
            <a:r>
              <a:rPr lang="ko-KR" altLang="en-US" dirty="0"/>
              <a:t>사용기술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116632"/>
            <a:ext cx="263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82305"/>
            <a:ext cx="3096344" cy="5532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1920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달력은 아직 안 했습니다 </a:t>
            </a:r>
            <a:r>
              <a:rPr lang="ko-KR" altLang="en-US" dirty="0" err="1" smtClean="0"/>
              <a:t>ㅠㅠ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6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전체 디자인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및 </a:t>
            </a:r>
            <a:r>
              <a:rPr lang="ko-KR" altLang="en-US" dirty="0"/>
              <a:t>사용기술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76056" y="116632"/>
            <a:ext cx="263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64218"/>
            <a:ext cx="2880320" cy="5369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2058215"/>
            <a:ext cx="5616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&lt;uses-permission </a:t>
            </a:r>
            <a:r>
              <a:rPr lang="en-US" sz="1400" b="1" dirty="0" err="1">
                <a:latin typeface="+mj-lt"/>
              </a:rPr>
              <a:t>android:name</a:t>
            </a:r>
            <a:r>
              <a:rPr lang="en-US" sz="1400" b="1" dirty="0" smtClean="0">
                <a:latin typeface="+mj-lt"/>
              </a:rPr>
              <a:t>=</a:t>
            </a:r>
          </a:p>
          <a:p>
            <a:r>
              <a:rPr lang="en-US" sz="1400" b="1" dirty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                                        "</a:t>
            </a:r>
            <a:r>
              <a:rPr lang="en-US" sz="1400" b="1" dirty="0" err="1">
                <a:latin typeface="+mj-lt"/>
              </a:rPr>
              <a:t>android.permission.INTERNET</a:t>
            </a:r>
            <a:r>
              <a:rPr lang="en-US" sz="1400" b="1" dirty="0">
                <a:latin typeface="+mj-lt"/>
              </a:rPr>
              <a:t>" </a:t>
            </a:r>
            <a:r>
              <a:rPr lang="en-US" sz="1400" b="1" dirty="0" smtClean="0">
                <a:latin typeface="+mj-lt"/>
              </a:rPr>
              <a:t>/&gt;</a:t>
            </a:r>
          </a:p>
          <a:p>
            <a:endParaRPr lang="en-US" sz="14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&lt;</a:t>
            </a:r>
            <a:r>
              <a:rPr lang="en-US" sz="1400" b="1" dirty="0">
                <a:latin typeface="+mj-lt"/>
              </a:rPr>
              <a:t>uses-permission </a:t>
            </a:r>
            <a:r>
              <a:rPr lang="en-US" sz="1400" b="1" dirty="0" err="1">
                <a:latin typeface="+mj-lt"/>
              </a:rPr>
              <a:t>android:name</a:t>
            </a:r>
            <a:r>
              <a:rPr lang="en-US" sz="1400" b="1" dirty="0" smtClean="0">
                <a:latin typeface="+mj-lt"/>
              </a:rPr>
              <a:t>=</a:t>
            </a:r>
          </a:p>
          <a:p>
            <a:r>
              <a:rPr lang="en-US" sz="1400" b="1" dirty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                   "</a:t>
            </a:r>
            <a:r>
              <a:rPr lang="en-US" sz="1400" b="1" dirty="0" err="1">
                <a:latin typeface="+mj-lt"/>
              </a:rPr>
              <a:t>android.permission.ACCESS_NETWORK_STATE</a:t>
            </a:r>
            <a:r>
              <a:rPr lang="en-US" sz="1400" b="1" dirty="0">
                <a:latin typeface="+mj-lt"/>
              </a:rPr>
              <a:t>" /&gt;</a:t>
            </a:r>
            <a:endParaRPr lang="ru-RU" sz="1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872" y="159776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</a:t>
            </a:r>
            <a:r>
              <a:rPr lang="ru-RU" dirty="0" smtClean="0"/>
              <a:t>AndroidManifest.xml </a:t>
            </a:r>
            <a:r>
              <a:rPr lang="ko-KR" altLang="en-US" dirty="0" smtClean="0"/>
              <a:t>에서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35730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build</a:t>
            </a:r>
            <a:r>
              <a:rPr lang="ru-RU" dirty="0"/>
              <a:t>.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ko-KR" altLang="en-US" dirty="0" smtClean="0"/>
              <a:t>에서 </a:t>
            </a:r>
            <a:endParaRPr lang="ru-RU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19872" y="4166435"/>
            <a:ext cx="5256584" cy="3885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 'com.squareup.picasso:picasso:2.5.2'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>
            <a:norm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페이지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layout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및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사용기술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Picture 2" descr="C:\Users\Пользователь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857" y1="13000" x2="42857" y2="13000"/>
                        <a14:foregroundMark x1="59524" y1="48333" x2="59524" y2="48333"/>
                        <a14:foregroundMark x1="6548" y1="91000" x2="6548" y2="91000"/>
                        <a14:foregroundMark x1="67857" y1="52000" x2="67857" y2="52000"/>
                        <a14:foregroundMark x1="55952" y1="75333" x2="55952" y2="7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96794" y="4240510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076227" y="44624"/>
            <a:ext cx="2808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sz="2000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10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449904"/>
              </p:ext>
            </p:extLst>
          </p:nvPr>
        </p:nvGraphicFramePr>
        <p:xfrm>
          <a:off x="755576" y="1844824"/>
          <a:ext cx="7632848" cy="405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60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2060" y="615933"/>
            <a:ext cx="1944216" cy="829896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앱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기능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227" y="44624"/>
            <a:ext cx="2808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sz="20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sz="2000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95" y="5085216"/>
            <a:ext cx="886491" cy="7091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37" y="3276821"/>
            <a:ext cx="825397" cy="6603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5" y="4133508"/>
            <a:ext cx="752122" cy="6016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69" y="3159093"/>
            <a:ext cx="825397" cy="6603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82" y="2231543"/>
            <a:ext cx="980574" cy="7844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37" y="1508475"/>
            <a:ext cx="825397" cy="66031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95" y="2284402"/>
            <a:ext cx="825397" cy="6603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6094" y="2457165"/>
            <a:ext cx="122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My Day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79456" y="52218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Dining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62315" y="3304585"/>
            <a:ext cx="129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ID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81955" y="1617029"/>
            <a:ext cx="161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Shuttle Buss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65531" y="420967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02192" y="2423717"/>
            <a:ext cx="149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Swap Box</a:t>
            </a:r>
            <a:endParaRPr lang="ru-RU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30203" y="3473862"/>
            <a:ext cx="158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 In/Out</a:t>
            </a:r>
            <a:endParaRPr lang="ru-RU" sz="2000" b="1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3" y="1414903"/>
            <a:ext cx="786612" cy="786612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2449860" y="1591085"/>
            <a:ext cx="1245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시간표</a:t>
            </a:r>
            <a:endParaRPr lang="ru-RU" sz="2000" dirty="0"/>
          </a:p>
        </p:txBody>
      </p:sp>
      <p:pic>
        <p:nvPicPr>
          <p:cNvPr id="26" name="Picture 2" descr="C:\Users\Пользователь\Desktop\images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2857" y1="13000" x2="42857" y2="13000"/>
                        <a14:foregroundMark x1="59524" y1="48333" x2="59524" y2="48333"/>
                        <a14:foregroundMark x1="6548" y1="91000" x2="6548" y2="91000"/>
                        <a14:foregroundMark x1="67857" y1="52000" x2="67857" y2="52000"/>
                        <a14:foregroundMark x1="55952" y1="75333" x2="55952" y2="7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96794" y="4162424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08789"/>
            <a:ext cx="7024744" cy="1143000"/>
          </a:xfrm>
        </p:spPr>
        <p:txBody>
          <a:bodyPr>
            <a:norm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 및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자체평가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84046"/>
            <a:ext cx="2808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“SMART </a:t>
            </a:r>
            <a:r>
              <a:rPr lang="ko-KR" altLang="en-US" sz="20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대학</a:t>
            </a:r>
            <a:r>
              <a:rPr lang="en-US" sz="2000" b="1" spc="6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”</a:t>
            </a:r>
            <a:endParaRPr lang="ru-RU" sz="2000" b="1" spc="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76532"/>
            <a:ext cx="2711305" cy="484419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35" y="1676532"/>
            <a:ext cx="2711305" cy="48441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07" y="1676532"/>
            <a:ext cx="2643218" cy="48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788</TotalTime>
  <Words>515</Words>
  <Application>Microsoft Office PowerPoint</Application>
  <PresentationFormat>Экран (4:3)</PresentationFormat>
  <Paragraphs>106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Adobe Fan Heiti Std B</vt:lpstr>
      <vt:lpstr>Adobe Heiti Std R</vt:lpstr>
      <vt:lpstr>HY중고딕</vt:lpstr>
      <vt:lpstr>Kozuka Mincho Pro B</vt:lpstr>
      <vt:lpstr>맑은 고딕</vt:lpstr>
      <vt:lpstr>Arial Black</vt:lpstr>
      <vt:lpstr>Calibri</vt:lpstr>
      <vt:lpstr>Century Gothic</vt:lpstr>
      <vt:lpstr>Courier New</vt:lpstr>
      <vt:lpstr>Times New Roman</vt:lpstr>
      <vt:lpstr>Wingdings 2</vt:lpstr>
      <vt:lpstr>Остин</vt:lpstr>
      <vt:lpstr>  Global Team</vt:lpstr>
      <vt:lpstr>App개발 개요 및 배경(개발 동기) </vt:lpstr>
      <vt:lpstr>전체 디자인 layout및 사용기술 </vt:lpstr>
      <vt:lpstr>전체 디자인 layout및 사용기술 </vt:lpstr>
      <vt:lpstr>전체 디자인 layout및 사용기술 </vt:lpstr>
      <vt:lpstr>전체 디자인 layout및 사용기술 </vt:lpstr>
      <vt:lpstr>페이지 layout및 사용기술</vt:lpstr>
      <vt:lpstr>앱 기능 </vt:lpstr>
      <vt:lpstr>개발 App결과 및 자체평가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외국인 Team</dc:title>
  <dc:creator>Valeriya</dc:creator>
  <cp:lastModifiedBy>Вагиф Цедрик</cp:lastModifiedBy>
  <cp:revision>39</cp:revision>
  <dcterms:created xsi:type="dcterms:W3CDTF">2018-05-06T14:10:53Z</dcterms:created>
  <dcterms:modified xsi:type="dcterms:W3CDTF">2019-09-30T10:16:31Z</dcterms:modified>
</cp:coreProperties>
</file>