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840D-D981-4F1B-8C97-CFBA79C12CF3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7D8-0E3F-4C8D-B0E1-982F7667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840D-D981-4F1B-8C97-CFBA79C12CF3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7D8-0E3F-4C8D-B0E1-982F7667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2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840D-D981-4F1B-8C97-CFBA79C12CF3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7D8-0E3F-4C8D-B0E1-982F7667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5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840D-D981-4F1B-8C97-CFBA79C12CF3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7D8-0E3F-4C8D-B0E1-982F7667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840D-D981-4F1B-8C97-CFBA79C12CF3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7D8-0E3F-4C8D-B0E1-982F7667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0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840D-D981-4F1B-8C97-CFBA79C12CF3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7D8-0E3F-4C8D-B0E1-982F7667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840D-D981-4F1B-8C97-CFBA79C12CF3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7D8-0E3F-4C8D-B0E1-982F7667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8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840D-D981-4F1B-8C97-CFBA79C12CF3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7D8-0E3F-4C8D-B0E1-982F7667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4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840D-D981-4F1B-8C97-CFBA79C12CF3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7D8-0E3F-4C8D-B0E1-982F7667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7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840D-D981-4F1B-8C97-CFBA79C12CF3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7D8-0E3F-4C8D-B0E1-982F7667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840D-D981-4F1B-8C97-CFBA79C12CF3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7D8-0E3F-4C8D-B0E1-982F7667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3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B840D-D981-4F1B-8C97-CFBA79C12CF3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4A7D8-0E3F-4C8D-B0E1-982F7667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2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 Kersey</a:t>
            </a:r>
          </a:p>
          <a:p>
            <a:r>
              <a:rPr lang="en-US" dirty="0" smtClean="0"/>
              <a:t>Gabriel Violette</a:t>
            </a:r>
          </a:p>
        </p:txBody>
      </p:sp>
    </p:spTree>
    <p:extLst>
      <p:ext uri="{BB962C8B-B14F-4D97-AF65-F5344CB8AC3E}">
        <p14:creationId xmlns:p14="http://schemas.microsoft.com/office/powerpoint/2010/main" val="353632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FF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 Presentation</dc:title>
  <dc:creator>student</dc:creator>
  <cp:lastModifiedBy>student</cp:lastModifiedBy>
  <cp:revision>1</cp:revision>
  <dcterms:created xsi:type="dcterms:W3CDTF">2013-11-30T04:20:13Z</dcterms:created>
  <dcterms:modified xsi:type="dcterms:W3CDTF">2013-11-30T04:21:48Z</dcterms:modified>
</cp:coreProperties>
</file>