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External code on desktop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A vs. B load order if you haven’t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3" name="Shape 3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bottom of jspm.io</a:t>
            </a:r>
            <a:b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0" name="Shape 3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substack/browserify-handbook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exploringjs.com/es6/ch_modules.html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ebpack.github.io/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ebpack.github.io/docs/code-splitting.html" TargetMode="Externa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ModuleLoader/es6-module-loader" TargetMode="Externa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9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0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jspm.io/" TargetMode="Externa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mailto:jesse@jessewarden.com?subject=" TargetMode="External"/><Relationship Id="rId3" Type="http://schemas.openxmlformats.org/officeDocument/2006/relationships/hyperlink" Target="https://www.youtube.com/user/jesterxl" TargetMode="External"/><Relationship Id="rId4" Type="http://schemas.openxmlformats.org/officeDocument/2006/relationships/hyperlink" Target="http://jessewarden.com/blog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defRPr sz="20907"/>
            </a:lvl1pPr>
          </a:lstStyle>
          <a:p>
            <a:pPr/>
            <a:r>
              <a:t>SYstem, WebPack, &amp; JSPM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Jesse Warden | RVA.js | Nov 3 2015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a.js vs. B.js</a:t>
            </a:r>
          </a:p>
        </p:txBody>
      </p:sp>
      <p:pic>
        <p:nvPicPr>
          <p:cNvPr id="203" name="Screen Shot 2015-11-03 at 4.12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7208" y="4064000"/>
            <a:ext cx="9460075" cy="4656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 Shot 2015-11-03 at 4.12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58044" y="4064000"/>
            <a:ext cx="8403748" cy="4656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shouldn’t write ‘em</a:t>
            </a:r>
          </a:p>
        </p:txBody>
      </p:sp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Script Problems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issue</a:t>
            </a:r>
          </a:p>
          <a:p>
            <a:pPr/>
            <a:r>
              <a:t>flat dependency != tree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</a:t>
            </a:r>
          </a:p>
        </p:txBody>
      </p:sp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CommonJS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Encapsulation  / Global Safe (unless you r t3h l@m3 and use global)</a:t>
            </a:r>
          </a:p>
          <a:p>
            <a:pPr/>
            <a:r>
              <a:t>Module system</a:t>
            </a:r>
          </a:p>
          <a:p>
            <a:pPr/>
            <a:r>
              <a:t>Version Safe (via local node_modules)</a:t>
            </a:r>
          </a:p>
          <a:p>
            <a:pPr/>
            <a:r>
              <a:t>synchronous</a:t>
            </a:r>
          </a:p>
          <a:p>
            <a:pPr/>
            <a:r>
              <a:t>dependent loading</a:t>
            </a:r>
          </a:p>
          <a:p>
            <a:pPr/>
            <a:r>
              <a:t>Node (server or build system)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</a:t>
            </a:r>
          </a:p>
        </p:txBody>
      </p:sp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CommonJS</a:t>
            </a:r>
          </a:p>
        </p:txBody>
      </p:sp>
      <p:pic>
        <p:nvPicPr>
          <p:cNvPr id="218" name="Screen Shot 2015-11-03 at 4.15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179" y="3189531"/>
            <a:ext cx="11304290" cy="787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Screen Shot 2015-11-03 at 4.15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45084" y="3178020"/>
            <a:ext cx="10156851" cy="3454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</a:t>
            </a:r>
          </a:p>
        </p:txBody>
      </p:sp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Require.js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asynchronous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different than &lt;script defer&gt;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back when "pages" vs. "views" or "components" nomenclature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CDN hosted libs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"load on the fly"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minor dependency injection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build via r.js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Require.js</a:t>
            </a:r>
          </a:p>
        </p:txBody>
      </p:sp>
      <p:pic>
        <p:nvPicPr>
          <p:cNvPr id="227" name="Screen Shot 2015-11-03 at 4.30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28149" y="3250381"/>
            <a:ext cx="14926935" cy="721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creen Shot 2015-11-03 at 4.29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950" y="3248053"/>
            <a:ext cx="8249153" cy="4108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</a:t>
            </a:r>
          </a:p>
        </p:txBody>
      </p:sp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Grunt / Gulp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(ok)</a:t>
            </a:r>
          </a:p>
          <a:p>
            <a:pPr/>
            <a:r>
              <a:t>Manual Dependency Ordering (insane, no scale)</a:t>
            </a:r>
          </a:p>
        </p:txBody>
      </p:sp>
      <p:pic>
        <p:nvPicPr>
          <p:cNvPr id="233" name="Screen Shot 2015-11-03 at 4.33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75714" y="6505597"/>
            <a:ext cx="13397442" cy="4526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Screen Shot 2015-11-03 at 4.33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765" y="6602263"/>
            <a:ext cx="9149794" cy="4421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 in the Browser</a:t>
            </a:r>
          </a:p>
        </p:txBody>
      </p:sp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Browserify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xfrm>
            <a:off x="761999" y="3886200"/>
            <a:ext cx="22860001" cy="8585201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"work everywhere"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Node rocks with CommonJS, let’s use it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"universal JavaScript"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i.e. lodash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build system, not runtime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supports bundles (atomify, cssify, tsify)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https://github.com/substack/browserify-handbook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 in the Browser</a:t>
            </a:r>
          </a:p>
        </p:txBody>
      </p:sp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Browserify</a:t>
            </a:r>
          </a:p>
        </p:txBody>
      </p:sp>
      <p:pic>
        <p:nvPicPr>
          <p:cNvPr id="242" name="Screen Shot 2015-11-03 at 4.37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5350" y="4634543"/>
            <a:ext cx="19873300" cy="5790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 in the Browser</a:t>
            </a:r>
          </a:p>
        </p:txBody>
      </p:sp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Browserify</a:t>
            </a:r>
          </a:p>
        </p:txBody>
      </p:sp>
      <p:pic>
        <p:nvPicPr>
          <p:cNvPr id="246" name="Screen Shot 2015-11-03 at 4.39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4205" y="5940767"/>
            <a:ext cx="15141863" cy="5715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Screen Shot 2015-11-03 at 4.39.3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3067" y="4064000"/>
            <a:ext cx="12524140" cy="1729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What?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DevOps &amp; Lean Engineering</a:t>
            </a:r>
          </a:p>
          <a:p>
            <a:pPr/>
            <a:r>
              <a:t>Brief on Angular/React/Backbone &amp; Node Workflow</a:t>
            </a:r>
          </a:p>
          <a:p>
            <a:pPr/>
            <a:r>
              <a:t>Deep Dive in JavaScript Modules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 in the Browser</a:t>
            </a:r>
          </a:p>
        </p:txBody>
      </p:sp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Browserify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analysis (uses detective)</a:t>
            </a:r>
          </a:p>
          <a:p>
            <a:pPr/>
            <a:r>
              <a:t>creates Abstract Syntax Tree (AST)</a:t>
            </a:r>
          </a:p>
        </p:txBody>
      </p:sp>
      <p:pic>
        <p:nvPicPr>
          <p:cNvPr id="252" name="1024px-Abstract_syntax_tree_for_Euclidean_algorithm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94295" y="1523633"/>
            <a:ext cx="10466702" cy="11805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 in the Browser</a:t>
            </a:r>
          </a:p>
        </p:txBody>
      </p:sp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Browserify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injectable</a:t>
            </a:r>
          </a:p>
          <a:p>
            <a:pPr/>
            <a:r>
              <a:t>hot replace</a:t>
            </a:r>
          </a:p>
          <a:p>
            <a:pPr/>
            <a:r>
              <a:t>via beefy, wzrd, browserify-middleware, etc.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 in the Browser</a:t>
            </a:r>
          </a:p>
        </p:txBody>
      </p:sp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Browserify</a:t>
            </a:r>
          </a:p>
        </p:txBody>
      </p:sp>
      <p:pic>
        <p:nvPicPr>
          <p:cNvPr id="260" name="Screen Shot 2015-11-03 at 4.42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3134" y="3924299"/>
            <a:ext cx="19097732" cy="8093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 in the Browser</a:t>
            </a:r>
          </a:p>
        </p:txBody>
      </p:sp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Browserify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built in classes for Node in the browser</a:t>
            </a:r>
          </a:p>
          <a:p>
            <a:pPr/>
            <a:r>
              <a:t>transforms (CoffeeScript, TypeScript, CSS, images, etc)</a:t>
            </a:r>
          </a:p>
          <a:p>
            <a:pPr/>
            <a:r>
              <a:t>customizable browser fallback</a:t>
            </a:r>
          </a:p>
        </p:txBody>
      </p:sp>
      <p:pic>
        <p:nvPicPr>
          <p:cNvPr id="265" name="Screen Shot 2015-11-03 at 4.44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5972" y="7501722"/>
            <a:ext cx="8426281" cy="5722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Screen Shot 2015-11-03 at 4.45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77009" y="7358626"/>
            <a:ext cx="9423860" cy="6008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JS</a:t>
            </a:r>
          </a:p>
        </p:txBody>
      </p:sp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ES6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ECMAScript 2015</a:t>
            </a:r>
          </a:p>
          <a:p>
            <a:pPr/>
            <a:r>
              <a:t>No one calls it that except for standards people</a:t>
            </a:r>
          </a:p>
          <a:p>
            <a:pPr/>
            <a:r>
              <a:t>OOP: Yay, classes!</a:t>
            </a:r>
          </a:p>
          <a:p>
            <a:pPr/>
            <a:r>
              <a:t>Functional: Yay, new features!</a:t>
            </a:r>
          </a:p>
          <a:p>
            <a:pPr/>
            <a:r>
              <a:t>DevOps: Yay, static dependency tree!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http://exploringjs.com/es6/ch_modules.html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ES6</a:t>
            </a:r>
          </a:p>
        </p:txBody>
      </p:sp>
      <p:pic>
        <p:nvPicPr>
          <p:cNvPr id="274" name="Screen Shot 2015-11-03 at 4.47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3981" y="3416802"/>
            <a:ext cx="11436105" cy="8568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Screen Shot 2015-11-03 at 4.49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30514" y="3470485"/>
            <a:ext cx="10677027" cy="3296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ES6</a:t>
            </a:r>
          </a:p>
        </p:txBody>
      </p:sp>
      <p:pic>
        <p:nvPicPr>
          <p:cNvPr id="279" name="Screen Shot 2015-11-03 at 4.50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4665" y="2523284"/>
            <a:ext cx="15785884" cy="9646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ES6</a:t>
            </a:r>
          </a:p>
        </p:txBody>
      </p:sp>
      <p:pic>
        <p:nvPicPr>
          <p:cNvPr id="283" name="Screen Shot 2015-11-03 at 4.54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0246" y="2970478"/>
            <a:ext cx="9563508" cy="9851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ES6</a:t>
            </a:r>
          </a:p>
        </p:txBody>
      </p:sp>
      <p:graphicFrame>
        <p:nvGraphicFramePr>
          <p:cNvPr id="287" name="Table 287"/>
          <p:cNvGraphicFramePr/>
          <p:nvPr/>
        </p:nvGraphicFramePr>
        <p:xfrm>
          <a:off x="762000" y="3860800"/>
          <a:ext cx="22860000" cy="8572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7620000"/>
                <a:gridCol w="7620000"/>
                <a:gridCol w="7620000"/>
              </a:tblGrid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52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Scripts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Modules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HTML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&lt;script&gt;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&lt;script type="module"&gt;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Top-Level variables are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global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local to module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Value of this at top level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window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undefined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Executed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sync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async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import statement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Promise-based API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File extension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.js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.js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benefits</a:t>
            </a:r>
          </a:p>
        </p:txBody>
      </p:sp>
      <p:sp>
        <p:nvSpPr>
          <p:cNvPr id="290" name="Shape 2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ES6</a:t>
            </a:r>
          </a:p>
        </p:txBody>
      </p:sp>
      <p:sp>
        <p:nvSpPr>
          <p:cNvPr id="291" name="Shape 2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cyclic dependencies</a:t>
            </a:r>
          </a:p>
          <a:p>
            <a:pPr/>
            <a:r>
              <a:t>module renaming on consumer</a:t>
            </a:r>
          </a:p>
          <a:p>
            <a:pPr/>
            <a:r>
              <a:t>import { name1 as localName1, name2 } from ‘src/my_lib';</a:t>
            </a:r>
          </a:p>
          <a:p>
            <a:pPr/>
            <a:r>
              <a:t>static initializer</a:t>
            </a:r>
          </a:p>
          <a:p>
            <a:pPr/>
            <a:r>
              <a:t>import 'src/my_lib';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8319">
              <a:defRPr sz="19392"/>
            </a:lvl1pPr>
          </a:lstStyle>
          <a:p>
            <a:pPr/>
            <a:r>
              <a:t>DevOps &amp; Lean Engineering</a:t>
            </a: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Lean Engineering Process v02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Loader of Everything</a:t>
            </a:r>
          </a:p>
        </p:txBody>
      </p:sp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Webpack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better Require.js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more features / API’s than Browserify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built in vs. plugins/3rd party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does that matter…?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… only for ES6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… AND RUNTIME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https://webpack.github.io/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Loader of Everything</a:t>
            </a:r>
          </a:p>
        </p:txBody>
      </p:sp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Webpack</a:t>
            </a:r>
          </a:p>
        </p:txBody>
      </p:sp>
      <p:pic>
        <p:nvPicPr>
          <p:cNvPr id="299" name="Screen Shot 2015-11-03 at 5.00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2612" y="3253346"/>
            <a:ext cx="21307350" cy="10447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Loader of Everything</a:t>
            </a:r>
          </a:p>
        </p:txBody>
      </p:sp>
      <p:sp>
        <p:nvSpPr>
          <p:cNvPr id="302" name="Shape 3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Webpack</a:t>
            </a:r>
          </a:p>
        </p:txBody>
      </p:sp>
      <p:pic>
        <p:nvPicPr>
          <p:cNvPr id="303" name="Screen Shot 2015-11-03 at 5.02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555" y="3368243"/>
            <a:ext cx="11632521" cy="6979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Screen Shot 2015-11-03 at 5.02.2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60476" y="3347368"/>
            <a:ext cx="10991352" cy="2995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Loader of Everything</a:t>
            </a:r>
          </a:p>
        </p:txBody>
      </p:sp>
      <p:sp>
        <p:nvSpPr>
          <p:cNvPr id="307" name="Shape 3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Webpack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bundle it</a:t>
            </a:r>
          </a:p>
        </p:txBody>
      </p:sp>
      <p:pic>
        <p:nvPicPr>
          <p:cNvPr id="309" name="Screen Shot 2015-11-03 at 5.03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8855" y="7192674"/>
            <a:ext cx="17026290" cy="4777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Screen Shot 2015-11-03 at 5.03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6128" y="5195810"/>
            <a:ext cx="9346744" cy="1563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Loader of Everything</a:t>
            </a:r>
          </a:p>
        </p:txBody>
      </p:sp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Webpack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install webpack-dev-server -g</a:t>
            </a:r>
          </a:p>
          <a:p>
            <a:pPr/>
            <a:r>
              <a:t>webpack-dev-server —progress —colors</a:t>
            </a:r>
          </a:p>
          <a:p>
            <a:pPr/>
            <a:r>
              <a:t>Code Splitting: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http://webpack.github.io/docs/code-splitting.html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1: Boilerplate</a:t>
            </a:r>
          </a:p>
        </p:txBody>
      </p:sp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ES6-Module-Loader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programmatically work with modules</a:t>
            </a:r>
          </a:p>
          <a:p>
            <a:pPr/>
            <a:r>
              <a:t>configure module loading</a:t>
            </a:r>
          </a:p>
          <a:p>
            <a:pPr/>
            <a:r>
              <a:t>Loader: NOT part of the standard</a:t>
            </a:r>
          </a:p>
          <a:p>
            <a:pPr/>
            <a:r>
              <a:t>System: NOT part of the standard</a:t>
            </a:r>
          </a:p>
          <a:p>
            <a:pPr/>
            <a:r>
              <a:t>… both are expected to be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https://github.com/ModuleLoader/es6-module-loader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Specifics</a:t>
            </a:r>
          </a:p>
        </p:txBody>
      </p:sp>
      <p:sp>
        <p:nvSpPr>
          <p:cNvPr id="321" name="Shape 3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ES6-Module-Loader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Provides System.import</a:t>
            </a:r>
          </a:p>
          <a:p>
            <a:pPr/>
            <a:r>
              <a:t>Runtime, not build time</a:t>
            </a:r>
          </a:p>
          <a:p>
            <a:pPr/>
            <a:r>
              <a:t>Assumes Traceur, Babel, or TypeScript</a:t>
            </a:r>
          </a:p>
          <a:p>
            <a:pPr/>
            <a:r>
              <a:t>ES6 circular refs</a:t>
            </a:r>
          </a:p>
          <a:p>
            <a:pPr/>
            <a:r>
              <a:t>paths</a:t>
            </a:r>
          </a:p>
          <a:p>
            <a:pPr/>
            <a:r>
              <a:t>[show basic]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Specifics</a:t>
            </a:r>
          </a:p>
        </p:txBody>
      </p:sp>
      <p:sp>
        <p:nvSpPr>
          <p:cNvPr id="325" name="Shape 3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ES6-Module-Loader</a:t>
            </a:r>
          </a:p>
        </p:txBody>
      </p:sp>
      <p:pic>
        <p:nvPicPr>
          <p:cNvPr id="326" name="Screen Shot 2015-11-03 at 5.08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853" y="6083117"/>
            <a:ext cx="22952294" cy="3367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Specifics</a:t>
            </a:r>
          </a:p>
        </p:txBody>
      </p:sp>
      <p:sp>
        <p:nvSpPr>
          <p:cNvPr id="329" name="Shape 3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ES6-Module-Loader</a:t>
            </a:r>
          </a:p>
        </p:txBody>
      </p:sp>
      <p:pic>
        <p:nvPicPr>
          <p:cNvPr id="330" name="Screen Shot 2015-11-03 at 5.10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788" y="3758272"/>
            <a:ext cx="16248424" cy="8841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2: For Usage</a:t>
            </a:r>
          </a:p>
        </p:txBody>
      </p:sp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SystemJS</a:t>
            </a:r>
          </a:p>
        </p:txBody>
      </p:sp>
      <p:sp>
        <p:nvSpPr>
          <p:cNvPr id="334" name="Shape 3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Built on ES6-Module-Loader</a:t>
            </a:r>
          </a:p>
          <a:p>
            <a:pPr/>
            <a:r>
              <a:t>loads any module format (CommonJS, AMD, ES5, ES6, None)</a:t>
            </a:r>
          </a:p>
          <a:p>
            <a:pPr/>
            <a:r>
              <a:t>Supports RequireJS-style maps, paths, shims, etc.</a:t>
            </a:r>
          </a:p>
          <a:p>
            <a:pPr/>
            <a:r>
              <a:t>Loader plugin works with CSS, JSON, and Images</a:t>
            </a:r>
          </a:p>
          <a:p>
            <a:pPr/>
            <a:r>
              <a:t>Browser + Node</a:t>
            </a:r>
          </a:p>
          <a:p>
            <a:pPr/>
            <a:r>
              <a:t>Gallons of plugins like Browserify &amp; Webpack have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28319">
              <a:defRPr sz="19392"/>
            </a:lvl1pPr>
          </a:lstStyle>
          <a:p>
            <a:pPr/>
            <a:r>
              <a:t>Angular &amp; Node WOrkflow</a:t>
            </a:r>
          </a:p>
        </p:txBody>
      </p:sp>
      <p:sp>
        <p:nvSpPr>
          <p:cNvPr id="177" name="Shape 17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and Node in AOWP v3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2: For Usage</a:t>
            </a:r>
          </a:p>
        </p:txBody>
      </p:sp>
      <p:sp>
        <p:nvSpPr>
          <p:cNvPr id="337" name="Shape 3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SystemJS</a:t>
            </a: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Zebra Striping</a:t>
            </a:r>
          </a:p>
          <a:p>
            <a:pPr/>
            <a:r>
              <a:t>Modules</a:t>
            </a:r>
          </a:p>
          <a:p>
            <a:pPr/>
            <a:r>
              <a:t>Standalone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2: Browser</a:t>
            </a:r>
          </a:p>
        </p:txBody>
      </p:sp>
      <p:sp>
        <p:nvSpPr>
          <p:cNvPr id="341" name="Shape 3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SystemJS</a:t>
            </a:r>
          </a:p>
        </p:txBody>
      </p:sp>
      <p:pic>
        <p:nvPicPr>
          <p:cNvPr id="342" name="Screen Shot 2015-11-03 at 5.14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7576" y="2316705"/>
            <a:ext cx="13423848" cy="10128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2: Node</a:t>
            </a:r>
          </a:p>
        </p:txBody>
      </p:sp>
      <p:sp>
        <p:nvSpPr>
          <p:cNvPr id="345" name="Shape 3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SystemJS</a:t>
            </a:r>
          </a:p>
        </p:txBody>
      </p:sp>
      <p:pic>
        <p:nvPicPr>
          <p:cNvPr id="346" name="Screen Shot 2015-11-03 at 5.15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037" y="3924299"/>
            <a:ext cx="16433926" cy="6726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3: All you Need</a:t>
            </a:r>
          </a:p>
        </p:txBody>
      </p:sp>
      <p:sp>
        <p:nvSpPr>
          <p:cNvPr id="349" name="Shape 3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JSPM</a:t>
            </a:r>
          </a:p>
        </p:txBody>
      </p:sp>
      <p:sp>
        <p:nvSpPr>
          <p:cNvPr id="350" name="Shape 3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package manager for SystemJS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called ES6 module loader (but you know better)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loads from npm and Github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dev == load, prod == standalone (or load)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CLI for installing; use jspm instead of npm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global registry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http://jspm.io/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3: All you Need</a:t>
            </a:r>
          </a:p>
        </p:txBody>
      </p:sp>
      <p:sp>
        <p:nvSpPr>
          <p:cNvPr id="353" name="Shape 3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JSPM</a:t>
            </a:r>
          </a:p>
        </p:txBody>
      </p:sp>
      <p:sp>
        <p:nvSpPr>
          <p:cNvPr id="354" name="Shape 3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should work out of the box</a:t>
            </a:r>
          </a:p>
          <a:p>
            <a:pPr/>
            <a:r>
              <a:t>NodeJS libs for Browser are same as Browserify</a:t>
            </a:r>
          </a:p>
          <a:p>
            <a:pPr/>
            <a:r>
              <a:t>GitHub version is semvar</a:t>
            </a:r>
          </a:p>
          <a:p>
            <a:pPr/>
            <a:r>
              <a:t>package.json by default, or overridden by you</a:t>
            </a:r>
          </a:p>
          <a:p>
            <a:pPr/>
            <a:r>
              <a:t>flattens dependencies</a:t>
            </a:r>
          </a:p>
        </p:txBody>
      </p:sp>
      <p:pic>
        <p:nvPicPr>
          <p:cNvPr id="355" name="Screen Shot 2015-11-03 at 5.21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316" y="10961553"/>
            <a:ext cx="8928335" cy="1893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3: All you Need</a:t>
            </a:r>
          </a:p>
        </p:txBody>
      </p:sp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JSPM</a:t>
            </a:r>
          </a:p>
        </p:txBody>
      </p:sp>
      <p:sp>
        <p:nvSpPr>
          <p:cNvPr id="359" name="Shape 3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improves package.js with new tags</a:t>
            </a:r>
          </a:p>
        </p:txBody>
      </p:sp>
      <p:pic>
        <p:nvPicPr>
          <p:cNvPr id="360" name="Screen Shot 2015-11-03 at 5.23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5289" y="5464291"/>
            <a:ext cx="10523354" cy="923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Screen Shot 2015-11-03 at 5.23.0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7240" y="6678645"/>
            <a:ext cx="14450719" cy="5609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3: All you Need</a:t>
            </a:r>
          </a:p>
        </p:txBody>
      </p:sp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JSPM</a:t>
            </a:r>
          </a:p>
        </p:txBody>
      </p:sp>
      <p:sp>
        <p:nvSpPr>
          <p:cNvPr id="367" name="Shape 3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standalone (production)</a:t>
            </a:r>
          </a:p>
        </p:txBody>
      </p:sp>
      <p:pic>
        <p:nvPicPr>
          <p:cNvPr id="368" name="Screen Shot 2015-11-03 at 5.23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2161" y="5192384"/>
            <a:ext cx="10267542" cy="1274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Done.</a:t>
            </a:r>
          </a:p>
        </p:txBody>
      </p:sp>
      <p:sp>
        <p:nvSpPr>
          <p:cNvPr id="373" name="Shape 3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COnclusions</a:t>
            </a:r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JSPM should be all you need</a:t>
            </a:r>
          </a:p>
          <a:p>
            <a:pPr/>
            <a:r>
              <a:t>Will probably be standard</a:t>
            </a:r>
          </a:p>
          <a:p>
            <a:pPr/>
            <a:r>
              <a:t>Runtime + Build time</a:t>
            </a:r>
          </a:p>
          <a:p>
            <a:pPr/>
            <a:r>
              <a:t>All 3 libraries built-on top of each other</a:t>
            </a:r>
          </a:p>
          <a:p>
            <a:pPr/>
            <a:r>
              <a:t>supports 3 languages and all module formats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  <p:sp>
        <p:nvSpPr>
          <p:cNvPr id="377" name="Shape 3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Jesse Warden</a:t>
            </a:r>
          </a:p>
        </p:txBody>
      </p:sp>
      <p:sp>
        <p:nvSpPr>
          <p:cNvPr id="378" name="Shape 3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@jesterxl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jesse@jessewarden.com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https://www.youtube.com/user/jesterxl</a:t>
            </a:r>
          </a:p>
          <a:p>
            <a:pP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http://jessewarden.com/blog/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Angular 2</a:t>
            </a:r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JavaScript</a:t>
            </a:r>
          </a:p>
        </p:txBody>
      </p:sp>
      <p:sp>
        <p:nvSpPr>
          <p:cNvPr id="183" name="Shape 18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Global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beginning… there was window</a:t>
            </a:r>
          </a:p>
        </p:txBody>
      </p:sp>
      <p:pic>
        <p:nvPicPr>
          <p:cNvPr id="188" name="Screen Shot 2015-11-03 at 4.11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409" y="4832350"/>
            <a:ext cx="15989182" cy="7994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Scale</a:t>
            </a:r>
          </a:p>
        </p:txBody>
      </p:sp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Global Bad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variables: they fast…</a:t>
            </a:r>
          </a:p>
          <a:p>
            <a:pPr/>
            <a:r>
              <a:t>… but no clue who’s setting them, access control</a:t>
            </a:r>
          </a:p>
          <a:p>
            <a:pPr/>
            <a:r>
              <a:t>global state</a:t>
            </a:r>
          </a:p>
          <a:p>
            <a:pPr/>
            <a:r>
              <a:t>no control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&lt;script src&gt;</a:t>
            </a:r>
          </a:p>
        </p:txBody>
      </p:sp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External Files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via block</a:t>
            </a:r>
          </a:p>
          <a:p>
            <a:pPr/>
            <a:r>
              <a:t>parse</a:t>
            </a:r>
          </a:p>
          <a:p>
            <a:pPr/>
            <a:r>
              <a:t>"run"</a:t>
            </a:r>
          </a:p>
        </p:txBody>
      </p:sp>
      <p:pic>
        <p:nvPicPr>
          <p:cNvPr id="197" name="Screen Shot 2015-11-03 at 4.11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2950" y="4064000"/>
            <a:ext cx="14509698" cy="8673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