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e Barajas" initials="JB" lastIdx="1" clrIdx="0">
    <p:extLst>
      <p:ext uri="{19B8F6BF-5375-455C-9EA6-DF929625EA0E}">
        <p15:presenceInfo xmlns:p15="http://schemas.microsoft.com/office/powerpoint/2012/main" userId="56e3caaa52adc2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3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3A60-45D5-4AE8-9E57-D49CA998C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A5F5F-4930-4EE7-8E86-D7D7C2193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5A76-4CD5-4549-8F96-43DE0FCE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3D3-E83A-4796-84F0-ABF642FE795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B439A-08BE-4D96-B22A-93EA8CC3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CA97D-2260-4A53-8FCA-282B16A5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C58D-6ADE-48C0-9582-8B2C3D47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4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62AD-463A-463E-A2AD-03835A24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A841A-BF0F-4CB1-86F7-B94090EDA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84B50-8111-443B-B5D3-70134259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3D3-E83A-4796-84F0-ABF642FE795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9F27A-BF7F-417C-8638-648F3F41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3C25B-154A-42FA-8EF1-1589E27D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C58D-6ADE-48C0-9582-8B2C3D47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4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D7015-145D-4FB6-BD50-086D51C37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27D74-85A8-4396-ADFF-192E9CA81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6BC75-9D46-43F4-89DD-F1C71E94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3D3-E83A-4796-84F0-ABF642FE795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67048-F45F-40F2-81A6-607E3C7C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EA288-1825-477E-9C0A-463FC76A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C58D-6ADE-48C0-9582-8B2C3D47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4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3800-6B5A-4F8B-B97E-72D16D50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D596-6BB7-4797-B104-64D65724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7080B-D044-4CB5-9F46-B39D7D9C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3D3-E83A-4796-84F0-ABF642FE795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EDD44-620B-4DEE-9652-ACA44280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E2798-D2B2-415C-99D4-8D715D92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C58D-6ADE-48C0-9582-8B2C3D47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3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A7FA-AE4F-480A-843D-01BD8CC0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92AEC-EED8-4F44-AE20-CABC70F4E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05E6-2795-467D-8DB2-ABAC0942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3D3-E83A-4796-84F0-ABF642FE795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52787-8549-4C5F-AD53-3AE91DB3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56E8E-F68C-4827-8907-23F90E80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C58D-6ADE-48C0-9582-8B2C3D47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65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A4F2-6908-4AE1-BDF6-1137494A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F404F-65EA-4D4C-AAC4-7EB312C59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F8213-511D-4911-A504-08D134690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2B39B-7CFD-4BCA-A09B-8B66EAAE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3D3-E83A-4796-84F0-ABF642FE795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33B1B-E26C-4433-9E09-7A4647A4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7F141-F93B-4820-95C5-F45697E2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C58D-6ADE-48C0-9582-8B2C3D47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23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8907-8BDC-467C-A7A3-B2943ECB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D3B08-DE4A-411B-A739-23D956586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3A274-397B-44D1-8DD3-B46F8F310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A0C02-8806-4498-BE73-8BD2312B7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FD08C-24C1-460D-ADA4-83F86B7B3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00EEB-119A-45DF-B64D-181B00B6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3D3-E83A-4796-84F0-ABF642FE795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7BD72-79A1-4C00-9737-56C595D8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95B2A-CAC1-4481-975E-55AC0C29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C58D-6ADE-48C0-9582-8B2C3D47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3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D38C-FD5E-4762-91BE-D4C0AAA6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DB252-51B3-45BF-901F-44561EF4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3D3-E83A-4796-84F0-ABF642FE795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FD308-D0C2-443F-B103-B89BB50A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3DE85-40D9-41D7-BC13-C64AD0A1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C58D-6ADE-48C0-9582-8B2C3D47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A73F4-930E-4A32-9B08-ED5B93A9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3D3-E83A-4796-84F0-ABF642FE795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36A41-7507-45C6-8EC0-005419FE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D72B-E27D-428B-9F4D-76AA8E7E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C58D-6ADE-48C0-9582-8B2C3D47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4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522D-E944-49B9-86B7-C301365C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2FBD-7AF2-4344-8436-8FEC2AD7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770BF-F915-4873-B461-149E74B3B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EEBB0-6976-41DB-8C20-AE4CCBAF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3D3-E83A-4796-84F0-ABF642FE795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C277D-29EB-4807-9814-F878306B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2A7D8-B13A-4697-BF71-DBF18D0A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C58D-6ADE-48C0-9582-8B2C3D47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3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8D6C-B657-48EC-B7A6-1E81DA3B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2F4FB-22BC-4C71-9950-2F281840D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D6236-71C1-4A85-ABF6-F43605061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31E4D-DA86-4DD5-8BC4-0D383E04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3D3-E83A-4796-84F0-ABF642FE795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F1660-9F4A-4B27-910D-6613C7BA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882C1-D8B9-4DFF-907F-4338CC79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C58D-6ADE-48C0-9582-8B2C3D47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5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F6012-25AF-4739-8B59-DBF2D390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870D7-5DBE-4913-8804-FE1BA0383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98F4C-1B8A-46E9-BD32-10ADFFEBF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183D3-E83A-4796-84F0-ABF642FE795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2F953-76F6-4602-9205-7BA615922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4E120-B429-4E66-8CB6-AED7F1038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C58D-6ADE-48C0-9582-8B2C3D47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1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EA51-49DD-4E07-87C0-D8481580B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 Examples for </a:t>
            </a:r>
            <a:br>
              <a:rPr lang="en-US" dirty="0"/>
            </a:br>
            <a:r>
              <a:rPr lang="en-US" dirty="0"/>
              <a:t>Flute MIDI Controller Aid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E6D15-64CD-40B4-A6A2-25D541B3A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Because PowerPoint is the bomb dot com</a:t>
            </a:r>
          </a:p>
        </p:txBody>
      </p:sp>
    </p:spTree>
    <p:extLst>
      <p:ext uri="{BB962C8B-B14F-4D97-AF65-F5344CB8AC3E}">
        <p14:creationId xmlns:p14="http://schemas.microsoft.com/office/powerpoint/2010/main" val="280477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704A-C671-48D6-8AAF-3934E381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Menu</a:t>
            </a:r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94EF2B00-0CE8-40B0-B150-2284C30D9070}"/>
              </a:ext>
            </a:extLst>
          </p:cNvPr>
          <p:cNvSpPr/>
          <p:nvPr/>
        </p:nvSpPr>
        <p:spPr>
          <a:xfrm>
            <a:off x="4936958" y="1868905"/>
            <a:ext cx="2318084" cy="9464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 Play</a:t>
            </a:r>
          </a:p>
        </p:txBody>
      </p:sp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EF8027FD-CA1F-4C0D-A88E-70E0DBBCBAD3}"/>
              </a:ext>
            </a:extLst>
          </p:cNvPr>
          <p:cNvSpPr/>
          <p:nvPr/>
        </p:nvSpPr>
        <p:spPr>
          <a:xfrm>
            <a:off x="4936958" y="3023937"/>
            <a:ext cx="2318084" cy="9464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6" name="Rectangle: Rounded Corners 5">
            <a:hlinkClick r:id="rId4" action="ppaction://hlinksldjump"/>
            <a:extLst>
              <a:ext uri="{FF2B5EF4-FFF2-40B4-BE49-F238E27FC236}">
                <a16:creationId xmlns:a16="http://schemas.microsoft.com/office/drawing/2014/main" id="{7A624784-9DA8-4009-AA4B-4052401F9939}"/>
              </a:ext>
            </a:extLst>
          </p:cNvPr>
          <p:cNvSpPr/>
          <p:nvPr/>
        </p:nvSpPr>
        <p:spPr>
          <a:xfrm>
            <a:off x="4936958" y="4178969"/>
            <a:ext cx="2318084" cy="9464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9" name="Rectangle: Rounded Corners 8">
            <a:hlinkClick r:id="rId5" action="ppaction://hlinksldjump"/>
            <a:extLst>
              <a:ext uri="{FF2B5EF4-FFF2-40B4-BE49-F238E27FC236}">
                <a16:creationId xmlns:a16="http://schemas.microsoft.com/office/drawing/2014/main" id="{A72C20F4-E39D-4E75-AF1B-2156D18E67B0}"/>
              </a:ext>
            </a:extLst>
          </p:cNvPr>
          <p:cNvSpPr/>
          <p:nvPr/>
        </p:nvSpPr>
        <p:spPr>
          <a:xfrm>
            <a:off x="1088858" y="5125454"/>
            <a:ext cx="2318084" cy="9464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 Slideshow</a:t>
            </a:r>
          </a:p>
        </p:txBody>
      </p:sp>
    </p:spTree>
    <p:extLst>
      <p:ext uri="{BB962C8B-B14F-4D97-AF65-F5344CB8AC3E}">
        <p14:creationId xmlns:p14="http://schemas.microsoft.com/office/powerpoint/2010/main" val="30433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042C76-1F48-4324-B349-825705271678}"/>
              </a:ext>
            </a:extLst>
          </p:cNvPr>
          <p:cNvSpPr/>
          <p:nvPr/>
        </p:nvSpPr>
        <p:spPr>
          <a:xfrm>
            <a:off x="5935580" y="1690688"/>
            <a:ext cx="705852" cy="4615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FFD27B-5D73-4FF6-80DF-A530D8CC8662}"/>
              </a:ext>
            </a:extLst>
          </p:cNvPr>
          <p:cNvSpPr/>
          <p:nvPr/>
        </p:nvSpPr>
        <p:spPr>
          <a:xfrm>
            <a:off x="6319169" y="3619824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C413D-ABED-4694-AC57-4624E666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Free Play</a:t>
            </a:r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4397194F-97EE-4149-B541-A0056FCA77CE}"/>
              </a:ext>
            </a:extLst>
          </p:cNvPr>
          <p:cNvSpPr/>
          <p:nvPr/>
        </p:nvSpPr>
        <p:spPr>
          <a:xfrm>
            <a:off x="1118937" y="1690688"/>
            <a:ext cx="2318084" cy="9464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Main Menu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EE725-D22C-4438-BEC4-6325917574EB}"/>
              </a:ext>
            </a:extLst>
          </p:cNvPr>
          <p:cNvSpPr/>
          <p:nvPr/>
        </p:nvSpPr>
        <p:spPr>
          <a:xfrm>
            <a:off x="9657349" y="1690688"/>
            <a:ext cx="705852" cy="4615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BF814D-7542-479B-91FC-F10B03793AE7}"/>
              </a:ext>
            </a:extLst>
          </p:cNvPr>
          <p:cNvSpPr/>
          <p:nvPr/>
        </p:nvSpPr>
        <p:spPr>
          <a:xfrm>
            <a:off x="6096000" y="1868905"/>
            <a:ext cx="356938" cy="3368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81B03F-E810-4174-8817-AFF8A1717792}"/>
              </a:ext>
            </a:extLst>
          </p:cNvPr>
          <p:cNvSpPr/>
          <p:nvPr/>
        </p:nvSpPr>
        <p:spPr>
          <a:xfrm>
            <a:off x="6184747" y="2769037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19CDE7-B49A-422C-BDEC-589CEB46A001}"/>
              </a:ext>
            </a:extLst>
          </p:cNvPr>
          <p:cNvSpPr/>
          <p:nvPr/>
        </p:nvSpPr>
        <p:spPr>
          <a:xfrm>
            <a:off x="6184748" y="4540415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C5D050-3C63-4F0E-A88E-DCC3EEFF939B}"/>
              </a:ext>
            </a:extLst>
          </p:cNvPr>
          <p:cNvSpPr/>
          <p:nvPr/>
        </p:nvSpPr>
        <p:spPr>
          <a:xfrm>
            <a:off x="6184749" y="4934865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9DC046-7C14-4BEC-8441-F195502314AD}"/>
              </a:ext>
            </a:extLst>
          </p:cNvPr>
          <p:cNvSpPr/>
          <p:nvPr/>
        </p:nvSpPr>
        <p:spPr>
          <a:xfrm>
            <a:off x="6184748" y="5345237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BD65FC-9443-4043-B891-470413B27340}"/>
              </a:ext>
            </a:extLst>
          </p:cNvPr>
          <p:cNvSpPr/>
          <p:nvPr/>
        </p:nvSpPr>
        <p:spPr>
          <a:xfrm>
            <a:off x="6028952" y="5731479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E0A529-536F-4A3F-AE39-737804A3BA53}"/>
              </a:ext>
            </a:extLst>
          </p:cNvPr>
          <p:cNvSpPr/>
          <p:nvPr/>
        </p:nvSpPr>
        <p:spPr>
          <a:xfrm>
            <a:off x="9943227" y="2867693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8CA1FB-FB34-4D46-9585-A0FD28485A9E}"/>
              </a:ext>
            </a:extLst>
          </p:cNvPr>
          <p:cNvSpPr/>
          <p:nvPr/>
        </p:nvSpPr>
        <p:spPr>
          <a:xfrm>
            <a:off x="6455766" y="4027447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1BCF5C-08C6-4B84-BC06-7B474DF945D5}"/>
              </a:ext>
            </a:extLst>
          </p:cNvPr>
          <p:cNvSpPr/>
          <p:nvPr/>
        </p:nvSpPr>
        <p:spPr>
          <a:xfrm>
            <a:off x="1439779" y="3757353"/>
            <a:ext cx="1676400" cy="172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06172E-12EA-401B-940C-7E038AFDE21A}"/>
              </a:ext>
            </a:extLst>
          </p:cNvPr>
          <p:cNvSpPr txBox="1"/>
          <p:nvPr/>
        </p:nvSpPr>
        <p:spPr>
          <a:xfrm>
            <a:off x="1439778" y="384278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/>
              <a:t>Played Note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081DFF-BB84-4ABC-AE77-7C6158D2DAB9}"/>
              </a:ext>
            </a:extLst>
          </p:cNvPr>
          <p:cNvSpPr txBox="1"/>
          <p:nvPr/>
        </p:nvSpPr>
        <p:spPr>
          <a:xfrm>
            <a:off x="2066221" y="497590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C#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FA0F88-F166-4AC7-8047-3D0FBF91B7C7}"/>
              </a:ext>
            </a:extLst>
          </p:cNvPr>
          <p:cNvSpPr/>
          <p:nvPr/>
        </p:nvSpPr>
        <p:spPr>
          <a:xfrm>
            <a:off x="6455765" y="4027446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A511E0-440D-403A-86BC-F249BBDE0B0A}"/>
              </a:ext>
            </a:extLst>
          </p:cNvPr>
          <p:cNvSpPr/>
          <p:nvPr/>
        </p:nvSpPr>
        <p:spPr>
          <a:xfrm>
            <a:off x="6184747" y="3180735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870EF0-4C8F-4687-B31D-593486BECC6D}"/>
              </a:ext>
            </a:extLst>
          </p:cNvPr>
          <p:cNvSpPr/>
          <p:nvPr/>
        </p:nvSpPr>
        <p:spPr>
          <a:xfrm>
            <a:off x="6184746" y="4540415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39716B1-33BE-4140-A4CA-DEEF49987307}"/>
              </a:ext>
            </a:extLst>
          </p:cNvPr>
          <p:cNvSpPr/>
          <p:nvPr/>
        </p:nvSpPr>
        <p:spPr>
          <a:xfrm>
            <a:off x="6184745" y="4934864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1E8B07-089D-4C15-9E2D-D0246217EFA4}"/>
              </a:ext>
            </a:extLst>
          </p:cNvPr>
          <p:cNvSpPr/>
          <p:nvPr/>
        </p:nvSpPr>
        <p:spPr>
          <a:xfrm>
            <a:off x="6184744" y="5345237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B240D53-5ECE-4CCE-9060-056F8FF58663}"/>
              </a:ext>
            </a:extLst>
          </p:cNvPr>
          <p:cNvSpPr/>
          <p:nvPr/>
        </p:nvSpPr>
        <p:spPr>
          <a:xfrm>
            <a:off x="6028952" y="5731479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9E89B2C-6AB2-4D71-9104-4C900D76319A}"/>
              </a:ext>
            </a:extLst>
          </p:cNvPr>
          <p:cNvSpPr/>
          <p:nvPr/>
        </p:nvSpPr>
        <p:spPr>
          <a:xfrm>
            <a:off x="9943227" y="2867693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7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2F826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2F826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2F826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2F826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2F826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2F826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2F826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2F826"/>
                                      </p:to>
                                    </p:animClr>
                                    <p:set>
                                      <p:cBhvr>
                                        <p:cTn id="5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2F826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21" grpId="0" animBg="1"/>
      <p:bldP spid="8" grpId="0" animBg="1"/>
      <p:bldP spid="22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413D-ABED-4694-AC57-4624E666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4397194F-97EE-4149-B541-A0056FCA77CE}"/>
              </a:ext>
            </a:extLst>
          </p:cNvPr>
          <p:cNvSpPr/>
          <p:nvPr/>
        </p:nvSpPr>
        <p:spPr>
          <a:xfrm>
            <a:off x="1118937" y="1690688"/>
            <a:ext cx="2318084" cy="9464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Main Menu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1834F6-34DC-4E41-89C9-561DCF64F9C4}"/>
              </a:ext>
            </a:extLst>
          </p:cNvPr>
          <p:cNvSpPr/>
          <p:nvPr/>
        </p:nvSpPr>
        <p:spPr>
          <a:xfrm>
            <a:off x="5935580" y="1690688"/>
            <a:ext cx="705852" cy="4615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D73018-2F3D-4E35-A02C-1E524A17905F}"/>
              </a:ext>
            </a:extLst>
          </p:cNvPr>
          <p:cNvSpPr/>
          <p:nvPr/>
        </p:nvSpPr>
        <p:spPr>
          <a:xfrm>
            <a:off x="6319169" y="3619824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603621D-D0CD-4D0B-8697-82A6E007AE55}"/>
              </a:ext>
            </a:extLst>
          </p:cNvPr>
          <p:cNvSpPr/>
          <p:nvPr/>
        </p:nvSpPr>
        <p:spPr>
          <a:xfrm>
            <a:off x="9657349" y="1690688"/>
            <a:ext cx="705852" cy="4615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F790EC-9DBE-43A7-98B0-A46432843BF1}"/>
              </a:ext>
            </a:extLst>
          </p:cNvPr>
          <p:cNvSpPr/>
          <p:nvPr/>
        </p:nvSpPr>
        <p:spPr>
          <a:xfrm>
            <a:off x="6096000" y="1868905"/>
            <a:ext cx="356938" cy="3368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DCC5D2-B017-4B9E-96F8-C23D5C556949}"/>
              </a:ext>
            </a:extLst>
          </p:cNvPr>
          <p:cNvSpPr/>
          <p:nvPr/>
        </p:nvSpPr>
        <p:spPr>
          <a:xfrm>
            <a:off x="6184747" y="2769037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DA13F98-5FB3-4DD3-AA4D-C719BD452D94}"/>
              </a:ext>
            </a:extLst>
          </p:cNvPr>
          <p:cNvSpPr/>
          <p:nvPr/>
        </p:nvSpPr>
        <p:spPr>
          <a:xfrm>
            <a:off x="6184748" y="4540415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648A1E-9AB5-458C-A9FA-4180F876EB88}"/>
              </a:ext>
            </a:extLst>
          </p:cNvPr>
          <p:cNvSpPr/>
          <p:nvPr/>
        </p:nvSpPr>
        <p:spPr>
          <a:xfrm>
            <a:off x="6184749" y="4934865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5E2916-844E-4B6D-BE7F-28E77059BC6B}"/>
              </a:ext>
            </a:extLst>
          </p:cNvPr>
          <p:cNvSpPr/>
          <p:nvPr/>
        </p:nvSpPr>
        <p:spPr>
          <a:xfrm>
            <a:off x="6184748" y="5345237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AEB319E-0BDA-4DC5-AE01-75CC1161DF12}"/>
              </a:ext>
            </a:extLst>
          </p:cNvPr>
          <p:cNvSpPr/>
          <p:nvPr/>
        </p:nvSpPr>
        <p:spPr>
          <a:xfrm>
            <a:off x="6028952" y="5731479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27144C8-659F-4AB6-BBDF-866D6AEAFBA2}"/>
              </a:ext>
            </a:extLst>
          </p:cNvPr>
          <p:cNvSpPr/>
          <p:nvPr/>
        </p:nvSpPr>
        <p:spPr>
          <a:xfrm>
            <a:off x="9943227" y="2867693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F6B2B-2063-453A-9BB8-E55EC7F6F3C8}"/>
              </a:ext>
            </a:extLst>
          </p:cNvPr>
          <p:cNvSpPr/>
          <p:nvPr/>
        </p:nvSpPr>
        <p:spPr>
          <a:xfrm>
            <a:off x="6455766" y="4027447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CE38AD-2761-4C96-B40B-B695DF2BB38E}"/>
              </a:ext>
            </a:extLst>
          </p:cNvPr>
          <p:cNvSpPr/>
          <p:nvPr/>
        </p:nvSpPr>
        <p:spPr>
          <a:xfrm>
            <a:off x="6455765" y="4027446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1FB3A05-F5E3-412C-8856-9E26D8D3A665}"/>
              </a:ext>
            </a:extLst>
          </p:cNvPr>
          <p:cNvSpPr/>
          <p:nvPr/>
        </p:nvSpPr>
        <p:spPr>
          <a:xfrm>
            <a:off x="6184747" y="3180735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772297-9E2E-4FF4-9779-A2B93191829F}"/>
              </a:ext>
            </a:extLst>
          </p:cNvPr>
          <p:cNvSpPr/>
          <p:nvPr/>
        </p:nvSpPr>
        <p:spPr>
          <a:xfrm>
            <a:off x="6184746" y="4540415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A7034C-7476-4374-AA69-1D110B1CEEF2}"/>
              </a:ext>
            </a:extLst>
          </p:cNvPr>
          <p:cNvSpPr/>
          <p:nvPr/>
        </p:nvSpPr>
        <p:spPr>
          <a:xfrm>
            <a:off x="6184745" y="4934864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3062CEB-F4AE-4D98-B71F-D72B3482E801}"/>
              </a:ext>
            </a:extLst>
          </p:cNvPr>
          <p:cNvSpPr/>
          <p:nvPr/>
        </p:nvSpPr>
        <p:spPr>
          <a:xfrm>
            <a:off x="6184744" y="5345237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899164-1E5C-4232-B786-D1CC27C52503}"/>
              </a:ext>
            </a:extLst>
          </p:cNvPr>
          <p:cNvSpPr/>
          <p:nvPr/>
        </p:nvSpPr>
        <p:spPr>
          <a:xfrm>
            <a:off x="6028952" y="5731479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C29E392-057D-452C-8218-2D983E8C2027}"/>
              </a:ext>
            </a:extLst>
          </p:cNvPr>
          <p:cNvSpPr/>
          <p:nvPr/>
        </p:nvSpPr>
        <p:spPr>
          <a:xfrm>
            <a:off x="9943227" y="2867693"/>
            <a:ext cx="134095" cy="15657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07DEDD-2D69-4D85-9C2D-BE37CB0C38F1}"/>
              </a:ext>
            </a:extLst>
          </p:cNvPr>
          <p:cNvSpPr/>
          <p:nvPr/>
        </p:nvSpPr>
        <p:spPr>
          <a:xfrm>
            <a:off x="1439779" y="3757353"/>
            <a:ext cx="1676400" cy="172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C#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845D90-6B54-4DFF-A134-E1495C91C73C}"/>
              </a:ext>
            </a:extLst>
          </p:cNvPr>
          <p:cNvSpPr txBox="1"/>
          <p:nvPr/>
        </p:nvSpPr>
        <p:spPr>
          <a:xfrm>
            <a:off x="1524000" y="3842781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/>
              <a:t>Play this Note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CD6A7E-E5DC-4825-A024-AF02E8445846}"/>
              </a:ext>
            </a:extLst>
          </p:cNvPr>
          <p:cNvSpPr txBox="1"/>
          <p:nvPr/>
        </p:nvSpPr>
        <p:spPr>
          <a:xfrm>
            <a:off x="2066221" y="497590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506989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2F826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2F826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2F826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2F826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2F826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2F826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2F826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2F826"/>
                                      </p:to>
                                    </p:animClr>
                                    <p:set>
                                      <p:cBhvr>
                                        <p:cTn id="5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2F826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413D-ABED-4694-AC57-4624E666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4397194F-97EE-4149-B541-A0056FCA77CE}"/>
              </a:ext>
            </a:extLst>
          </p:cNvPr>
          <p:cNvSpPr/>
          <p:nvPr/>
        </p:nvSpPr>
        <p:spPr>
          <a:xfrm>
            <a:off x="1118937" y="1690688"/>
            <a:ext cx="2318084" cy="9464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Main Menu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2A0F9F-A81F-4CF6-8C90-59DBF4198B28}"/>
              </a:ext>
            </a:extLst>
          </p:cNvPr>
          <p:cNvSpPr/>
          <p:nvPr/>
        </p:nvSpPr>
        <p:spPr>
          <a:xfrm>
            <a:off x="5036820" y="1813560"/>
            <a:ext cx="5516880" cy="3718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Various options</a:t>
            </a:r>
          </a:p>
          <a:p>
            <a:pPr algn="ctr"/>
            <a:r>
              <a:rPr lang="en-US" dirty="0"/>
              <a:t>Will need to come up with</a:t>
            </a:r>
          </a:p>
          <a:p>
            <a:pPr algn="ctr"/>
            <a:r>
              <a:rPr lang="en-US" dirty="0"/>
              <a:t>This is just a placeholder</a:t>
            </a:r>
          </a:p>
        </p:txBody>
      </p:sp>
    </p:spTree>
    <p:extLst>
      <p:ext uri="{BB962C8B-B14F-4D97-AF65-F5344CB8AC3E}">
        <p14:creationId xmlns:p14="http://schemas.microsoft.com/office/powerpoint/2010/main" val="2502445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72EA-5428-4752-975D-924CEC02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Press Space to Exit</a:t>
            </a:r>
          </a:p>
        </p:txBody>
      </p:sp>
    </p:spTree>
    <p:extLst>
      <p:ext uri="{BB962C8B-B14F-4D97-AF65-F5344CB8AC3E}">
        <p14:creationId xmlns:p14="http://schemas.microsoft.com/office/powerpoint/2010/main" val="1360807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</TotalTime>
  <Words>64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GUI Examples for  Flute MIDI Controller Aid</vt:lpstr>
      <vt:lpstr>Main Menu</vt:lpstr>
      <vt:lpstr>Free Play</vt:lpstr>
      <vt:lpstr>Challenges</vt:lpstr>
      <vt:lpstr>Options</vt:lpstr>
      <vt:lpstr>Press Space to Exit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Examples for  Flute MIDI Controller Aid</dc:title>
  <dc:creator>Jesse Barajas</dc:creator>
  <cp:lastModifiedBy>Jesse Barajas</cp:lastModifiedBy>
  <cp:revision>6</cp:revision>
  <dcterms:created xsi:type="dcterms:W3CDTF">2019-05-06T02:42:55Z</dcterms:created>
  <dcterms:modified xsi:type="dcterms:W3CDTF">2019-05-06T03:18:29Z</dcterms:modified>
</cp:coreProperties>
</file>