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57" r:id="rId5"/>
    <p:sldId id="258" r:id="rId6"/>
    <p:sldId id="262" r:id="rId7"/>
    <p:sldId id="264" r:id="rId8"/>
    <p:sldId id="269" r:id="rId9"/>
    <p:sldId id="265" r:id="rId10"/>
    <p:sldId id="266" r:id="rId11"/>
    <p:sldId id="267" r:id="rId12"/>
    <p:sldId id="268" r:id="rId13"/>
    <p:sldId id="270"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C873-367E-4FB5-4314-C951A1B51E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1AC60A-2576-8763-ADC8-62E726987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2E8287-CEB6-EE63-497A-89740BB46371}"/>
              </a:ext>
            </a:extLst>
          </p:cNvPr>
          <p:cNvSpPr>
            <a:spLocks noGrp="1"/>
          </p:cNvSpPr>
          <p:nvPr>
            <p:ph type="dt" sz="half" idx="10"/>
          </p:nvPr>
        </p:nvSpPr>
        <p:spPr/>
        <p:txBody>
          <a:bodyPr/>
          <a:lstStyle/>
          <a:p>
            <a:fld id="{05DCDA2A-724A-4A3B-95E8-2D6148FC96E0}" type="datetimeFigureOut">
              <a:rPr lang="en-IN" smtClean="0"/>
              <a:t>29-10-2025</a:t>
            </a:fld>
            <a:endParaRPr lang="en-IN"/>
          </a:p>
        </p:txBody>
      </p:sp>
      <p:sp>
        <p:nvSpPr>
          <p:cNvPr id="5" name="Footer Placeholder 4">
            <a:extLst>
              <a:ext uri="{FF2B5EF4-FFF2-40B4-BE49-F238E27FC236}">
                <a16:creationId xmlns:a16="http://schemas.microsoft.com/office/drawing/2014/main" id="{8882F827-05B2-18FC-8964-574B417EDD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21A6DB-5CCF-9776-2483-7F69EFE66EA9}"/>
              </a:ext>
            </a:extLst>
          </p:cNvPr>
          <p:cNvSpPr>
            <a:spLocks noGrp="1"/>
          </p:cNvSpPr>
          <p:nvPr>
            <p:ph type="sldNum" sz="quarter" idx="12"/>
          </p:nvPr>
        </p:nvSpPr>
        <p:spPr/>
        <p:txBody>
          <a:bodyPr/>
          <a:lstStyle/>
          <a:p>
            <a:fld id="{695006AD-D0A8-4251-80D2-7A9C7EBC3785}" type="slidenum">
              <a:rPr lang="en-IN" smtClean="0"/>
              <a:t>‹#›</a:t>
            </a:fld>
            <a:endParaRPr lang="en-IN"/>
          </a:p>
        </p:txBody>
      </p:sp>
    </p:spTree>
    <p:extLst>
      <p:ext uri="{BB962C8B-B14F-4D97-AF65-F5344CB8AC3E}">
        <p14:creationId xmlns:p14="http://schemas.microsoft.com/office/powerpoint/2010/main" val="234950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B904-FC3B-8C3A-BF39-D42034513C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F998A1-5C23-7E78-A859-9FB218C5D0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D6D943-5FAC-C490-A13F-993CFB2130A3}"/>
              </a:ext>
            </a:extLst>
          </p:cNvPr>
          <p:cNvSpPr>
            <a:spLocks noGrp="1"/>
          </p:cNvSpPr>
          <p:nvPr>
            <p:ph type="dt" sz="half" idx="10"/>
          </p:nvPr>
        </p:nvSpPr>
        <p:spPr/>
        <p:txBody>
          <a:bodyPr/>
          <a:lstStyle/>
          <a:p>
            <a:fld id="{05DCDA2A-724A-4A3B-95E8-2D6148FC96E0}" type="datetimeFigureOut">
              <a:rPr lang="en-IN" smtClean="0"/>
              <a:t>29-10-2025</a:t>
            </a:fld>
            <a:endParaRPr lang="en-IN"/>
          </a:p>
        </p:txBody>
      </p:sp>
      <p:sp>
        <p:nvSpPr>
          <p:cNvPr id="5" name="Footer Placeholder 4">
            <a:extLst>
              <a:ext uri="{FF2B5EF4-FFF2-40B4-BE49-F238E27FC236}">
                <a16:creationId xmlns:a16="http://schemas.microsoft.com/office/drawing/2014/main" id="{A5C0A9B7-655B-2D72-B3C3-D2948296FC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95BC19-678E-9B74-D863-A32FE07FFC3B}"/>
              </a:ext>
            </a:extLst>
          </p:cNvPr>
          <p:cNvSpPr>
            <a:spLocks noGrp="1"/>
          </p:cNvSpPr>
          <p:nvPr>
            <p:ph type="sldNum" sz="quarter" idx="12"/>
          </p:nvPr>
        </p:nvSpPr>
        <p:spPr/>
        <p:txBody>
          <a:bodyPr/>
          <a:lstStyle/>
          <a:p>
            <a:fld id="{695006AD-D0A8-4251-80D2-7A9C7EBC3785}" type="slidenum">
              <a:rPr lang="en-IN" smtClean="0"/>
              <a:t>‹#›</a:t>
            </a:fld>
            <a:endParaRPr lang="en-IN"/>
          </a:p>
        </p:txBody>
      </p:sp>
    </p:spTree>
    <p:extLst>
      <p:ext uri="{BB962C8B-B14F-4D97-AF65-F5344CB8AC3E}">
        <p14:creationId xmlns:p14="http://schemas.microsoft.com/office/powerpoint/2010/main" val="758094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072965-27BC-EB1E-6AC1-7FEBC29FD1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E30C9D-7CF0-EA2D-3CB4-1E7FCD9D4C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FAB2D4-F139-6840-F5FD-49FCA420E854}"/>
              </a:ext>
            </a:extLst>
          </p:cNvPr>
          <p:cNvSpPr>
            <a:spLocks noGrp="1"/>
          </p:cNvSpPr>
          <p:nvPr>
            <p:ph type="dt" sz="half" idx="10"/>
          </p:nvPr>
        </p:nvSpPr>
        <p:spPr/>
        <p:txBody>
          <a:bodyPr/>
          <a:lstStyle/>
          <a:p>
            <a:fld id="{05DCDA2A-724A-4A3B-95E8-2D6148FC96E0}" type="datetimeFigureOut">
              <a:rPr lang="en-IN" smtClean="0"/>
              <a:t>29-10-2025</a:t>
            </a:fld>
            <a:endParaRPr lang="en-IN"/>
          </a:p>
        </p:txBody>
      </p:sp>
      <p:sp>
        <p:nvSpPr>
          <p:cNvPr id="5" name="Footer Placeholder 4">
            <a:extLst>
              <a:ext uri="{FF2B5EF4-FFF2-40B4-BE49-F238E27FC236}">
                <a16:creationId xmlns:a16="http://schemas.microsoft.com/office/drawing/2014/main" id="{2EAC6AA1-8F03-99D1-0A6C-00167AEAC1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B4767-B7C6-CE9F-5503-DC5A065B760B}"/>
              </a:ext>
            </a:extLst>
          </p:cNvPr>
          <p:cNvSpPr>
            <a:spLocks noGrp="1"/>
          </p:cNvSpPr>
          <p:nvPr>
            <p:ph type="sldNum" sz="quarter" idx="12"/>
          </p:nvPr>
        </p:nvSpPr>
        <p:spPr/>
        <p:txBody>
          <a:bodyPr/>
          <a:lstStyle/>
          <a:p>
            <a:fld id="{695006AD-D0A8-4251-80D2-7A9C7EBC3785}" type="slidenum">
              <a:rPr lang="en-IN" smtClean="0"/>
              <a:t>‹#›</a:t>
            </a:fld>
            <a:endParaRPr lang="en-IN"/>
          </a:p>
        </p:txBody>
      </p:sp>
    </p:spTree>
    <p:extLst>
      <p:ext uri="{BB962C8B-B14F-4D97-AF65-F5344CB8AC3E}">
        <p14:creationId xmlns:p14="http://schemas.microsoft.com/office/powerpoint/2010/main" val="232002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8FFC-D0AA-82C3-389F-92496772EE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05AACC-77A3-04C0-22D0-3463B15812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9DE1E9-429B-E0A6-0BE9-C79FBA3B0951}"/>
              </a:ext>
            </a:extLst>
          </p:cNvPr>
          <p:cNvSpPr>
            <a:spLocks noGrp="1"/>
          </p:cNvSpPr>
          <p:nvPr>
            <p:ph type="dt" sz="half" idx="10"/>
          </p:nvPr>
        </p:nvSpPr>
        <p:spPr/>
        <p:txBody>
          <a:bodyPr/>
          <a:lstStyle/>
          <a:p>
            <a:fld id="{05DCDA2A-724A-4A3B-95E8-2D6148FC96E0}" type="datetimeFigureOut">
              <a:rPr lang="en-IN" smtClean="0"/>
              <a:t>29-10-2025</a:t>
            </a:fld>
            <a:endParaRPr lang="en-IN"/>
          </a:p>
        </p:txBody>
      </p:sp>
      <p:sp>
        <p:nvSpPr>
          <p:cNvPr id="5" name="Footer Placeholder 4">
            <a:extLst>
              <a:ext uri="{FF2B5EF4-FFF2-40B4-BE49-F238E27FC236}">
                <a16:creationId xmlns:a16="http://schemas.microsoft.com/office/drawing/2014/main" id="{7EE27A1B-9930-510B-5A56-9FA8A514FA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B83E69-25EB-28C0-27A5-5E5B2CDE6F8F}"/>
              </a:ext>
            </a:extLst>
          </p:cNvPr>
          <p:cNvSpPr>
            <a:spLocks noGrp="1"/>
          </p:cNvSpPr>
          <p:nvPr>
            <p:ph type="sldNum" sz="quarter" idx="12"/>
          </p:nvPr>
        </p:nvSpPr>
        <p:spPr/>
        <p:txBody>
          <a:bodyPr/>
          <a:lstStyle/>
          <a:p>
            <a:fld id="{695006AD-D0A8-4251-80D2-7A9C7EBC3785}" type="slidenum">
              <a:rPr lang="en-IN" smtClean="0"/>
              <a:t>‹#›</a:t>
            </a:fld>
            <a:endParaRPr lang="en-IN"/>
          </a:p>
        </p:txBody>
      </p:sp>
    </p:spTree>
    <p:extLst>
      <p:ext uri="{BB962C8B-B14F-4D97-AF65-F5344CB8AC3E}">
        <p14:creationId xmlns:p14="http://schemas.microsoft.com/office/powerpoint/2010/main" val="284947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68D3-1257-E72E-96D1-5FC30A89BE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31F028-C597-CC66-FD04-EBE024C867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C405C0-EEB2-2E30-52A0-3CBE31E997B7}"/>
              </a:ext>
            </a:extLst>
          </p:cNvPr>
          <p:cNvSpPr>
            <a:spLocks noGrp="1"/>
          </p:cNvSpPr>
          <p:nvPr>
            <p:ph type="dt" sz="half" idx="10"/>
          </p:nvPr>
        </p:nvSpPr>
        <p:spPr/>
        <p:txBody>
          <a:bodyPr/>
          <a:lstStyle/>
          <a:p>
            <a:fld id="{05DCDA2A-724A-4A3B-95E8-2D6148FC96E0}" type="datetimeFigureOut">
              <a:rPr lang="en-IN" smtClean="0"/>
              <a:t>29-10-2025</a:t>
            </a:fld>
            <a:endParaRPr lang="en-IN"/>
          </a:p>
        </p:txBody>
      </p:sp>
      <p:sp>
        <p:nvSpPr>
          <p:cNvPr id="5" name="Footer Placeholder 4">
            <a:extLst>
              <a:ext uri="{FF2B5EF4-FFF2-40B4-BE49-F238E27FC236}">
                <a16:creationId xmlns:a16="http://schemas.microsoft.com/office/drawing/2014/main" id="{44FFB413-D941-087F-B3F1-3B5C40A24E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608507-D93F-ED8B-919D-20EA29DF6B95}"/>
              </a:ext>
            </a:extLst>
          </p:cNvPr>
          <p:cNvSpPr>
            <a:spLocks noGrp="1"/>
          </p:cNvSpPr>
          <p:nvPr>
            <p:ph type="sldNum" sz="quarter" idx="12"/>
          </p:nvPr>
        </p:nvSpPr>
        <p:spPr/>
        <p:txBody>
          <a:bodyPr/>
          <a:lstStyle/>
          <a:p>
            <a:fld id="{695006AD-D0A8-4251-80D2-7A9C7EBC3785}" type="slidenum">
              <a:rPr lang="en-IN" smtClean="0"/>
              <a:t>‹#›</a:t>
            </a:fld>
            <a:endParaRPr lang="en-IN"/>
          </a:p>
        </p:txBody>
      </p:sp>
    </p:spTree>
    <p:extLst>
      <p:ext uri="{BB962C8B-B14F-4D97-AF65-F5344CB8AC3E}">
        <p14:creationId xmlns:p14="http://schemas.microsoft.com/office/powerpoint/2010/main" val="25911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5123-CC50-B7CE-728A-EAE79DE3F5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2DD3B1-5365-AC51-66C4-B2DD0C9680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A1408C-9E6C-5871-9D51-3A21C4EF9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76A4D9-57B2-9829-B441-4C8E6785A7F3}"/>
              </a:ext>
            </a:extLst>
          </p:cNvPr>
          <p:cNvSpPr>
            <a:spLocks noGrp="1"/>
          </p:cNvSpPr>
          <p:nvPr>
            <p:ph type="dt" sz="half" idx="10"/>
          </p:nvPr>
        </p:nvSpPr>
        <p:spPr/>
        <p:txBody>
          <a:bodyPr/>
          <a:lstStyle/>
          <a:p>
            <a:fld id="{05DCDA2A-724A-4A3B-95E8-2D6148FC96E0}" type="datetimeFigureOut">
              <a:rPr lang="en-IN" smtClean="0"/>
              <a:t>29-10-2025</a:t>
            </a:fld>
            <a:endParaRPr lang="en-IN"/>
          </a:p>
        </p:txBody>
      </p:sp>
      <p:sp>
        <p:nvSpPr>
          <p:cNvPr id="6" name="Footer Placeholder 5">
            <a:extLst>
              <a:ext uri="{FF2B5EF4-FFF2-40B4-BE49-F238E27FC236}">
                <a16:creationId xmlns:a16="http://schemas.microsoft.com/office/drawing/2014/main" id="{9DE480A3-E290-69AC-2CE5-F4FF846C53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AB2F3C-C9AE-7F04-C6AB-86A51FF44710}"/>
              </a:ext>
            </a:extLst>
          </p:cNvPr>
          <p:cNvSpPr>
            <a:spLocks noGrp="1"/>
          </p:cNvSpPr>
          <p:nvPr>
            <p:ph type="sldNum" sz="quarter" idx="12"/>
          </p:nvPr>
        </p:nvSpPr>
        <p:spPr/>
        <p:txBody>
          <a:bodyPr/>
          <a:lstStyle/>
          <a:p>
            <a:fld id="{695006AD-D0A8-4251-80D2-7A9C7EBC3785}" type="slidenum">
              <a:rPr lang="en-IN" smtClean="0"/>
              <a:t>‹#›</a:t>
            </a:fld>
            <a:endParaRPr lang="en-IN"/>
          </a:p>
        </p:txBody>
      </p:sp>
    </p:spTree>
    <p:extLst>
      <p:ext uri="{BB962C8B-B14F-4D97-AF65-F5344CB8AC3E}">
        <p14:creationId xmlns:p14="http://schemas.microsoft.com/office/powerpoint/2010/main" val="398956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F764-5FB6-07FC-8580-F361860EEC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ADDE23-1A25-843E-E45A-9B25934E7F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5F6D9C-8864-407A-5F28-05953F9CEA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0F5126-2C50-6F96-4B5B-1717089D2E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2D1F29-7B51-3AF5-C41C-9B32D9815F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BB0C9E-3DAC-5A92-2FAF-05116BC42BD6}"/>
              </a:ext>
            </a:extLst>
          </p:cNvPr>
          <p:cNvSpPr>
            <a:spLocks noGrp="1"/>
          </p:cNvSpPr>
          <p:nvPr>
            <p:ph type="dt" sz="half" idx="10"/>
          </p:nvPr>
        </p:nvSpPr>
        <p:spPr/>
        <p:txBody>
          <a:bodyPr/>
          <a:lstStyle/>
          <a:p>
            <a:fld id="{05DCDA2A-724A-4A3B-95E8-2D6148FC96E0}" type="datetimeFigureOut">
              <a:rPr lang="en-IN" smtClean="0"/>
              <a:t>29-10-2025</a:t>
            </a:fld>
            <a:endParaRPr lang="en-IN"/>
          </a:p>
        </p:txBody>
      </p:sp>
      <p:sp>
        <p:nvSpPr>
          <p:cNvPr id="8" name="Footer Placeholder 7">
            <a:extLst>
              <a:ext uri="{FF2B5EF4-FFF2-40B4-BE49-F238E27FC236}">
                <a16:creationId xmlns:a16="http://schemas.microsoft.com/office/drawing/2014/main" id="{823B1E75-14E8-F295-5BF9-3505474184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223279-EAE0-7784-84CD-FF2B13560895}"/>
              </a:ext>
            </a:extLst>
          </p:cNvPr>
          <p:cNvSpPr>
            <a:spLocks noGrp="1"/>
          </p:cNvSpPr>
          <p:nvPr>
            <p:ph type="sldNum" sz="quarter" idx="12"/>
          </p:nvPr>
        </p:nvSpPr>
        <p:spPr/>
        <p:txBody>
          <a:bodyPr/>
          <a:lstStyle/>
          <a:p>
            <a:fld id="{695006AD-D0A8-4251-80D2-7A9C7EBC3785}" type="slidenum">
              <a:rPr lang="en-IN" smtClean="0"/>
              <a:t>‹#›</a:t>
            </a:fld>
            <a:endParaRPr lang="en-IN"/>
          </a:p>
        </p:txBody>
      </p:sp>
    </p:spTree>
    <p:extLst>
      <p:ext uri="{BB962C8B-B14F-4D97-AF65-F5344CB8AC3E}">
        <p14:creationId xmlns:p14="http://schemas.microsoft.com/office/powerpoint/2010/main" val="33658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B544-3E32-519A-B170-EA1D2C81C0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043709-0496-8867-1DB1-C467BA50D75B}"/>
              </a:ext>
            </a:extLst>
          </p:cNvPr>
          <p:cNvSpPr>
            <a:spLocks noGrp="1"/>
          </p:cNvSpPr>
          <p:nvPr>
            <p:ph type="dt" sz="half" idx="10"/>
          </p:nvPr>
        </p:nvSpPr>
        <p:spPr/>
        <p:txBody>
          <a:bodyPr/>
          <a:lstStyle/>
          <a:p>
            <a:fld id="{05DCDA2A-724A-4A3B-95E8-2D6148FC96E0}" type="datetimeFigureOut">
              <a:rPr lang="en-IN" smtClean="0"/>
              <a:t>29-10-2025</a:t>
            </a:fld>
            <a:endParaRPr lang="en-IN"/>
          </a:p>
        </p:txBody>
      </p:sp>
      <p:sp>
        <p:nvSpPr>
          <p:cNvPr id="4" name="Footer Placeholder 3">
            <a:extLst>
              <a:ext uri="{FF2B5EF4-FFF2-40B4-BE49-F238E27FC236}">
                <a16:creationId xmlns:a16="http://schemas.microsoft.com/office/drawing/2014/main" id="{71D46FB1-CB6F-07B4-922D-7663585457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FBFF4C-0ED9-C135-B6DA-5B54A570F26C}"/>
              </a:ext>
            </a:extLst>
          </p:cNvPr>
          <p:cNvSpPr>
            <a:spLocks noGrp="1"/>
          </p:cNvSpPr>
          <p:nvPr>
            <p:ph type="sldNum" sz="quarter" idx="12"/>
          </p:nvPr>
        </p:nvSpPr>
        <p:spPr/>
        <p:txBody>
          <a:bodyPr/>
          <a:lstStyle/>
          <a:p>
            <a:fld id="{695006AD-D0A8-4251-80D2-7A9C7EBC3785}" type="slidenum">
              <a:rPr lang="en-IN" smtClean="0"/>
              <a:t>‹#›</a:t>
            </a:fld>
            <a:endParaRPr lang="en-IN"/>
          </a:p>
        </p:txBody>
      </p:sp>
    </p:spTree>
    <p:extLst>
      <p:ext uri="{BB962C8B-B14F-4D97-AF65-F5344CB8AC3E}">
        <p14:creationId xmlns:p14="http://schemas.microsoft.com/office/powerpoint/2010/main" val="118061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D62DB-187E-53B9-935C-27DE3CA36C24}"/>
              </a:ext>
            </a:extLst>
          </p:cNvPr>
          <p:cNvSpPr>
            <a:spLocks noGrp="1"/>
          </p:cNvSpPr>
          <p:nvPr>
            <p:ph type="dt" sz="half" idx="10"/>
          </p:nvPr>
        </p:nvSpPr>
        <p:spPr/>
        <p:txBody>
          <a:bodyPr/>
          <a:lstStyle/>
          <a:p>
            <a:fld id="{05DCDA2A-724A-4A3B-95E8-2D6148FC96E0}" type="datetimeFigureOut">
              <a:rPr lang="en-IN" smtClean="0"/>
              <a:t>29-10-2025</a:t>
            </a:fld>
            <a:endParaRPr lang="en-IN"/>
          </a:p>
        </p:txBody>
      </p:sp>
      <p:sp>
        <p:nvSpPr>
          <p:cNvPr id="3" name="Footer Placeholder 2">
            <a:extLst>
              <a:ext uri="{FF2B5EF4-FFF2-40B4-BE49-F238E27FC236}">
                <a16:creationId xmlns:a16="http://schemas.microsoft.com/office/drawing/2014/main" id="{F9E056FF-904A-693A-309D-F0AF5825A2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E1A356-56AF-0612-87F7-D11F87A0202E}"/>
              </a:ext>
            </a:extLst>
          </p:cNvPr>
          <p:cNvSpPr>
            <a:spLocks noGrp="1"/>
          </p:cNvSpPr>
          <p:nvPr>
            <p:ph type="sldNum" sz="quarter" idx="12"/>
          </p:nvPr>
        </p:nvSpPr>
        <p:spPr/>
        <p:txBody>
          <a:bodyPr/>
          <a:lstStyle/>
          <a:p>
            <a:fld id="{695006AD-D0A8-4251-80D2-7A9C7EBC3785}" type="slidenum">
              <a:rPr lang="en-IN" smtClean="0"/>
              <a:t>‹#›</a:t>
            </a:fld>
            <a:endParaRPr lang="en-IN"/>
          </a:p>
        </p:txBody>
      </p:sp>
    </p:spTree>
    <p:extLst>
      <p:ext uri="{BB962C8B-B14F-4D97-AF65-F5344CB8AC3E}">
        <p14:creationId xmlns:p14="http://schemas.microsoft.com/office/powerpoint/2010/main" val="2400240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6314-2F02-F100-35F5-172B72C9B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7D309D-451A-5998-2DC3-FD47ADF4A7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B3030D-DB98-52EE-E8A1-46D01460D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750EC-40D0-C706-84F8-47ECAFD9618B}"/>
              </a:ext>
            </a:extLst>
          </p:cNvPr>
          <p:cNvSpPr>
            <a:spLocks noGrp="1"/>
          </p:cNvSpPr>
          <p:nvPr>
            <p:ph type="dt" sz="half" idx="10"/>
          </p:nvPr>
        </p:nvSpPr>
        <p:spPr/>
        <p:txBody>
          <a:bodyPr/>
          <a:lstStyle/>
          <a:p>
            <a:fld id="{05DCDA2A-724A-4A3B-95E8-2D6148FC96E0}" type="datetimeFigureOut">
              <a:rPr lang="en-IN" smtClean="0"/>
              <a:t>29-10-2025</a:t>
            </a:fld>
            <a:endParaRPr lang="en-IN"/>
          </a:p>
        </p:txBody>
      </p:sp>
      <p:sp>
        <p:nvSpPr>
          <p:cNvPr id="6" name="Footer Placeholder 5">
            <a:extLst>
              <a:ext uri="{FF2B5EF4-FFF2-40B4-BE49-F238E27FC236}">
                <a16:creationId xmlns:a16="http://schemas.microsoft.com/office/drawing/2014/main" id="{4DA3A56B-6CDB-8282-F739-34903341C1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22CD5A-6108-0150-6DED-78AD3383A991}"/>
              </a:ext>
            </a:extLst>
          </p:cNvPr>
          <p:cNvSpPr>
            <a:spLocks noGrp="1"/>
          </p:cNvSpPr>
          <p:nvPr>
            <p:ph type="sldNum" sz="quarter" idx="12"/>
          </p:nvPr>
        </p:nvSpPr>
        <p:spPr/>
        <p:txBody>
          <a:bodyPr/>
          <a:lstStyle/>
          <a:p>
            <a:fld id="{695006AD-D0A8-4251-80D2-7A9C7EBC3785}" type="slidenum">
              <a:rPr lang="en-IN" smtClean="0"/>
              <a:t>‹#›</a:t>
            </a:fld>
            <a:endParaRPr lang="en-IN"/>
          </a:p>
        </p:txBody>
      </p:sp>
    </p:spTree>
    <p:extLst>
      <p:ext uri="{BB962C8B-B14F-4D97-AF65-F5344CB8AC3E}">
        <p14:creationId xmlns:p14="http://schemas.microsoft.com/office/powerpoint/2010/main" val="192865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35E4-9432-3F02-A8CF-E56CA83F19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78FE43-3032-E8F6-2519-85479219F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312402-4B64-1994-5FA0-B0B07759A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FDDB89-FFCD-0FF4-F661-FD57B844C0A6}"/>
              </a:ext>
            </a:extLst>
          </p:cNvPr>
          <p:cNvSpPr>
            <a:spLocks noGrp="1"/>
          </p:cNvSpPr>
          <p:nvPr>
            <p:ph type="dt" sz="half" idx="10"/>
          </p:nvPr>
        </p:nvSpPr>
        <p:spPr/>
        <p:txBody>
          <a:bodyPr/>
          <a:lstStyle/>
          <a:p>
            <a:fld id="{05DCDA2A-724A-4A3B-95E8-2D6148FC96E0}" type="datetimeFigureOut">
              <a:rPr lang="en-IN" smtClean="0"/>
              <a:t>29-10-2025</a:t>
            </a:fld>
            <a:endParaRPr lang="en-IN"/>
          </a:p>
        </p:txBody>
      </p:sp>
      <p:sp>
        <p:nvSpPr>
          <p:cNvPr id="6" name="Footer Placeholder 5">
            <a:extLst>
              <a:ext uri="{FF2B5EF4-FFF2-40B4-BE49-F238E27FC236}">
                <a16:creationId xmlns:a16="http://schemas.microsoft.com/office/drawing/2014/main" id="{6489062A-2CF1-E3B7-D11F-2AD74515F1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0E55EA-0F20-6653-5D8B-EB1172136962}"/>
              </a:ext>
            </a:extLst>
          </p:cNvPr>
          <p:cNvSpPr>
            <a:spLocks noGrp="1"/>
          </p:cNvSpPr>
          <p:nvPr>
            <p:ph type="sldNum" sz="quarter" idx="12"/>
          </p:nvPr>
        </p:nvSpPr>
        <p:spPr/>
        <p:txBody>
          <a:bodyPr/>
          <a:lstStyle/>
          <a:p>
            <a:fld id="{695006AD-D0A8-4251-80D2-7A9C7EBC3785}" type="slidenum">
              <a:rPr lang="en-IN" smtClean="0"/>
              <a:t>‹#›</a:t>
            </a:fld>
            <a:endParaRPr lang="en-IN"/>
          </a:p>
        </p:txBody>
      </p:sp>
    </p:spTree>
    <p:extLst>
      <p:ext uri="{BB962C8B-B14F-4D97-AF65-F5344CB8AC3E}">
        <p14:creationId xmlns:p14="http://schemas.microsoft.com/office/powerpoint/2010/main" val="10472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B02C0E-A136-8DEB-44F6-E440CD7E63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B2C272-8A1B-B366-9D1D-193932BB85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C917CA-E4EE-3DD8-79FC-F9675DB768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DCDA2A-724A-4A3B-95E8-2D6148FC96E0}" type="datetimeFigureOut">
              <a:rPr lang="en-IN" smtClean="0"/>
              <a:t>29-10-2025</a:t>
            </a:fld>
            <a:endParaRPr lang="en-IN"/>
          </a:p>
        </p:txBody>
      </p:sp>
      <p:sp>
        <p:nvSpPr>
          <p:cNvPr id="5" name="Footer Placeholder 4">
            <a:extLst>
              <a:ext uri="{FF2B5EF4-FFF2-40B4-BE49-F238E27FC236}">
                <a16:creationId xmlns:a16="http://schemas.microsoft.com/office/drawing/2014/main" id="{4FA2E78F-BEA2-B8BC-F4F3-C75D10261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25AD0A2-0038-9FB5-40D2-9CB1C51DF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5006AD-D0A8-4251-80D2-7A9C7EBC3785}" type="slidenum">
              <a:rPr lang="en-IN" smtClean="0"/>
              <a:t>‹#›</a:t>
            </a:fld>
            <a:endParaRPr lang="en-IN"/>
          </a:p>
        </p:txBody>
      </p:sp>
    </p:spTree>
    <p:extLst>
      <p:ext uri="{BB962C8B-B14F-4D97-AF65-F5344CB8AC3E}">
        <p14:creationId xmlns:p14="http://schemas.microsoft.com/office/powerpoint/2010/main" val="2677134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7">
            <a:extLst>
              <a:ext uri="{FF2B5EF4-FFF2-40B4-BE49-F238E27FC236}">
                <a16:creationId xmlns:a16="http://schemas.microsoft.com/office/drawing/2014/main" id="{DD0D5560-5A1E-829A-ACA0-BD992014D9C3}"/>
              </a:ext>
            </a:extLst>
          </p:cNvPr>
          <p:cNvPicPr>
            <a:picLocks noChangeAspect="1"/>
          </p:cNvPicPr>
          <p:nvPr/>
        </p:nvPicPr>
        <p:blipFill>
          <a:blip r:embed="rId2"/>
          <a:srcRect t="3598" r="5" b="47019"/>
          <a:stretch>
            <a:fillRect/>
          </a:stretch>
        </p:blipFill>
        <p:spPr>
          <a:xfrm>
            <a:off x="17758" y="36592"/>
            <a:ext cx="12173937" cy="4646245"/>
          </a:xfrm>
          <a:prstGeom prst="rect">
            <a:avLst/>
          </a:prstGeom>
        </p:spPr>
      </p:pic>
      <p:grpSp>
        <p:nvGrpSpPr>
          <p:cNvPr id="13" name="Group 12">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14" name="Freeform: Shape 13">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17" name="Freeform: Shape 16">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C83F1DE0-F16B-2019-CDE5-2127D120958B}"/>
              </a:ext>
            </a:extLst>
          </p:cNvPr>
          <p:cNvSpPr>
            <a:spLocks noGrp="1"/>
          </p:cNvSpPr>
          <p:nvPr>
            <p:ph type="title"/>
          </p:nvPr>
        </p:nvSpPr>
        <p:spPr>
          <a:xfrm>
            <a:off x="804672" y="4551037"/>
            <a:ext cx="5021782" cy="1509931"/>
          </a:xfrm>
        </p:spPr>
        <p:txBody>
          <a:bodyPr>
            <a:normAutofit/>
          </a:bodyPr>
          <a:lstStyle/>
          <a:p>
            <a:r>
              <a:rPr lang="en-US" sz="3600">
                <a:solidFill>
                  <a:schemeClr val="tx2"/>
                </a:solidFill>
              </a:rPr>
              <a:t>Personalized Study-Time Planner</a:t>
            </a:r>
            <a:endParaRPr lang="en-IN" sz="3600">
              <a:solidFill>
                <a:schemeClr val="tx2"/>
              </a:solidFill>
            </a:endParaRPr>
          </a:p>
        </p:txBody>
      </p:sp>
      <p:sp>
        <p:nvSpPr>
          <p:cNvPr id="8" name="Content Placeholder 7">
            <a:extLst>
              <a:ext uri="{FF2B5EF4-FFF2-40B4-BE49-F238E27FC236}">
                <a16:creationId xmlns:a16="http://schemas.microsoft.com/office/drawing/2014/main" id="{E86F2DBA-45AC-6398-5DCB-FD682EE1172F}"/>
              </a:ext>
            </a:extLst>
          </p:cNvPr>
          <p:cNvSpPr>
            <a:spLocks noGrp="1"/>
          </p:cNvSpPr>
          <p:nvPr>
            <p:ph idx="1"/>
          </p:nvPr>
        </p:nvSpPr>
        <p:spPr>
          <a:xfrm>
            <a:off x="5383127" y="5306000"/>
            <a:ext cx="4926411" cy="1509935"/>
          </a:xfrm>
        </p:spPr>
        <p:txBody>
          <a:bodyPr anchor="ctr">
            <a:normAutofit/>
          </a:bodyPr>
          <a:lstStyle/>
          <a:p>
            <a:r>
              <a:rPr lang="en-US" sz="1800" dirty="0">
                <a:solidFill>
                  <a:schemeClr val="tx2"/>
                </a:solidFill>
              </a:rPr>
              <a:t>By Jestin George</a:t>
            </a:r>
          </a:p>
        </p:txBody>
      </p:sp>
    </p:spTree>
    <p:extLst>
      <p:ext uri="{BB962C8B-B14F-4D97-AF65-F5344CB8AC3E}">
        <p14:creationId xmlns:p14="http://schemas.microsoft.com/office/powerpoint/2010/main" val="1872383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84DD-0D81-2AA5-DB0C-A2F2B84095A3}"/>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E6E732E8-FE3E-E27F-9D8D-E532886587EA}"/>
              </a:ext>
            </a:extLst>
          </p:cNvPr>
          <p:cNvGraphicFramePr>
            <a:graphicFrameLocks noGrp="1"/>
          </p:cNvGraphicFramePr>
          <p:nvPr>
            <p:ph idx="1"/>
            <p:extLst>
              <p:ext uri="{D42A27DB-BD31-4B8C-83A1-F6EECF244321}">
                <p14:modId xmlns:p14="http://schemas.microsoft.com/office/powerpoint/2010/main" val="3697778499"/>
              </p:ext>
            </p:extLst>
          </p:nvPr>
        </p:nvGraphicFramePr>
        <p:xfrm>
          <a:off x="916020" y="521129"/>
          <a:ext cx="5937250" cy="1399286"/>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356796872"/>
                    </a:ext>
                  </a:extLst>
                </a:gridCol>
                <a:gridCol w="1979295">
                  <a:extLst>
                    <a:ext uri="{9D8B030D-6E8A-4147-A177-3AD203B41FA5}">
                      <a16:colId xmlns:a16="http://schemas.microsoft.com/office/drawing/2014/main" val="2249225565"/>
                    </a:ext>
                  </a:extLst>
                </a:gridCol>
                <a:gridCol w="1979295">
                  <a:extLst>
                    <a:ext uri="{9D8B030D-6E8A-4147-A177-3AD203B41FA5}">
                      <a16:colId xmlns:a16="http://schemas.microsoft.com/office/drawing/2014/main" val="2122246667"/>
                    </a:ext>
                  </a:extLst>
                </a:gridCol>
              </a:tblGrid>
              <a:tr h="0">
                <a:tc>
                  <a:txBody>
                    <a:bodyPr/>
                    <a:lstStyle/>
                    <a:p>
                      <a:pPr>
                        <a:lnSpc>
                          <a:spcPct val="115000"/>
                        </a:lnSpc>
                        <a:spcAft>
                          <a:spcPts val="800"/>
                        </a:spcAft>
                        <a:buNone/>
                      </a:pPr>
                      <a:r>
                        <a:rPr lang="en-IN" sz="1200" kern="100">
                          <a:effectLst/>
                        </a:rPr>
                        <a:t>Attributes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Dt</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Key</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2989928"/>
                  </a:ext>
                </a:extLst>
              </a:tr>
              <a:tr h="0">
                <a:tc>
                  <a:txBody>
                    <a:bodyPr/>
                    <a:lstStyle/>
                    <a:p>
                      <a:pPr>
                        <a:lnSpc>
                          <a:spcPct val="115000"/>
                        </a:lnSpc>
                        <a:spcAft>
                          <a:spcPts val="800"/>
                        </a:spcAft>
                        <a:buNone/>
                      </a:pPr>
                      <a:r>
                        <a:rPr lang="en-IN" sz="1200" kern="100">
                          <a:effectLst/>
                        </a:rPr>
                        <a:t>Topic id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Serial</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Pk</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74299765"/>
                  </a:ext>
                </a:extLst>
              </a:tr>
              <a:tr h="0">
                <a:tc>
                  <a:txBody>
                    <a:bodyPr/>
                    <a:lstStyle/>
                    <a:p>
                      <a:pPr>
                        <a:lnSpc>
                          <a:spcPct val="115000"/>
                        </a:lnSpc>
                        <a:spcAft>
                          <a:spcPts val="800"/>
                        </a:spcAft>
                        <a:buNone/>
                      </a:pPr>
                      <a:r>
                        <a:rPr lang="en-IN" sz="1200" kern="100">
                          <a:effectLst/>
                        </a:rPr>
                        <a:t>Material id</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US" sz="1200" kern="100" dirty="0" err="1">
                          <a:effectLst/>
                          <a:latin typeface="Aptos" panose="020B0004020202020204" pitchFamily="34" charset="0"/>
                          <a:ea typeface="Times New Roman" panose="02020603050405020304" pitchFamily="18" charset="0"/>
                          <a:cs typeface="Times New Roman" panose="02020603050405020304" pitchFamily="18" charset="0"/>
                        </a:rPr>
                        <a:t>i</a:t>
                      </a:r>
                      <a:r>
                        <a:rPr lang="en-IN" sz="1200" kern="100" dirty="0" err="1">
                          <a:effectLst/>
                          <a:latin typeface="Aptos" panose="020B0004020202020204" pitchFamily="34" charset="0"/>
                          <a:ea typeface="Times New Roman" panose="02020603050405020304" pitchFamily="18" charset="0"/>
                          <a:cs typeface="Times New Roman" panose="02020603050405020304" pitchFamily="18" charset="0"/>
                        </a:rPr>
                        <a:t>nt</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r>
                        <a:rPr lang="en-IN" sz="1200" kern="100" dirty="0" err="1">
                          <a:effectLst/>
                        </a:rPr>
                        <a:t>fk</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45555020"/>
                  </a:ext>
                </a:extLst>
              </a:tr>
              <a:tr h="0">
                <a:tc>
                  <a:txBody>
                    <a:bodyPr/>
                    <a:lstStyle/>
                    <a:p>
                      <a:pPr>
                        <a:lnSpc>
                          <a:spcPct val="115000"/>
                        </a:lnSpc>
                        <a:spcAft>
                          <a:spcPts val="800"/>
                        </a:spcAft>
                        <a:buNone/>
                      </a:pPr>
                      <a:r>
                        <a:rPr lang="en-IN" sz="1200" kern="100">
                          <a:effectLst/>
                        </a:rPr>
                        <a:t>Title</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varchar</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55908800"/>
                  </a:ext>
                </a:extLst>
              </a:tr>
              <a:tr h="116592">
                <a:tc>
                  <a:txBody>
                    <a:bodyPr/>
                    <a:lstStyle/>
                    <a:p>
                      <a:pPr>
                        <a:lnSpc>
                          <a:spcPct val="115000"/>
                        </a:lnSpc>
                        <a:spcAft>
                          <a:spcPts val="800"/>
                        </a:spcAft>
                        <a:buNone/>
                      </a:pPr>
                      <a:r>
                        <a:rPr lang="en-IN" sz="1200" kern="100">
                          <a:effectLst/>
                        </a:rPr>
                        <a:t>Difficulty level</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int</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4303154"/>
                  </a:ext>
                </a:extLst>
              </a:tr>
              <a:tr h="0">
                <a:tc>
                  <a:txBody>
                    <a:bodyPr/>
                    <a:lstStyle/>
                    <a:p>
                      <a:pPr>
                        <a:lnSpc>
                          <a:spcPct val="115000"/>
                        </a:lnSpc>
                        <a:spcAft>
                          <a:spcPts val="800"/>
                        </a:spcAft>
                        <a:buNone/>
                      </a:pPr>
                      <a:r>
                        <a:rPr lang="en-IN" sz="1200" kern="100">
                          <a:effectLst/>
                        </a:rPr>
                        <a:t>Estimated time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timestamp</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0190817"/>
                  </a:ext>
                </a:extLst>
              </a:tr>
              <a:tr h="0">
                <a:tc>
                  <a:txBody>
                    <a:bodyPr/>
                    <a:lstStyle/>
                    <a:p>
                      <a:pPr>
                        <a:lnSpc>
                          <a:spcPct val="115000"/>
                        </a:lnSpc>
                        <a:spcAft>
                          <a:spcPts val="800"/>
                        </a:spcAft>
                        <a:buNone/>
                      </a:pPr>
                      <a:r>
                        <a:rPr lang="en-IN" sz="1200" kern="100">
                          <a:effectLst/>
                        </a:rPr>
                        <a:t>Sequence no</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US" sz="1200" kern="100" dirty="0" err="1">
                          <a:effectLst/>
                          <a:latin typeface="Aptos" panose="020B0004020202020204" pitchFamily="34" charset="0"/>
                          <a:ea typeface="Times New Roman" panose="02020603050405020304" pitchFamily="18" charset="0"/>
                          <a:cs typeface="Times New Roman" panose="02020603050405020304" pitchFamily="18" charset="0"/>
                        </a:rPr>
                        <a:t>i</a:t>
                      </a:r>
                      <a:r>
                        <a:rPr lang="en-IN" sz="1200" kern="100" dirty="0" err="1">
                          <a:effectLst/>
                          <a:latin typeface="Aptos" panose="020B0004020202020204" pitchFamily="34" charset="0"/>
                          <a:ea typeface="Times New Roman" panose="02020603050405020304" pitchFamily="18" charset="0"/>
                          <a:cs typeface="Times New Roman" panose="02020603050405020304" pitchFamily="18" charset="0"/>
                        </a:rPr>
                        <a:t>nteger</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57809278"/>
                  </a:ext>
                </a:extLst>
              </a:tr>
            </a:tbl>
          </a:graphicData>
        </a:graphic>
      </p:graphicFrame>
      <p:sp>
        <p:nvSpPr>
          <p:cNvPr id="5" name="Rectangle 1">
            <a:extLst>
              <a:ext uri="{FF2B5EF4-FFF2-40B4-BE49-F238E27FC236}">
                <a16:creationId xmlns:a16="http://schemas.microsoft.com/office/drawing/2014/main" id="{221481A3-9EF6-5AC9-58AE-A98726051E67}"/>
              </a:ext>
            </a:extLst>
          </p:cNvPr>
          <p:cNvSpPr>
            <a:spLocks noChangeArrowheads="1"/>
          </p:cNvSpPr>
          <p:nvPr/>
        </p:nvSpPr>
        <p:spPr bwMode="auto">
          <a:xfrm>
            <a:off x="-2211355" y="-278052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5">
            <a:extLst>
              <a:ext uri="{FF2B5EF4-FFF2-40B4-BE49-F238E27FC236}">
                <a16:creationId xmlns:a16="http://schemas.microsoft.com/office/drawing/2014/main" id="{10F6E79A-7E08-6728-4979-9534B314E030}"/>
              </a:ext>
            </a:extLst>
          </p:cNvPr>
          <p:cNvGraphicFramePr>
            <a:graphicFrameLocks noGrp="1"/>
          </p:cNvGraphicFramePr>
          <p:nvPr>
            <p:extLst>
              <p:ext uri="{D42A27DB-BD31-4B8C-83A1-F6EECF244321}">
                <p14:modId xmlns:p14="http://schemas.microsoft.com/office/powerpoint/2010/main" val="566547191"/>
              </p:ext>
            </p:extLst>
          </p:nvPr>
        </p:nvGraphicFramePr>
        <p:xfrm>
          <a:off x="916020" y="2386435"/>
          <a:ext cx="5937250" cy="1399286"/>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2872947382"/>
                    </a:ext>
                  </a:extLst>
                </a:gridCol>
                <a:gridCol w="1979295">
                  <a:extLst>
                    <a:ext uri="{9D8B030D-6E8A-4147-A177-3AD203B41FA5}">
                      <a16:colId xmlns:a16="http://schemas.microsoft.com/office/drawing/2014/main" val="3161156248"/>
                    </a:ext>
                  </a:extLst>
                </a:gridCol>
                <a:gridCol w="1979295">
                  <a:extLst>
                    <a:ext uri="{9D8B030D-6E8A-4147-A177-3AD203B41FA5}">
                      <a16:colId xmlns:a16="http://schemas.microsoft.com/office/drawing/2014/main" val="3672840552"/>
                    </a:ext>
                  </a:extLst>
                </a:gridCol>
              </a:tblGrid>
              <a:tr h="0">
                <a:tc>
                  <a:txBody>
                    <a:bodyPr/>
                    <a:lstStyle/>
                    <a:p>
                      <a:pPr>
                        <a:lnSpc>
                          <a:spcPct val="115000"/>
                        </a:lnSpc>
                        <a:spcAft>
                          <a:spcPts val="800"/>
                        </a:spcAft>
                        <a:buNone/>
                      </a:pPr>
                      <a:r>
                        <a:rPr lang="en-IN" sz="1200" kern="100" dirty="0">
                          <a:effectLst/>
                        </a:rPr>
                        <a:t>Attributes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Dt</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Key</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0870593"/>
                  </a:ext>
                </a:extLst>
              </a:tr>
              <a:tr h="0">
                <a:tc>
                  <a:txBody>
                    <a:bodyPr/>
                    <a:lstStyle/>
                    <a:p>
                      <a:pPr>
                        <a:lnSpc>
                          <a:spcPct val="115000"/>
                        </a:lnSpc>
                        <a:spcAft>
                          <a:spcPts val="800"/>
                        </a:spcAft>
                        <a:buNone/>
                      </a:pPr>
                      <a:r>
                        <a:rPr lang="en-IN" sz="1200" kern="100">
                          <a:effectLst/>
                        </a:rPr>
                        <a:t>Planid</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Serial</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Pk</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4484527"/>
                  </a:ext>
                </a:extLst>
              </a:tr>
              <a:tr h="0">
                <a:tc>
                  <a:txBody>
                    <a:bodyPr/>
                    <a:lstStyle/>
                    <a:p>
                      <a:pPr>
                        <a:lnSpc>
                          <a:spcPct val="115000"/>
                        </a:lnSpc>
                        <a:spcAft>
                          <a:spcPts val="800"/>
                        </a:spcAft>
                        <a:buNone/>
                      </a:pPr>
                      <a:r>
                        <a:rPr lang="en-IN" sz="1200" kern="100">
                          <a:effectLst/>
                        </a:rPr>
                        <a:t>Userid</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Varchar</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r>
                        <a:rPr lang="en-IN" sz="1200" kern="100" dirty="0" err="1">
                          <a:effectLst/>
                        </a:rPr>
                        <a:t>fk</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3632386"/>
                  </a:ext>
                </a:extLst>
              </a:tr>
              <a:tr h="0">
                <a:tc>
                  <a:txBody>
                    <a:bodyPr/>
                    <a:lstStyle/>
                    <a:p>
                      <a:pPr>
                        <a:lnSpc>
                          <a:spcPct val="115000"/>
                        </a:lnSpc>
                        <a:spcAft>
                          <a:spcPts val="800"/>
                        </a:spcAft>
                        <a:buNone/>
                      </a:pPr>
                      <a:r>
                        <a:rPr lang="en-IN" sz="1200" kern="100">
                          <a:effectLst/>
                        </a:rPr>
                        <a:t>Startdate</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date</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9779416"/>
                  </a:ext>
                </a:extLst>
              </a:tr>
              <a:tr h="0">
                <a:tc>
                  <a:txBody>
                    <a:bodyPr/>
                    <a:lstStyle/>
                    <a:p>
                      <a:pPr>
                        <a:lnSpc>
                          <a:spcPct val="115000"/>
                        </a:lnSpc>
                        <a:spcAft>
                          <a:spcPts val="800"/>
                        </a:spcAft>
                        <a:buNone/>
                      </a:pPr>
                      <a:r>
                        <a:rPr lang="en-IN" sz="1200" kern="100">
                          <a:effectLst/>
                        </a:rPr>
                        <a:t>End date</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date</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9892922"/>
                  </a:ext>
                </a:extLst>
              </a:tr>
              <a:tr h="0">
                <a:tc>
                  <a:txBody>
                    <a:bodyPr/>
                    <a:lstStyle/>
                    <a:p>
                      <a:pPr>
                        <a:lnSpc>
                          <a:spcPct val="115000"/>
                        </a:lnSpc>
                        <a:spcAft>
                          <a:spcPts val="800"/>
                        </a:spcAft>
                        <a:buNone/>
                      </a:pPr>
                      <a:r>
                        <a:rPr lang="en-IN" sz="1200" kern="100">
                          <a:effectLst/>
                        </a:rPr>
                        <a:t>Available min</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time</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7891365"/>
                  </a:ext>
                </a:extLst>
              </a:tr>
              <a:tr h="0">
                <a:tc>
                  <a:txBody>
                    <a:bodyPr/>
                    <a:lstStyle/>
                    <a:p>
                      <a:pPr>
                        <a:lnSpc>
                          <a:spcPct val="115000"/>
                        </a:lnSpc>
                        <a:spcAft>
                          <a:spcPts val="800"/>
                        </a:spcAft>
                        <a:buNone/>
                      </a:pPr>
                      <a:r>
                        <a:rPr lang="en-IN" sz="1200" kern="100">
                          <a:effectLst/>
                        </a:rPr>
                        <a:t>Created on</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Timestamp</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86119968"/>
                  </a:ext>
                </a:extLst>
              </a:tr>
            </a:tbl>
          </a:graphicData>
        </a:graphic>
      </p:graphicFrame>
      <p:sp>
        <p:nvSpPr>
          <p:cNvPr id="7" name="Rectangle 2">
            <a:extLst>
              <a:ext uri="{FF2B5EF4-FFF2-40B4-BE49-F238E27FC236}">
                <a16:creationId xmlns:a16="http://schemas.microsoft.com/office/drawing/2014/main" id="{0662B473-0629-2456-3567-E802F6C3ED4E}"/>
              </a:ext>
            </a:extLst>
          </p:cNvPr>
          <p:cNvSpPr>
            <a:spLocks noChangeArrowheads="1"/>
          </p:cNvSpPr>
          <p:nvPr/>
        </p:nvSpPr>
        <p:spPr bwMode="auto">
          <a:xfrm>
            <a:off x="916020" y="2378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Table 7">
            <a:extLst>
              <a:ext uri="{FF2B5EF4-FFF2-40B4-BE49-F238E27FC236}">
                <a16:creationId xmlns:a16="http://schemas.microsoft.com/office/drawing/2014/main" id="{BE2B6953-D81D-91CC-0DF3-88290CBB8ACE}"/>
              </a:ext>
            </a:extLst>
          </p:cNvPr>
          <p:cNvGraphicFramePr>
            <a:graphicFrameLocks noGrp="1"/>
          </p:cNvGraphicFramePr>
          <p:nvPr>
            <p:extLst>
              <p:ext uri="{D42A27DB-BD31-4B8C-83A1-F6EECF244321}">
                <p14:modId xmlns:p14="http://schemas.microsoft.com/office/powerpoint/2010/main" val="1870225121"/>
              </p:ext>
            </p:extLst>
          </p:nvPr>
        </p:nvGraphicFramePr>
        <p:xfrm>
          <a:off x="916020" y="4464399"/>
          <a:ext cx="5937250" cy="1599184"/>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3606164774"/>
                    </a:ext>
                  </a:extLst>
                </a:gridCol>
                <a:gridCol w="1979295">
                  <a:extLst>
                    <a:ext uri="{9D8B030D-6E8A-4147-A177-3AD203B41FA5}">
                      <a16:colId xmlns:a16="http://schemas.microsoft.com/office/drawing/2014/main" val="889763426"/>
                    </a:ext>
                  </a:extLst>
                </a:gridCol>
                <a:gridCol w="1979295">
                  <a:extLst>
                    <a:ext uri="{9D8B030D-6E8A-4147-A177-3AD203B41FA5}">
                      <a16:colId xmlns:a16="http://schemas.microsoft.com/office/drawing/2014/main" val="2426483158"/>
                    </a:ext>
                  </a:extLst>
                </a:gridCol>
              </a:tblGrid>
              <a:tr h="0">
                <a:tc>
                  <a:txBody>
                    <a:bodyPr/>
                    <a:lstStyle/>
                    <a:p>
                      <a:pPr>
                        <a:lnSpc>
                          <a:spcPct val="115000"/>
                        </a:lnSpc>
                        <a:spcAft>
                          <a:spcPts val="800"/>
                        </a:spcAft>
                        <a:buNone/>
                      </a:pPr>
                      <a:r>
                        <a:rPr lang="en-IN" sz="1200" kern="100">
                          <a:effectLst/>
                        </a:rPr>
                        <a:t>Attributes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Dt</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Key</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52250893"/>
                  </a:ext>
                </a:extLst>
              </a:tr>
              <a:tr h="0">
                <a:tc>
                  <a:txBody>
                    <a:bodyPr/>
                    <a:lstStyle/>
                    <a:p>
                      <a:pPr>
                        <a:lnSpc>
                          <a:spcPct val="115000"/>
                        </a:lnSpc>
                        <a:spcAft>
                          <a:spcPts val="800"/>
                        </a:spcAft>
                        <a:buNone/>
                      </a:pPr>
                      <a:r>
                        <a:rPr lang="en-IN" sz="1200" kern="100">
                          <a:effectLst/>
                        </a:rPr>
                        <a:t>Entry id</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Serial</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Pk</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4406722"/>
                  </a:ext>
                </a:extLst>
              </a:tr>
              <a:tr h="0">
                <a:tc>
                  <a:txBody>
                    <a:bodyPr/>
                    <a:lstStyle/>
                    <a:p>
                      <a:pPr>
                        <a:lnSpc>
                          <a:spcPct val="115000"/>
                        </a:lnSpc>
                        <a:spcAft>
                          <a:spcPts val="800"/>
                        </a:spcAft>
                        <a:buNone/>
                      </a:pPr>
                      <a:r>
                        <a:rPr lang="en-IN" sz="1200" kern="100">
                          <a:effectLst/>
                        </a:rPr>
                        <a:t>Plan id</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US" sz="1200" kern="100" dirty="0">
                          <a:effectLst/>
                          <a:latin typeface="Aptos" panose="020B0004020202020204" pitchFamily="34" charset="0"/>
                          <a:ea typeface="Times New Roman" panose="02020603050405020304" pitchFamily="18" charset="0"/>
                          <a:cs typeface="Times New Roman" panose="02020603050405020304" pitchFamily="18" charset="0"/>
                        </a:rPr>
                        <a:t>I</a:t>
                      </a:r>
                      <a:r>
                        <a:rPr lang="en-IN" sz="1200" kern="100" dirty="0" err="1">
                          <a:effectLst/>
                          <a:latin typeface="Aptos" panose="020B0004020202020204" pitchFamily="34" charset="0"/>
                          <a:ea typeface="Times New Roman" panose="02020603050405020304" pitchFamily="18" charset="0"/>
                          <a:cs typeface="Times New Roman" panose="02020603050405020304" pitchFamily="18" charset="0"/>
                        </a:rPr>
                        <a:t>nt</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r>
                        <a:rPr lang="en-IN" sz="1200" kern="100" dirty="0" err="1">
                          <a:effectLst/>
                        </a:rPr>
                        <a:t>fk</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39774918"/>
                  </a:ext>
                </a:extLst>
              </a:tr>
              <a:tr h="0">
                <a:tc>
                  <a:txBody>
                    <a:bodyPr/>
                    <a:lstStyle/>
                    <a:p>
                      <a:pPr>
                        <a:lnSpc>
                          <a:spcPct val="115000"/>
                        </a:lnSpc>
                        <a:spcAft>
                          <a:spcPts val="800"/>
                        </a:spcAft>
                        <a:buNone/>
                      </a:pPr>
                      <a:r>
                        <a:rPr lang="en-IN" sz="1200" kern="100">
                          <a:effectLst/>
                        </a:rPr>
                        <a:t>Topic</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int</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r>
                        <a:rPr lang="en-IN" sz="1200" kern="100" dirty="0" err="1">
                          <a:effectLst/>
                        </a:rPr>
                        <a:t>fk</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38307373"/>
                  </a:ext>
                </a:extLst>
              </a:tr>
              <a:tr h="0">
                <a:tc>
                  <a:txBody>
                    <a:bodyPr/>
                    <a:lstStyle/>
                    <a:p>
                      <a:pPr>
                        <a:lnSpc>
                          <a:spcPct val="115000"/>
                        </a:lnSpc>
                        <a:spcAft>
                          <a:spcPts val="800"/>
                        </a:spcAft>
                        <a:buNone/>
                      </a:pPr>
                      <a:r>
                        <a:rPr lang="en-IN" sz="1200" kern="100">
                          <a:effectLst/>
                        </a:rPr>
                        <a:t>Scheduled date</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date</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4247518"/>
                  </a:ext>
                </a:extLst>
              </a:tr>
              <a:tr h="0">
                <a:tc>
                  <a:txBody>
                    <a:bodyPr/>
                    <a:lstStyle/>
                    <a:p>
                      <a:pPr>
                        <a:lnSpc>
                          <a:spcPct val="115000"/>
                        </a:lnSpc>
                        <a:spcAft>
                          <a:spcPts val="800"/>
                        </a:spcAft>
                        <a:buNone/>
                      </a:pPr>
                      <a:r>
                        <a:rPr lang="en-IN" sz="1200" kern="100">
                          <a:effectLst/>
                        </a:rPr>
                        <a:t>Allocated min</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time</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82063948"/>
                  </a:ext>
                </a:extLst>
              </a:tr>
              <a:tr h="0">
                <a:tc>
                  <a:txBody>
                    <a:bodyPr/>
                    <a:lstStyle/>
                    <a:p>
                      <a:pPr>
                        <a:lnSpc>
                          <a:spcPct val="115000"/>
                        </a:lnSpc>
                        <a:spcAft>
                          <a:spcPts val="800"/>
                        </a:spcAft>
                        <a:buNone/>
                      </a:pPr>
                      <a:r>
                        <a:rPr lang="en-IN" sz="1200" kern="100">
                          <a:effectLst/>
                        </a:rPr>
                        <a:t>Is completed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US" sz="1200" kern="100" dirty="0">
                          <a:effectLst/>
                          <a:latin typeface="Aptos" panose="020B0004020202020204" pitchFamily="34" charset="0"/>
                          <a:ea typeface="Times New Roman" panose="02020603050405020304" pitchFamily="18" charset="0"/>
                          <a:cs typeface="Times New Roman" panose="02020603050405020304" pitchFamily="18" charset="0"/>
                        </a:rPr>
                        <a:t>b</a:t>
                      </a:r>
                      <a:r>
                        <a:rPr lang="en-IN" sz="1200" kern="100" dirty="0" err="1">
                          <a:effectLst/>
                          <a:latin typeface="Aptos" panose="020B0004020202020204" pitchFamily="34" charset="0"/>
                          <a:ea typeface="Times New Roman" panose="02020603050405020304" pitchFamily="18" charset="0"/>
                          <a:cs typeface="Times New Roman" panose="02020603050405020304" pitchFamily="18" charset="0"/>
                        </a:rPr>
                        <a:t>oolean</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98067908"/>
                  </a:ext>
                </a:extLst>
              </a:tr>
              <a:tr h="0">
                <a:tc>
                  <a:txBody>
                    <a:bodyPr/>
                    <a:lstStyle/>
                    <a:p>
                      <a:pPr>
                        <a:lnSpc>
                          <a:spcPct val="115000"/>
                        </a:lnSpc>
                        <a:spcAft>
                          <a:spcPts val="800"/>
                        </a:spcAft>
                        <a:buNone/>
                      </a:pPr>
                      <a:r>
                        <a:rPr lang="en-IN" sz="1200" kern="100">
                          <a:effectLst/>
                        </a:rPr>
                        <a:t>Completed on</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Timestamp</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5136256"/>
                  </a:ext>
                </a:extLst>
              </a:tr>
            </a:tbl>
          </a:graphicData>
        </a:graphic>
      </p:graphicFrame>
      <p:sp>
        <p:nvSpPr>
          <p:cNvPr id="9" name="Rectangle 3">
            <a:extLst>
              <a:ext uri="{FF2B5EF4-FFF2-40B4-BE49-F238E27FC236}">
                <a16:creationId xmlns:a16="http://schemas.microsoft.com/office/drawing/2014/main" id="{BA1C72E3-7125-BC4E-1632-425719ABA512}"/>
              </a:ext>
            </a:extLst>
          </p:cNvPr>
          <p:cNvSpPr>
            <a:spLocks noChangeArrowheads="1"/>
          </p:cNvSpPr>
          <p:nvPr/>
        </p:nvSpPr>
        <p:spPr bwMode="auto">
          <a:xfrm>
            <a:off x="916020" y="446468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FE446F6B-7917-06C0-FBB0-8E48A45BAE97}"/>
              </a:ext>
            </a:extLst>
          </p:cNvPr>
          <p:cNvSpPr txBox="1"/>
          <p:nvPr/>
        </p:nvSpPr>
        <p:spPr>
          <a:xfrm>
            <a:off x="385977" y="151797"/>
            <a:ext cx="6997336" cy="369332"/>
          </a:xfrm>
          <a:prstGeom prst="rect">
            <a:avLst/>
          </a:prstGeom>
          <a:noFill/>
        </p:spPr>
        <p:txBody>
          <a:bodyPr wrap="square">
            <a:spAutoFit/>
          </a:bodyPr>
          <a:lstStyle/>
          <a:p>
            <a:r>
              <a:rPr lang="en-US" dirty="0"/>
              <a:t>4 topics </a:t>
            </a:r>
            <a:endParaRPr lang="en-IN" dirty="0"/>
          </a:p>
        </p:txBody>
      </p:sp>
      <p:sp>
        <p:nvSpPr>
          <p:cNvPr id="11" name="TextBox 10">
            <a:extLst>
              <a:ext uri="{FF2B5EF4-FFF2-40B4-BE49-F238E27FC236}">
                <a16:creationId xmlns:a16="http://schemas.microsoft.com/office/drawing/2014/main" id="{7904CE4F-2798-1C37-BCBF-10607B4898F9}"/>
              </a:ext>
            </a:extLst>
          </p:cNvPr>
          <p:cNvSpPr txBox="1"/>
          <p:nvPr/>
        </p:nvSpPr>
        <p:spPr>
          <a:xfrm>
            <a:off x="385977" y="1976890"/>
            <a:ext cx="6997336" cy="369332"/>
          </a:xfrm>
          <a:prstGeom prst="rect">
            <a:avLst/>
          </a:prstGeom>
          <a:noFill/>
        </p:spPr>
        <p:txBody>
          <a:bodyPr wrap="square">
            <a:spAutoFit/>
          </a:bodyPr>
          <a:lstStyle/>
          <a:p>
            <a:r>
              <a:rPr lang="en-US" dirty="0"/>
              <a:t>5 time table</a:t>
            </a:r>
            <a:endParaRPr lang="en-IN" dirty="0"/>
          </a:p>
        </p:txBody>
      </p:sp>
      <p:sp>
        <p:nvSpPr>
          <p:cNvPr id="12" name="TextBox 11">
            <a:extLst>
              <a:ext uri="{FF2B5EF4-FFF2-40B4-BE49-F238E27FC236}">
                <a16:creationId xmlns:a16="http://schemas.microsoft.com/office/drawing/2014/main" id="{AD71CABF-45E7-75F3-0EF3-B873B3235142}"/>
              </a:ext>
            </a:extLst>
          </p:cNvPr>
          <p:cNvSpPr txBox="1"/>
          <p:nvPr/>
        </p:nvSpPr>
        <p:spPr>
          <a:xfrm>
            <a:off x="316373" y="3838060"/>
            <a:ext cx="6997336" cy="369332"/>
          </a:xfrm>
          <a:prstGeom prst="rect">
            <a:avLst/>
          </a:prstGeom>
          <a:noFill/>
        </p:spPr>
        <p:txBody>
          <a:bodyPr wrap="square">
            <a:spAutoFit/>
          </a:bodyPr>
          <a:lstStyle/>
          <a:p>
            <a:r>
              <a:rPr lang="en-US" dirty="0"/>
              <a:t>6 timetable entries</a:t>
            </a:r>
            <a:endParaRPr lang="en-IN" dirty="0"/>
          </a:p>
        </p:txBody>
      </p:sp>
    </p:spTree>
    <p:extLst>
      <p:ext uri="{BB962C8B-B14F-4D97-AF65-F5344CB8AC3E}">
        <p14:creationId xmlns:p14="http://schemas.microsoft.com/office/powerpoint/2010/main" val="1207143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046D-BEE2-D509-7529-40BD394712E0}"/>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ACCB803D-16D2-7860-2635-46EC6CE1ADC6}"/>
              </a:ext>
            </a:extLst>
          </p:cNvPr>
          <p:cNvGraphicFramePr>
            <a:graphicFrameLocks noGrp="1"/>
          </p:cNvGraphicFramePr>
          <p:nvPr>
            <p:ph idx="1"/>
            <p:extLst>
              <p:ext uri="{D42A27DB-BD31-4B8C-83A1-F6EECF244321}">
                <p14:modId xmlns:p14="http://schemas.microsoft.com/office/powerpoint/2010/main" val="1441107061"/>
              </p:ext>
            </p:extLst>
          </p:nvPr>
        </p:nvGraphicFramePr>
        <p:xfrm>
          <a:off x="838200" y="3082333"/>
          <a:ext cx="5756987" cy="1399286"/>
        </p:xfrm>
        <a:graphic>
          <a:graphicData uri="http://schemas.openxmlformats.org/drawingml/2006/table">
            <a:tbl>
              <a:tblPr firstRow="1" firstCol="1" bandRow="1">
                <a:tableStyleId>{5C22544A-7EE6-4342-B048-85BDC9FD1C3A}</a:tableStyleId>
              </a:tblPr>
              <a:tblGrid>
                <a:gridCol w="2204361">
                  <a:extLst>
                    <a:ext uri="{9D8B030D-6E8A-4147-A177-3AD203B41FA5}">
                      <a16:colId xmlns:a16="http://schemas.microsoft.com/office/drawing/2014/main" val="2150383448"/>
                    </a:ext>
                  </a:extLst>
                </a:gridCol>
                <a:gridCol w="2205068">
                  <a:extLst>
                    <a:ext uri="{9D8B030D-6E8A-4147-A177-3AD203B41FA5}">
                      <a16:colId xmlns:a16="http://schemas.microsoft.com/office/drawing/2014/main" val="1991694049"/>
                    </a:ext>
                  </a:extLst>
                </a:gridCol>
                <a:gridCol w="1347558">
                  <a:extLst>
                    <a:ext uri="{9D8B030D-6E8A-4147-A177-3AD203B41FA5}">
                      <a16:colId xmlns:a16="http://schemas.microsoft.com/office/drawing/2014/main" val="1975793641"/>
                    </a:ext>
                  </a:extLst>
                </a:gridCol>
              </a:tblGrid>
              <a:tr h="0">
                <a:tc>
                  <a:txBody>
                    <a:bodyPr/>
                    <a:lstStyle/>
                    <a:p>
                      <a:pPr>
                        <a:lnSpc>
                          <a:spcPct val="115000"/>
                        </a:lnSpc>
                        <a:spcAft>
                          <a:spcPts val="800"/>
                        </a:spcAft>
                        <a:buNone/>
                      </a:pPr>
                      <a:r>
                        <a:rPr lang="en-IN" sz="1200" kern="100" dirty="0">
                          <a:effectLst/>
                        </a:rPr>
                        <a:t>Attributes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Dt</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Key</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7955174"/>
                  </a:ext>
                </a:extLst>
              </a:tr>
              <a:tr h="0">
                <a:tc>
                  <a:txBody>
                    <a:bodyPr/>
                    <a:lstStyle/>
                    <a:p>
                      <a:pPr>
                        <a:lnSpc>
                          <a:spcPct val="115000"/>
                        </a:lnSpc>
                        <a:spcAft>
                          <a:spcPts val="800"/>
                        </a:spcAft>
                        <a:buNone/>
                      </a:pPr>
                      <a:r>
                        <a:rPr lang="en-IN" sz="1200" kern="100">
                          <a:effectLst/>
                        </a:rPr>
                        <a:t>Quiz id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Serial</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Pk</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7069103"/>
                  </a:ext>
                </a:extLst>
              </a:tr>
              <a:tr h="0">
                <a:tc>
                  <a:txBody>
                    <a:bodyPr/>
                    <a:lstStyle/>
                    <a:p>
                      <a:pPr>
                        <a:lnSpc>
                          <a:spcPct val="115000"/>
                        </a:lnSpc>
                        <a:spcAft>
                          <a:spcPts val="800"/>
                        </a:spcAft>
                        <a:buNone/>
                      </a:pPr>
                      <a:r>
                        <a:rPr lang="en-IN" sz="1200" kern="100">
                          <a:effectLst/>
                        </a:rPr>
                        <a:t>Topic id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Var</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3690252"/>
                  </a:ext>
                </a:extLst>
              </a:tr>
              <a:tr h="0">
                <a:tc>
                  <a:txBody>
                    <a:bodyPr/>
                    <a:lstStyle/>
                    <a:p>
                      <a:pPr>
                        <a:lnSpc>
                          <a:spcPct val="115000"/>
                        </a:lnSpc>
                        <a:spcAft>
                          <a:spcPts val="800"/>
                        </a:spcAft>
                        <a:buNone/>
                      </a:pPr>
                      <a:r>
                        <a:rPr lang="en-IN" sz="1200" kern="100">
                          <a:effectLst/>
                        </a:rPr>
                        <a:t>Question text</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7025845"/>
                  </a:ext>
                </a:extLst>
              </a:tr>
              <a:tr h="0">
                <a:tc>
                  <a:txBody>
                    <a:bodyPr/>
                    <a:lstStyle/>
                    <a:p>
                      <a:pPr>
                        <a:lnSpc>
                          <a:spcPct val="115000"/>
                        </a:lnSpc>
                        <a:spcAft>
                          <a:spcPts val="800"/>
                        </a:spcAft>
                        <a:buNone/>
                      </a:pPr>
                      <a:r>
                        <a:rPr lang="en-IN" sz="1200" kern="100">
                          <a:effectLst/>
                        </a:rPr>
                        <a:t>Options</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1563319"/>
                  </a:ext>
                </a:extLst>
              </a:tr>
              <a:tr h="0">
                <a:tc>
                  <a:txBody>
                    <a:bodyPr/>
                    <a:lstStyle/>
                    <a:p>
                      <a:pPr>
                        <a:lnSpc>
                          <a:spcPct val="115000"/>
                        </a:lnSpc>
                        <a:spcAft>
                          <a:spcPts val="800"/>
                        </a:spcAft>
                        <a:buNone/>
                      </a:pPr>
                      <a:r>
                        <a:rPr lang="en-IN" sz="1200" kern="100">
                          <a:effectLst/>
                        </a:rPr>
                        <a:t>Collect answer</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4671050"/>
                  </a:ext>
                </a:extLst>
              </a:tr>
              <a:tr h="0">
                <a:tc>
                  <a:txBody>
                    <a:bodyPr/>
                    <a:lstStyle/>
                    <a:p>
                      <a:pPr>
                        <a:lnSpc>
                          <a:spcPct val="115000"/>
                        </a:lnSpc>
                        <a:spcAft>
                          <a:spcPts val="800"/>
                        </a:spcAft>
                        <a:buNone/>
                      </a:pPr>
                      <a:r>
                        <a:rPr lang="en-IN" sz="1200" kern="100" dirty="0">
                          <a:effectLst/>
                        </a:rPr>
                        <a:t>Created on</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Timestamp</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276536"/>
                  </a:ext>
                </a:extLst>
              </a:tr>
            </a:tbl>
          </a:graphicData>
        </a:graphic>
      </p:graphicFrame>
      <p:graphicFrame>
        <p:nvGraphicFramePr>
          <p:cNvPr id="5" name="Table 4">
            <a:extLst>
              <a:ext uri="{FF2B5EF4-FFF2-40B4-BE49-F238E27FC236}">
                <a16:creationId xmlns:a16="http://schemas.microsoft.com/office/drawing/2014/main" id="{B24A55E7-8C6D-E77F-F5CA-6466A0AF23A9}"/>
              </a:ext>
            </a:extLst>
          </p:cNvPr>
          <p:cNvGraphicFramePr>
            <a:graphicFrameLocks noGrp="1"/>
          </p:cNvGraphicFramePr>
          <p:nvPr>
            <p:extLst>
              <p:ext uri="{D42A27DB-BD31-4B8C-83A1-F6EECF244321}">
                <p14:modId xmlns:p14="http://schemas.microsoft.com/office/powerpoint/2010/main" val="2313435702"/>
              </p:ext>
            </p:extLst>
          </p:nvPr>
        </p:nvGraphicFramePr>
        <p:xfrm>
          <a:off x="748068" y="680031"/>
          <a:ext cx="5937250" cy="1399286"/>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3837704897"/>
                    </a:ext>
                  </a:extLst>
                </a:gridCol>
                <a:gridCol w="1979295">
                  <a:extLst>
                    <a:ext uri="{9D8B030D-6E8A-4147-A177-3AD203B41FA5}">
                      <a16:colId xmlns:a16="http://schemas.microsoft.com/office/drawing/2014/main" val="1939214667"/>
                    </a:ext>
                  </a:extLst>
                </a:gridCol>
                <a:gridCol w="1979295">
                  <a:extLst>
                    <a:ext uri="{9D8B030D-6E8A-4147-A177-3AD203B41FA5}">
                      <a16:colId xmlns:a16="http://schemas.microsoft.com/office/drawing/2014/main" val="2423058521"/>
                    </a:ext>
                  </a:extLst>
                </a:gridCol>
              </a:tblGrid>
              <a:tr h="0">
                <a:tc>
                  <a:txBody>
                    <a:bodyPr/>
                    <a:lstStyle/>
                    <a:p>
                      <a:pPr>
                        <a:lnSpc>
                          <a:spcPct val="115000"/>
                        </a:lnSpc>
                        <a:spcAft>
                          <a:spcPts val="800"/>
                        </a:spcAft>
                        <a:buNone/>
                      </a:pPr>
                      <a:r>
                        <a:rPr lang="en-IN" sz="1200" kern="100">
                          <a:effectLst/>
                        </a:rPr>
                        <a:t>Attributes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Dt</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Key</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9045557"/>
                  </a:ext>
                </a:extLst>
              </a:tr>
              <a:tr h="0">
                <a:tc>
                  <a:txBody>
                    <a:bodyPr/>
                    <a:lstStyle/>
                    <a:p>
                      <a:pPr>
                        <a:lnSpc>
                          <a:spcPct val="115000"/>
                        </a:lnSpc>
                        <a:spcAft>
                          <a:spcPts val="800"/>
                        </a:spcAft>
                        <a:buNone/>
                      </a:pPr>
                      <a:r>
                        <a:rPr lang="en-IN" sz="1200" kern="100">
                          <a:effectLst/>
                        </a:rPr>
                        <a:t>Attempt id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Serial</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Pk</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1586636"/>
                  </a:ext>
                </a:extLst>
              </a:tr>
              <a:tr h="0">
                <a:tc>
                  <a:txBody>
                    <a:bodyPr/>
                    <a:lstStyle/>
                    <a:p>
                      <a:pPr>
                        <a:lnSpc>
                          <a:spcPct val="115000"/>
                        </a:lnSpc>
                        <a:spcAft>
                          <a:spcPts val="800"/>
                        </a:spcAft>
                        <a:buNone/>
                      </a:pPr>
                      <a:r>
                        <a:rPr lang="en-IN" sz="1200" kern="100">
                          <a:effectLst/>
                        </a:rPr>
                        <a:t>Quiz id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US" sz="1200" kern="100" dirty="0">
                          <a:effectLst/>
                          <a:latin typeface="Aptos" panose="020B0004020202020204" pitchFamily="34" charset="0"/>
                          <a:ea typeface="Times New Roman" panose="02020603050405020304" pitchFamily="18" charset="0"/>
                          <a:cs typeface="Times New Roman" panose="02020603050405020304" pitchFamily="18" charset="0"/>
                        </a:rPr>
                        <a:t>I</a:t>
                      </a:r>
                      <a:r>
                        <a:rPr lang="en-IN" sz="1200" kern="100" dirty="0" err="1">
                          <a:effectLst/>
                          <a:latin typeface="Aptos" panose="020B0004020202020204" pitchFamily="34" charset="0"/>
                          <a:ea typeface="Times New Roman" panose="02020603050405020304" pitchFamily="18" charset="0"/>
                          <a:cs typeface="Times New Roman" panose="02020603050405020304" pitchFamily="18" charset="0"/>
                        </a:rPr>
                        <a:t>nt</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err="1">
                          <a:effectLst/>
                        </a:rPr>
                        <a:t>fk</a:t>
                      </a:r>
                      <a:r>
                        <a:rPr lang="en-IN" sz="1200" kern="100" dirty="0">
                          <a:effectLst/>
                        </a:rPr>
                        <a:t>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803035"/>
                  </a:ext>
                </a:extLst>
              </a:tr>
              <a:tr h="0">
                <a:tc>
                  <a:txBody>
                    <a:bodyPr/>
                    <a:lstStyle/>
                    <a:p>
                      <a:pPr>
                        <a:lnSpc>
                          <a:spcPct val="115000"/>
                        </a:lnSpc>
                        <a:spcAft>
                          <a:spcPts val="800"/>
                        </a:spcAft>
                        <a:buNone/>
                      </a:pPr>
                      <a:r>
                        <a:rPr lang="en-IN" sz="1200" kern="100" dirty="0">
                          <a:effectLst/>
                        </a:rPr>
                        <a:t>User id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int</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r>
                        <a:rPr lang="en-IN" sz="1200" kern="100" dirty="0" err="1">
                          <a:effectLst/>
                        </a:rPr>
                        <a:t>fk</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26658206"/>
                  </a:ext>
                </a:extLst>
              </a:tr>
              <a:tr h="0">
                <a:tc>
                  <a:txBody>
                    <a:bodyPr/>
                    <a:lstStyle/>
                    <a:p>
                      <a:pPr>
                        <a:lnSpc>
                          <a:spcPct val="115000"/>
                        </a:lnSpc>
                        <a:spcAft>
                          <a:spcPts val="800"/>
                        </a:spcAft>
                        <a:buNone/>
                      </a:pPr>
                      <a:r>
                        <a:rPr lang="en-IN" sz="1200" kern="100">
                          <a:effectLst/>
                        </a:rPr>
                        <a:t>Selected answer</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varchar</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68277433"/>
                  </a:ext>
                </a:extLst>
              </a:tr>
              <a:tr h="0">
                <a:tc>
                  <a:txBody>
                    <a:bodyPr/>
                    <a:lstStyle/>
                    <a:p>
                      <a:pPr>
                        <a:lnSpc>
                          <a:spcPct val="115000"/>
                        </a:lnSpc>
                        <a:spcAft>
                          <a:spcPts val="800"/>
                        </a:spcAft>
                        <a:buNone/>
                      </a:pPr>
                      <a:r>
                        <a:rPr lang="en-IN" sz="1200" kern="100">
                          <a:effectLst/>
                        </a:rPr>
                        <a:t>Is correct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Boolean</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9348987"/>
                  </a:ext>
                </a:extLst>
              </a:tr>
              <a:tr h="0">
                <a:tc>
                  <a:txBody>
                    <a:bodyPr/>
                    <a:lstStyle/>
                    <a:p>
                      <a:pPr>
                        <a:lnSpc>
                          <a:spcPct val="115000"/>
                        </a:lnSpc>
                        <a:spcAft>
                          <a:spcPts val="800"/>
                        </a:spcAft>
                        <a:buNone/>
                      </a:pPr>
                      <a:r>
                        <a:rPr lang="en-IN" sz="1200" kern="100">
                          <a:effectLst/>
                        </a:rPr>
                        <a:t>Attempt time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Timestamp</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9914008"/>
                  </a:ext>
                </a:extLst>
              </a:tr>
            </a:tbl>
          </a:graphicData>
        </a:graphic>
      </p:graphicFrame>
      <p:sp>
        <p:nvSpPr>
          <p:cNvPr id="6" name="Rectangle 1">
            <a:extLst>
              <a:ext uri="{FF2B5EF4-FFF2-40B4-BE49-F238E27FC236}">
                <a16:creationId xmlns:a16="http://schemas.microsoft.com/office/drawing/2014/main" id="{7599DB32-2868-82A7-7342-DB1A194A53CB}"/>
              </a:ext>
            </a:extLst>
          </p:cNvPr>
          <p:cNvSpPr>
            <a:spLocks noChangeArrowheads="1"/>
          </p:cNvSpPr>
          <p:nvPr/>
        </p:nvSpPr>
        <p:spPr bwMode="auto">
          <a:xfrm>
            <a:off x="-2289175" y="-21833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Table 6">
            <a:extLst>
              <a:ext uri="{FF2B5EF4-FFF2-40B4-BE49-F238E27FC236}">
                <a16:creationId xmlns:a16="http://schemas.microsoft.com/office/drawing/2014/main" id="{F34458BC-83CE-D922-C152-E865882F2AB5}"/>
              </a:ext>
            </a:extLst>
          </p:cNvPr>
          <p:cNvGraphicFramePr>
            <a:graphicFrameLocks noGrp="1"/>
          </p:cNvGraphicFramePr>
          <p:nvPr>
            <p:extLst>
              <p:ext uri="{D42A27DB-BD31-4B8C-83A1-F6EECF244321}">
                <p14:modId xmlns:p14="http://schemas.microsoft.com/office/powerpoint/2010/main" val="1599583816"/>
              </p:ext>
            </p:extLst>
          </p:nvPr>
        </p:nvGraphicFramePr>
        <p:xfrm>
          <a:off x="838200" y="5088366"/>
          <a:ext cx="4138295" cy="1199388"/>
        </p:xfrm>
        <a:graphic>
          <a:graphicData uri="http://schemas.openxmlformats.org/drawingml/2006/table">
            <a:tbl>
              <a:tblPr firstRow="1" firstCol="1" bandRow="1">
                <a:tableStyleId>{5C22544A-7EE6-4342-B048-85BDC9FD1C3A}</a:tableStyleId>
              </a:tblPr>
              <a:tblGrid>
                <a:gridCol w="1470660">
                  <a:extLst>
                    <a:ext uri="{9D8B030D-6E8A-4147-A177-3AD203B41FA5}">
                      <a16:colId xmlns:a16="http://schemas.microsoft.com/office/drawing/2014/main" val="1036719237"/>
                    </a:ext>
                  </a:extLst>
                </a:gridCol>
                <a:gridCol w="1453515">
                  <a:extLst>
                    <a:ext uri="{9D8B030D-6E8A-4147-A177-3AD203B41FA5}">
                      <a16:colId xmlns:a16="http://schemas.microsoft.com/office/drawing/2014/main" val="148703369"/>
                    </a:ext>
                  </a:extLst>
                </a:gridCol>
                <a:gridCol w="1214120">
                  <a:extLst>
                    <a:ext uri="{9D8B030D-6E8A-4147-A177-3AD203B41FA5}">
                      <a16:colId xmlns:a16="http://schemas.microsoft.com/office/drawing/2014/main" val="3967515622"/>
                    </a:ext>
                  </a:extLst>
                </a:gridCol>
              </a:tblGrid>
              <a:tr h="0">
                <a:tc>
                  <a:txBody>
                    <a:bodyPr/>
                    <a:lstStyle/>
                    <a:p>
                      <a:pPr>
                        <a:lnSpc>
                          <a:spcPct val="115000"/>
                        </a:lnSpc>
                        <a:spcAft>
                          <a:spcPts val="800"/>
                        </a:spcAft>
                        <a:buNone/>
                      </a:pPr>
                      <a:r>
                        <a:rPr lang="en-IN" sz="1200" kern="100">
                          <a:effectLst/>
                        </a:rPr>
                        <a:t>Attributes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Dt</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Key</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1253632"/>
                  </a:ext>
                </a:extLst>
              </a:tr>
              <a:tr h="0">
                <a:tc>
                  <a:txBody>
                    <a:bodyPr/>
                    <a:lstStyle/>
                    <a:p>
                      <a:pPr>
                        <a:lnSpc>
                          <a:spcPct val="115000"/>
                        </a:lnSpc>
                        <a:spcAft>
                          <a:spcPts val="800"/>
                        </a:spcAft>
                        <a:buNone/>
                      </a:pPr>
                      <a:r>
                        <a:rPr lang="en-IN" sz="1200" kern="100">
                          <a:effectLst/>
                        </a:rPr>
                        <a:t>Notification id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Serial</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Pk</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47359018"/>
                  </a:ext>
                </a:extLst>
              </a:tr>
              <a:tr h="0">
                <a:tc>
                  <a:txBody>
                    <a:bodyPr/>
                    <a:lstStyle/>
                    <a:p>
                      <a:pPr>
                        <a:lnSpc>
                          <a:spcPct val="115000"/>
                        </a:lnSpc>
                        <a:spcAft>
                          <a:spcPts val="800"/>
                        </a:spcAft>
                        <a:buNone/>
                      </a:pPr>
                      <a:r>
                        <a:rPr lang="en-IN" sz="1200" kern="100">
                          <a:effectLst/>
                        </a:rPr>
                        <a:t>User id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Var</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5309949"/>
                  </a:ext>
                </a:extLst>
              </a:tr>
              <a:tr h="0">
                <a:tc>
                  <a:txBody>
                    <a:bodyPr/>
                    <a:lstStyle/>
                    <a:p>
                      <a:pPr>
                        <a:lnSpc>
                          <a:spcPct val="115000"/>
                        </a:lnSpc>
                        <a:spcAft>
                          <a:spcPts val="800"/>
                        </a:spcAft>
                        <a:buNone/>
                      </a:pPr>
                      <a:r>
                        <a:rPr lang="en-IN" sz="1200" kern="100">
                          <a:effectLst/>
                        </a:rPr>
                        <a:t>Message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4200976"/>
                  </a:ext>
                </a:extLst>
              </a:tr>
              <a:tr h="0">
                <a:tc>
                  <a:txBody>
                    <a:bodyPr/>
                    <a:lstStyle/>
                    <a:p>
                      <a:pPr>
                        <a:lnSpc>
                          <a:spcPct val="115000"/>
                        </a:lnSpc>
                        <a:spcAft>
                          <a:spcPts val="800"/>
                        </a:spcAft>
                        <a:buNone/>
                      </a:pPr>
                      <a:r>
                        <a:rPr lang="en-IN" sz="1200" kern="100">
                          <a:effectLst/>
                        </a:rPr>
                        <a:t>Is read</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1341801"/>
                  </a:ext>
                </a:extLst>
              </a:tr>
              <a:tr h="0">
                <a:tc>
                  <a:txBody>
                    <a:bodyPr/>
                    <a:lstStyle/>
                    <a:p>
                      <a:pPr>
                        <a:lnSpc>
                          <a:spcPct val="115000"/>
                        </a:lnSpc>
                        <a:spcAft>
                          <a:spcPts val="800"/>
                        </a:spcAft>
                        <a:buNone/>
                      </a:pPr>
                      <a:r>
                        <a:rPr lang="en-IN" sz="1200" kern="100">
                          <a:effectLst/>
                        </a:rPr>
                        <a:t>Created at</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Timestamp</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12939041"/>
                  </a:ext>
                </a:extLst>
              </a:tr>
            </a:tbl>
          </a:graphicData>
        </a:graphic>
      </p:graphicFrame>
      <p:sp>
        <p:nvSpPr>
          <p:cNvPr id="9" name="TextBox 8">
            <a:extLst>
              <a:ext uri="{FF2B5EF4-FFF2-40B4-BE49-F238E27FC236}">
                <a16:creationId xmlns:a16="http://schemas.microsoft.com/office/drawing/2014/main" id="{B962863C-D59F-7C96-31E7-B59B223B6081}"/>
              </a:ext>
            </a:extLst>
          </p:cNvPr>
          <p:cNvSpPr txBox="1"/>
          <p:nvPr/>
        </p:nvSpPr>
        <p:spPr>
          <a:xfrm>
            <a:off x="308157" y="200914"/>
            <a:ext cx="6997336" cy="369332"/>
          </a:xfrm>
          <a:prstGeom prst="rect">
            <a:avLst/>
          </a:prstGeom>
          <a:noFill/>
        </p:spPr>
        <p:txBody>
          <a:bodyPr wrap="square">
            <a:spAutoFit/>
          </a:bodyPr>
          <a:lstStyle/>
          <a:p>
            <a:r>
              <a:rPr lang="en-US" dirty="0"/>
              <a:t>7 </a:t>
            </a:r>
            <a:r>
              <a:rPr lang="en-US" dirty="0" err="1"/>
              <a:t>quizes</a:t>
            </a:r>
            <a:endParaRPr lang="en-IN" dirty="0"/>
          </a:p>
        </p:txBody>
      </p:sp>
      <p:sp>
        <p:nvSpPr>
          <p:cNvPr id="10" name="TextBox 9">
            <a:extLst>
              <a:ext uri="{FF2B5EF4-FFF2-40B4-BE49-F238E27FC236}">
                <a16:creationId xmlns:a16="http://schemas.microsoft.com/office/drawing/2014/main" id="{C07394D7-842C-96AD-489F-CBF3FD74E0BB}"/>
              </a:ext>
            </a:extLst>
          </p:cNvPr>
          <p:cNvSpPr txBox="1"/>
          <p:nvPr/>
        </p:nvSpPr>
        <p:spPr>
          <a:xfrm>
            <a:off x="308157" y="2409628"/>
            <a:ext cx="6997336" cy="369332"/>
          </a:xfrm>
          <a:prstGeom prst="rect">
            <a:avLst/>
          </a:prstGeom>
          <a:noFill/>
        </p:spPr>
        <p:txBody>
          <a:bodyPr wrap="square">
            <a:spAutoFit/>
          </a:bodyPr>
          <a:lstStyle/>
          <a:p>
            <a:r>
              <a:rPr lang="en-US" dirty="0"/>
              <a:t>8 quiz attempts</a:t>
            </a:r>
            <a:endParaRPr lang="en-IN" dirty="0"/>
          </a:p>
        </p:txBody>
      </p:sp>
      <p:sp>
        <p:nvSpPr>
          <p:cNvPr id="11" name="TextBox 10">
            <a:extLst>
              <a:ext uri="{FF2B5EF4-FFF2-40B4-BE49-F238E27FC236}">
                <a16:creationId xmlns:a16="http://schemas.microsoft.com/office/drawing/2014/main" id="{233F4CB3-D63F-F01D-CF70-C5279846BB36}"/>
              </a:ext>
            </a:extLst>
          </p:cNvPr>
          <p:cNvSpPr txBox="1"/>
          <p:nvPr/>
        </p:nvSpPr>
        <p:spPr>
          <a:xfrm>
            <a:off x="359410" y="4618342"/>
            <a:ext cx="6997336" cy="369332"/>
          </a:xfrm>
          <a:prstGeom prst="rect">
            <a:avLst/>
          </a:prstGeom>
          <a:noFill/>
        </p:spPr>
        <p:txBody>
          <a:bodyPr wrap="square">
            <a:spAutoFit/>
          </a:bodyPr>
          <a:lstStyle/>
          <a:p>
            <a:r>
              <a:rPr lang="en-US" dirty="0"/>
              <a:t>9 notifications</a:t>
            </a:r>
            <a:endParaRPr lang="en-IN" dirty="0"/>
          </a:p>
        </p:txBody>
      </p:sp>
    </p:spTree>
    <p:extLst>
      <p:ext uri="{BB962C8B-B14F-4D97-AF65-F5344CB8AC3E}">
        <p14:creationId xmlns:p14="http://schemas.microsoft.com/office/powerpoint/2010/main" val="3862255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639D-2C01-9A80-A073-7E96304DCCD3}"/>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22A629F7-4062-29D4-3C5F-843150FB12AA}"/>
              </a:ext>
            </a:extLst>
          </p:cNvPr>
          <p:cNvGraphicFramePr>
            <a:graphicFrameLocks noGrp="1"/>
          </p:cNvGraphicFramePr>
          <p:nvPr>
            <p:ph idx="1"/>
            <p:extLst>
              <p:ext uri="{D42A27DB-BD31-4B8C-83A1-F6EECF244321}">
                <p14:modId xmlns:p14="http://schemas.microsoft.com/office/powerpoint/2010/main" val="2171544932"/>
              </p:ext>
            </p:extLst>
          </p:nvPr>
        </p:nvGraphicFramePr>
        <p:xfrm>
          <a:off x="838200" y="465144"/>
          <a:ext cx="5937250" cy="1399286"/>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447898904"/>
                    </a:ext>
                  </a:extLst>
                </a:gridCol>
                <a:gridCol w="1979295">
                  <a:extLst>
                    <a:ext uri="{9D8B030D-6E8A-4147-A177-3AD203B41FA5}">
                      <a16:colId xmlns:a16="http://schemas.microsoft.com/office/drawing/2014/main" val="1006189459"/>
                    </a:ext>
                  </a:extLst>
                </a:gridCol>
                <a:gridCol w="1979295">
                  <a:extLst>
                    <a:ext uri="{9D8B030D-6E8A-4147-A177-3AD203B41FA5}">
                      <a16:colId xmlns:a16="http://schemas.microsoft.com/office/drawing/2014/main" val="1320561985"/>
                    </a:ext>
                  </a:extLst>
                </a:gridCol>
              </a:tblGrid>
              <a:tr h="0">
                <a:tc>
                  <a:txBody>
                    <a:bodyPr/>
                    <a:lstStyle/>
                    <a:p>
                      <a:pPr>
                        <a:lnSpc>
                          <a:spcPct val="115000"/>
                        </a:lnSpc>
                        <a:spcAft>
                          <a:spcPts val="800"/>
                        </a:spcAft>
                        <a:buNone/>
                      </a:pPr>
                      <a:r>
                        <a:rPr lang="en-IN" sz="1200" kern="100">
                          <a:effectLst/>
                        </a:rPr>
                        <a:t>Attributes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Dt</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Key</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6804972"/>
                  </a:ext>
                </a:extLst>
              </a:tr>
              <a:tr h="0">
                <a:tc>
                  <a:txBody>
                    <a:bodyPr/>
                    <a:lstStyle/>
                    <a:p>
                      <a:pPr>
                        <a:lnSpc>
                          <a:spcPct val="115000"/>
                        </a:lnSpc>
                        <a:spcAft>
                          <a:spcPts val="800"/>
                        </a:spcAft>
                        <a:buNone/>
                      </a:pPr>
                      <a:r>
                        <a:rPr lang="en-IN" sz="1200" kern="100">
                          <a:effectLst/>
                        </a:rPr>
                        <a:t>Activity id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Serial</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Pk</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4633034"/>
                  </a:ext>
                </a:extLst>
              </a:tr>
              <a:tr h="0">
                <a:tc>
                  <a:txBody>
                    <a:bodyPr/>
                    <a:lstStyle/>
                    <a:p>
                      <a:pPr>
                        <a:lnSpc>
                          <a:spcPct val="115000"/>
                        </a:lnSpc>
                        <a:spcAft>
                          <a:spcPts val="800"/>
                        </a:spcAft>
                        <a:buNone/>
                      </a:pPr>
                      <a:r>
                        <a:rPr lang="en-IN" sz="1200" kern="100">
                          <a:effectLst/>
                        </a:rPr>
                        <a:t>User id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Var</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6308047"/>
                  </a:ext>
                </a:extLst>
              </a:tr>
              <a:tr h="0">
                <a:tc>
                  <a:txBody>
                    <a:bodyPr/>
                    <a:lstStyle/>
                    <a:p>
                      <a:pPr>
                        <a:lnSpc>
                          <a:spcPct val="115000"/>
                        </a:lnSpc>
                        <a:spcAft>
                          <a:spcPts val="800"/>
                        </a:spcAft>
                        <a:buNone/>
                      </a:pPr>
                      <a:r>
                        <a:rPr lang="en-IN" sz="1200" kern="100">
                          <a:effectLst/>
                        </a:rPr>
                        <a:t>Topic id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90041210"/>
                  </a:ext>
                </a:extLst>
              </a:tr>
              <a:tr h="0">
                <a:tc>
                  <a:txBody>
                    <a:bodyPr/>
                    <a:lstStyle/>
                    <a:p>
                      <a:pPr>
                        <a:lnSpc>
                          <a:spcPct val="115000"/>
                        </a:lnSpc>
                        <a:spcAft>
                          <a:spcPts val="800"/>
                        </a:spcAft>
                        <a:buNone/>
                      </a:pPr>
                      <a:r>
                        <a:rPr lang="en-IN" sz="1200" kern="100">
                          <a:effectLst/>
                        </a:rPr>
                        <a:t>Time spend</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01562467"/>
                  </a:ext>
                </a:extLst>
              </a:tr>
              <a:tr h="0">
                <a:tc>
                  <a:txBody>
                    <a:bodyPr/>
                    <a:lstStyle/>
                    <a:p>
                      <a:pPr>
                        <a:lnSpc>
                          <a:spcPct val="115000"/>
                        </a:lnSpc>
                        <a:spcAft>
                          <a:spcPts val="800"/>
                        </a:spcAft>
                        <a:buNone/>
                      </a:pPr>
                      <a:r>
                        <a:rPr lang="en-IN" sz="1200" kern="100">
                          <a:effectLst/>
                        </a:rPr>
                        <a:t>Session start</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24456404"/>
                  </a:ext>
                </a:extLst>
              </a:tr>
              <a:tr h="0">
                <a:tc>
                  <a:txBody>
                    <a:bodyPr/>
                    <a:lstStyle/>
                    <a:p>
                      <a:pPr>
                        <a:lnSpc>
                          <a:spcPct val="115000"/>
                        </a:lnSpc>
                        <a:spcAft>
                          <a:spcPts val="800"/>
                        </a:spcAft>
                        <a:buNone/>
                      </a:pPr>
                      <a:r>
                        <a:rPr lang="en-IN" sz="1200" kern="100">
                          <a:effectLst/>
                        </a:rPr>
                        <a:t>Session End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Timestamp</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4937581"/>
                  </a:ext>
                </a:extLst>
              </a:tr>
            </a:tbl>
          </a:graphicData>
        </a:graphic>
      </p:graphicFrame>
      <p:graphicFrame>
        <p:nvGraphicFramePr>
          <p:cNvPr id="5" name="Table 4">
            <a:extLst>
              <a:ext uri="{FF2B5EF4-FFF2-40B4-BE49-F238E27FC236}">
                <a16:creationId xmlns:a16="http://schemas.microsoft.com/office/drawing/2014/main" id="{92A32D41-46DD-9F01-745C-79224C53DB86}"/>
              </a:ext>
            </a:extLst>
          </p:cNvPr>
          <p:cNvGraphicFramePr>
            <a:graphicFrameLocks noGrp="1"/>
          </p:cNvGraphicFramePr>
          <p:nvPr>
            <p:extLst>
              <p:ext uri="{D42A27DB-BD31-4B8C-83A1-F6EECF244321}">
                <p14:modId xmlns:p14="http://schemas.microsoft.com/office/powerpoint/2010/main" val="2943863104"/>
              </p:ext>
            </p:extLst>
          </p:nvPr>
        </p:nvGraphicFramePr>
        <p:xfrm>
          <a:off x="838200" y="2229612"/>
          <a:ext cx="4138295" cy="1199388"/>
        </p:xfrm>
        <a:graphic>
          <a:graphicData uri="http://schemas.openxmlformats.org/drawingml/2006/table">
            <a:tbl>
              <a:tblPr firstRow="1" firstCol="1" bandRow="1">
                <a:tableStyleId>{5C22544A-7EE6-4342-B048-85BDC9FD1C3A}</a:tableStyleId>
              </a:tblPr>
              <a:tblGrid>
                <a:gridCol w="1451610">
                  <a:extLst>
                    <a:ext uri="{9D8B030D-6E8A-4147-A177-3AD203B41FA5}">
                      <a16:colId xmlns:a16="http://schemas.microsoft.com/office/drawing/2014/main" val="3640204787"/>
                    </a:ext>
                  </a:extLst>
                </a:gridCol>
                <a:gridCol w="1461135">
                  <a:extLst>
                    <a:ext uri="{9D8B030D-6E8A-4147-A177-3AD203B41FA5}">
                      <a16:colId xmlns:a16="http://schemas.microsoft.com/office/drawing/2014/main" val="2103420412"/>
                    </a:ext>
                  </a:extLst>
                </a:gridCol>
                <a:gridCol w="1225550">
                  <a:extLst>
                    <a:ext uri="{9D8B030D-6E8A-4147-A177-3AD203B41FA5}">
                      <a16:colId xmlns:a16="http://schemas.microsoft.com/office/drawing/2014/main" val="2779856639"/>
                    </a:ext>
                  </a:extLst>
                </a:gridCol>
              </a:tblGrid>
              <a:tr h="0">
                <a:tc>
                  <a:txBody>
                    <a:bodyPr/>
                    <a:lstStyle/>
                    <a:p>
                      <a:pPr>
                        <a:lnSpc>
                          <a:spcPct val="115000"/>
                        </a:lnSpc>
                        <a:spcAft>
                          <a:spcPts val="800"/>
                        </a:spcAft>
                        <a:buNone/>
                      </a:pPr>
                      <a:r>
                        <a:rPr lang="en-IN" sz="1200" kern="100">
                          <a:effectLst/>
                        </a:rPr>
                        <a:t>Attributes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Dt</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Key</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73676203"/>
                  </a:ext>
                </a:extLst>
              </a:tr>
              <a:tr h="0">
                <a:tc>
                  <a:txBody>
                    <a:bodyPr/>
                    <a:lstStyle/>
                    <a:p>
                      <a:pPr>
                        <a:lnSpc>
                          <a:spcPct val="115000"/>
                        </a:lnSpc>
                        <a:spcAft>
                          <a:spcPts val="800"/>
                        </a:spcAft>
                        <a:buNone/>
                      </a:pPr>
                      <a:r>
                        <a:rPr lang="en-IN" sz="1200" kern="100">
                          <a:effectLst/>
                        </a:rPr>
                        <a:t>Tracking id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Serial</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Pk</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7860673"/>
                  </a:ext>
                </a:extLst>
              </a:tr>
              <a:tr h="0">
                <a:tc>
                  <a:txBody>
                    <a:bodyPr/>
                    <a:lstStyle/>
                    <a:p>
                      <a:pPr>
                        <a:lnSpc>
                          <a:spcPct val="115000"/>
                        </a:lnSpc>
                        <a:spcAft>
                          <a:spcPts val="800"/>
                        </a:spcAft>
                        <a:buNone/>
                      </a:pPr>
                      <a:r>
                        <a:rPr lang="en-IN" sz="1200" kern="100">
                          <a:effectLst/>
                        </a:rPr>
                        <a:t>User id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Var</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0578339"/>
                  </a:ext>
                </a:extLst>
              </a:tr>
              <a:tr h="0">
                <a:tc>
                  <a:txBody>
                    <a:bodyPr/>
                    <a:lstStyle/>
                    <a:p>
                      <a:pPr>
                        <a:lnSpc>
                          <a:spcPct val="115000"/>
                        </a:lnSpc>
                        <a:spcAft>
                          <a:spcPts val="800"/>
                        </a:spcAft>
                        <a:buNone/>
                      </a:pPr>
                      <a:r>
                        <a:rPr lang="en-IN" sz="1200" kern="100">
                          <a:effectLst/>
                        </a:rPr>
                        <a:t>Topic id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7687387"/>
                  </a:ext>
                </a:extLst>
              </a:tr>
              <a:tr h="0">
                <a:tc>
                  <a:txBody>
                    <a:bodyPr/>
                    <a:lstStyle/>
                    <a:p>
                      <a:pPr>
                        <a:lnSpc>
                          <a:spcPct val="115000"/>
                        </a:lnSpc>
                        <a:spcAft>
                          <a:spcPts val="800"/>
                        </a:spcAft>
                        <a:buNone/>
                      </a:pPr>
                      <a:r>
                        <a:rPr lang="en-IN" sz="1200" kern="100">
                          <a:effectLst/>
                        </a:rPr>
                        <a:t>Interaction time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1125041"/>
                  </a:ext>
                </a:extLst>
              </a:tr>
              <a:tr h="0">
                <a:tc>
                  <a:txBody>
                    <a:bodyPr/>
                    <a:lstStyle/>
                    <a:p>
                      <a:pPr>
                        <a:lnSpc>
                          <a:spcPct val="115000"/>
                        </a:lnSpc>
                        <a:spcAft>
                          <a:spcPts val="800"/>
                        </a:spcAft>
                        <a:buNone/>
                      </a:pPr>
                      <a:r>
                        <a:rPr lang="en-IN" sz="1200" kern="100">
                          <a:effectLst/>
                        </a:rPr>
                        <a:t>Last accessed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Timestamp</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21134304"/>
                  </a:ext>
                </a:extLst>
              </a:tr>
            </a:tbl>
          </a:graphicData>
        </a:graphic>
      </p:graphicFrame>
      <p:sp>
        <p:nvSpPr>
          <p:cNvPr id="6" name="Rectangle 1">
            <a:extLst>
              <a:ext uri="{FF2B5EF4-FFF2-40B4-BE49-F238E27FC236}">
                <a16:creationId xmlns:a16="http://schemas.microsoft.com/office/drawing/2014/main" id="{EFF50923-79E4-56BF-6009-4FBF910691CC}"/>
              </a:ext>
            </a:extLst>
          </p:cNvPr>
          <p:cNvSpPr>
            <a:spLocks noChangeArrowheads="1"/>
          </p:cNvSpPr>
          <p:nvPr/>
        </p:nvSpPr>
        <p:spPr bwMode="auto">
          <a:xfrm>
            <a:off x="838836" y="2230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Table 6">
            <a:extLst>
              <a:ext uri="{FF2B5EF4-FFF2-40B4-BE49-F238E27FC236}">
                <a16:creationId xmlns:a16="http://schemas.microsoft.com/office/drawing/2014/main" id="{83266AD3-AF1B-BF15-1091-A03FB896226A}"/>
              </a:ext>
            </a:extLst>
          </p:cNvPr>
          <p:cNvGraphicFramePr>
            <a:graphicFrameLocks noGrp="1"/>
          </p:cNvGraphicFramePr>
          <p:nvPr>
            <p:extLst>
              <p:ext uri="{D42A27DB-BD31-4B8C-83A1-F6EECF244321}">
                <p14:modId xmlns:p14="http://schemas.microsoft.com/office/powerpoint/2010/main" val="625883400"/>
              </p:ext>
            </p:extLst>
          </p:nvPr>
        </p:nvGraphicFramePr>
        <p:xfrm>
          <a:off x="718178" y="4496391"/>
          <a:ext cx="4138295" cy="1199388"/>
        </p:xfrm>
        <a:graphic>
          <a:graphicData uri="http://schemas.openxmlformats.org/drawingml/2006/table">
            <a:tbl>
              <a:tblPr firstRow="1" firstCol="1" bandRow="1">
                <a:tableStyleId>{5C22544A-7EE6-4342-B048-85BDC9FD1C3A}</a:tableStyleId>
              </a:tblPr>
              <a:tblGrid>
                <a:gridCol w="1457960">
                  <a:extLst>
                    <a:ext uri="{9D8B030D-6E8A-4147-A177-3AD203B41FA5}">
                      <a16:colId xmlns:a16="http://schemas.microsoft.com/office/drawing/2014/main" val="4218360664"/>
                    </a:ext>
                  </a:extLst>
                </a:gridCol>
                <a:gridCol w="1458595">
                  <a:extLst>
                    <a:ext uri="{9D8B030D-6E8A-4147-A177-3AD203B41FA5}">
                      <a16:colId xmlns:a16="http://schemas.microsoft.com/office/drawing/2014/main" val="871202264"/>
                    </a:ext>
                  </a:extLst>
                </a:gridCol>
                <a:gridCol w="1221740">
                  <a:extLst>
                    <a:ext uri="{9D8B030D-6E8A-4147-A177-3AD203B41FA5}">
                      <a16:colId xmlns:a16="http://schemas.microsoft.com/office/drawing/2014/main" val="130866580"/>
                    </a:ext>
                  </a:extLst>
                </a:gridCol>
              </a:tblGrid>
              <a:tr h="0">
                <a:tc>
                  <a:txBody>
                    <a:bodyPr/>
                    <a:lstStyle/>
                    <a:p>
                      <a:pPr>
                        <a:lnSpc>
                          <a:spcPct val="115000"/>
                        </a:lnSpc>
                        <a:spcAft>
                          <a:spcPts val="800"/>
                        </a:spcAft>
                        <a:buNone/>
                      </a:pPr>
                      <a:r>
                        <a:rPr lang="en-IN" sz="1200" kern="100">
                          <a:effectLst/>
                        </a:rPr>
                        <a:t>Attributes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Dt</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Key</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4608668"/>
                  </a:ext>
                </a:extLst>
              </a:tr>
              <a:tr h="0">
                <a:tc>
                  <a:txBody>
                    <a:bodyPr/>
                    <a:lstStyle/>
                    <a:p>
                      <a:pPr>
                        <a:lnSpc>
                          <a:spcPct val="115000"/>
                        </a:lnSpc>
                        <a:spcAft>
                          <a:spcPts val="800"/>
                        </a:spcAft>
                        <a:buNone/>
                      </a:pPr>
                      <a:r>
                        <a:rPr lang="en-IN" sz="1200" kern="100">
                          <a:effectLst/>
                        </a:rPr>
                        <a:t>Action id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Serial</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Pk</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16212242"/>
                  </a:ext>
                </a:extLst>
              </a:tr>
              <a:tr h="0">
                <a:tc>
                  <a:txBody>
                    <a:bodyPr/>
                    <a:lstStyle/>
                    <a:p>
                      <a:pPr>
                        <a:lnSpc>
                          <a:spcPct val="115000"/>
                        </a:lnSpc>
                        <a:spcAft>
                          <a:spcPts val="800"/>
                        </a:spcAft>
                        <a:buNone/>
                      </a:pPr>
                      <a:r>
                        <a:rPr lang="en-IN" sz="1200" kern="100">
                          <a:effectLst/>
                        </a:rPr>
                        <a:t>Admin id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Var</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06794642"/>
                  </a:ext>
                </a:extLst>
              </a:tr>
              <a:tr h="0">
                <a:tc>
                  <a:txBody>
                    <a:bodyPr/>
                    <a:lstStyle/>
                    <a:p>
                      <a:pPr>
                        <a:lnSpc>
                          <a:spcPct val="115000"/>
                        </a:lnSpc>
                        <a:spcAft>
                          <a:spcPts val="800"/>
                        </a:spcAft>
                        <a:buNone/>
                      </a:pPr>
                      <a:r>
                        <a:rPr lang="en-IN" sz="1200" kern="100">
                          <a:effectLst/>
                        </a:rPr>
                        <a:t>Action type</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5642014"/>
                  </a:ext>
                </a:extLst>
              </a:tr>
              <a:tr h="0">
                <a:tc>
                  <a:txBody>
                    <a:bodyPr/>
                    <a:lstStyle/>
                    <a:p>
                      <a:pPr>
                        <a:lnSpc>
                          <a:spcPct val="115000"/>
                        </a:lnSpc>
                        <a:spcAft>
                          <a:spcPts val="800"/>
                        </a:spcAft>
                        <a:buNone/>
                      </a:pPr>
                      <a:r>
                        <a:rPr lang="en-IN" sz="1200" kern="100">
                          <a:effectLst/>
                        </a:rPr>
                        <a:t>Target user id</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80569207"/>
                  </a:ext>
                </a:extLst>
              </a:tr>
              <a:tr h="0">
                <a:tc>
                  <a:txBody>
                    <a:bodyPr/>
                    <a:lstStyle/>
                    <a:p>
                      <a:pPr>
                        <a:lnSpc>
                          <a:spcPct val="115000"/>
                        </a:lnSpc>
                        <a:spcAft>
                          <a:spcPts val="800"/>
                        </a:spcAft>
                        <a:buNone/>
                      </a:pPr>
                      <a:r>
                        <a:rPr lang="en-IN" sz="1200" kern="100">
                          <a:effectLst/>
                        </a:rPr>
                        <a:t>Time</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Timestamp</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23399127"/>
                  </a:ext>
                </a:extLst>
              </a:tr>
            </a:tbl>
          </a:graphicData>
        </a:graphic>
      </p:graphicFrame>
      <p:sp>
        <p:nvSpPr>
          <p:cNvPr id="8" name="Rectangle 2">
            <a:extLst>
              <a:ext uri="{FF2B5EF4-FFF2-40B4-BE49-F238E27FC236}">
                <a16:creationId xmlns:a16="http://schemas.microsoft.com/office/drawing/2014/main" id="{94B6A370-60E4-E027-DFA7-09B733EFD4CC}"/>
              </a:ext>
            </a:extLst>
          </p:cNvPr>
          <p:cNvSpPr>
            <a:spLocks noChangeArrowheads="1"/>
          </p:cNvSpPr>
          <p:nvPr/>
        </p:nvSpPr>
        <p:spPr bwMode="auto">
          <a:xfrm>
            <a:off x="718814" y="44968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885932D4-6450-B43B-1730-DE98CCDECCF4}"/>
              </a:ext>
            </a:extLst>
          </p:cNvPr>
          <p:cNvSpPr txBox="1"/>
          <p:nvPr/>
        </p:nvSpPr>
        <p:spPr>
          <a:xfrm>
            <a:off x="139782" y="130450"/>
            <a:ext cx="6997336" cy="369332"/>
          </a:xfrm>
          <a:prstGeom prst="rect">
            <a:avLst/>
          </a:prstGeom>
          <a:noFill/>
        </p:spPr>
        <p:txBody>
          <a:bodyPr wrap="square">
            <a:spAutoFit/>
          </a:bodyPr>
          <a:lstStyle/>
          <a:p>
            <a:r>
              <a:rPr lang="en-US" dirty="0"/>
              <a:t>10  user activity</a:t>
            </a:r>
            <a:endParaRPr lang="en-IN" dirty="0"/>
          </a:p>
        </p:txBody>
      </p:sp>
      <p:sp>
        <p:nvSpPr>
          <p:cNvPr id="10" name="TextBox 9">
            <a:extLst>
              <a:ext uri="{FF2B5EF4-FFF2-40B4-BE49-F238E27FC236}">
                <a16:creationId xmlns:a16="http://schemas.microsoft.com/office/drawing/2014/main" id="{EF5DE235-3EFC-1A4B-5669-55EF35F4FDC8}"/>
              </a:ext>
            </a:extLst>
          </p:cNvPr>
          <p:cNvSpPr txBox="1"/>
          <p:nvPr/>
        </p:nvSpPr>
        <p:spPr>
          <a:xfrm>
            <a:off x="16933" y="1790707"/>
            <a:ext cx="6997336" cy="369332"/>
          </a:xfrm>
          <a:prstGeom prst="rect">
            <a:avLst/>
          </a:prstGeom>
          <a:noFill/>
        </p:spPr>
        <p:txBody>
          <a:bodyPr wrap="square">
            <a:spAutoFit/>
          </a:bodyPr>
          <a:lstStyle/>
          <a:p>
            <a:r>
              <a:rPr lang="en-US" dirty="0"/>
              <a:t>11 performance</a:t>
            </a:r>
            <a:endParaRPr lang="en-IN" dirty="0"/>
          </a:p>
        </p:txBody>
      </p:sp>
      <p:sp>
        <p:nvSpPr>
          <p:cNvPr id="11" name="TextBox 10">
            <a:extLst>
              <a:ext uri="{FF2B5EF4-FFF2-40B4-BE49-F238E27FC236}">
                <a16:creationId xmlns:a16="http://schemas.microsoft.com/office/drawing/2014/main" id="{827D7C36-185B-1AEB-A0CA-262CEB9469F8}"/>
              </a:ext>
            </a:extLst>
          </p:cNvPr>
          <p:cNvSpPr txBox="1"/>
          <p:nvPr/>
        </p:nvSpPr>
        <p:spPr>
          <a:xfrm>
            <a:off x="139782" y="3942187"/>
            <a:ext cx="6997336" cy="369332"/>
          </a:xfrm>
          <a:prstGeom prst="rect">
            <a:avLst/>
          </a:prstGeom>
          <a:noFill/>
        </p:spPr>
        <p:txBody>
          <a:bodyPr wrap="square">
            <a:spAutoFit/>
          </a:bodyPr>
          <a:lstStyle/>
          <a:p>
            <a:r>
              <a:rPr lang="en-US" dirty="0"/>
              <a:t>12 </a:t>
            </a:r>
            <a:r>
              <a:rPr lang="en-US" dirty="0" err="1"/>
              <a:t>admin_actions</a:t>
            </a:r>
            <a:endParaRPr lang="en-IN" dirty="0"/>
          </a:p>
        </p:txBody>
      </p:sp>
    </p:spTree>
    <p:extLst>
      <p:ext uri="{BB962C8B-B14F-4D97-AF65-F5344CB8AC3E}">
        <p14:creationId xmlns:p14="http://schemas.microsoft.com/office/powerpoint/2010/main" val="173739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BEB03A7-6A88-B179-F09A-C89B63AEB5A5}"/>
              </a:ext>
            </a:extLst>
          </p:cNvPr>
          <p:cNvSpPr>
            <a:spLocks noGrp="1"/>
          </p:cNvSpPr>
          <p:nvPr>
            <p:ph type="title"/>
          </p:nvPr>
        </p:nvSpPr>
        <p:spPr>
          <a:xfrm>
            <a:off x="838200" y="365125"/>
            <a:ext cx="5393361" cy="1325563"/>
          </a:xfrm>
        </p:spPr>
        <p:txBody>
          <a:bodyPr>
            <a:normAutofit/>
          </a:bodyPr>
          <a:lstStyle/>
          <a:p>
            <a:r>
              <a:rPr lang="en-US"/>
              <a:t>Future enhancements</a:t>
            </a:r>
            <a:endParaRPr lang="en-IN"/>
          </a:p>
        </p:txBody>
      </p:sp>
      <p:sp>
        <p:nvSpPr>
          <p:cNvPr id="39" name="Freeform: Shape 38">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Content Placeholder 2">
            <a:extLst>
              <a:ext uri="{FF2B5EF4-FFF2-40B4-BE49-F238E27FC236}">
                <a16:creationId xmlns:a16="http://schemas.microsoft.com/office/drawing/2014/main" id="{74B8A6CA-A022-9CA9-4896-74B02AD9B890}"/>
              </a:ext>
            </a:extLst>
          </p:cNvPr>
          <p:cNvSpPr>
            <a:spLocks noGrp="1"/>
          </p:cNvSpPr>
          <p:nvPr>
            <p:ph idx="1"/>
          </p:nvPr>
        </p:nvSpPr>
        <p:spPr>
          <a:xfrm>
            <a:off x="838200" y="1825625"/>
            <a:ext cx="5393361" cy="4351338"/>
          </a:xfrm>
        </p:spPr>
        <p:txBody>
          <a:bodyPr>
            <a:normAutofit/>
          </a:bodyPr>
          <a:lstStyle/>
          <a:p>
            <a:r>
              <a:rPr lang="en-US"/>
              <a:t>Add RAG (Retrieval </a:t>
            </a:r>
            <a:r>
              <a:rPr lang="en-US" err="1"/>
              <a:t>Augmanted</a:t>
            </a:r>
            <a:r>
              <a:rPr lang="en-US"/>
              <a:t> Generation)model to make I more effective </a:t>
            </a:r>
          </a:p>
          <a:p>
            <a:r>
              <a:rPr lang="en-IN"/>
              <a:t>Multiple study time support</a:t>
            </a:r>
          </a:p>
          <a:p>
            <a:r>
              <a:rPr lang="en-IN"/>
              <a:t>Use more custom models </a:t>
            </a:r>
          </a:p>
          <a:p>
            <a:endParaRPr lang="en-IN"/>
          </a:p>
        </p:txBody>
      </p:sp>
      <p:sp>
        <p:nvSpPr>
          <p:cNvPr id="41" name="Oval 40">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498B6D8C-33E6-B4E6-2D3A-A269D7B87D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3" name="Freeform: Shape 42">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5" name="Straight Connector 44">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Shape 50">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325831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90AA7-C7B7-E5FC-6A65-D0947D9FBC96}"/>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dirty="0">
                <a:solidFill>
                  <a:schemeClr val="tx1"/>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AC297880-9D11-FE94-DA9D-562F0C8562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35" name="Graphic 34" descr="Smiling Face with No Fill">
            <a:extLst>
              <a:ext uri="{FF2B5EF4-FFF2-40B4-BE49-F238E27FC236}">
                <a16:creationId xmlns:a16="http://schemas.microsoft.com/office/drawing/2014/main" id="{19141E9C-E71D-4747-B797-3733AEF938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5653091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9" name="Rectangle 368">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Freeform: Shape 370">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7699F76-E27B-FCE7-0078-76EB34840617}"/>
              </a:ext>
            </a:extLst>
          </p:cNvPr>
          <p:cNvSpPr>
            <a:spLocks noGrp="1"/>
          </p:cNvSpPr>
          <p:nvPr>
            <p:ph type="title"/>
          </p:nvPr>
        </p:nvSpPr>
        <p:spPr>
          <a:xfrm>
            <a:off x="838200" y="713312"/>
            <a:ext cx="4038600" cy="5431376"/>
          </a:xfrm>
        </p:spPr>
        <p:txBody>
          <a:bodyPr>
            <a:norm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689F93EF-DE1E-85F3-35C8-82C6FB353E5A}"/>
              </a:ext>
            </a:extLst>
          </p:cNvPr>
          <p:cNvSpPr>
            <a:spLocks noGrp="1"/>
          </p:cNvSpPr>
          <p:nvPr>
            <p:ph idx="1"/>
          </p:nvPr>
        </p:nvSpPr>
        <p:spPr>
          <a:xfrm>
            <a:off x="5511705" y="528320"/>
            <a:ext cx="6019895" cy="5750560"/>
          </a:xfrm>
        </p:spPr>
        <p:txBody>
          <a:bodyPr anchor="ctr">
            <a:normAutofit/>
          </a:bodyPr>
          <a:lstStyle/>
          <a:p>
            <a:pPr marL="0" indent="0">
              <a:buNone/>
            </a:pPr>
            <a:br>
              <a:rPr lang="en-US" sz="2000" dirty="0"/>
            </a:br>
            <a:r>
              <a:rPr lang="en-US" sz="2000" dirty="0"/>
              <a:t>Students often struggle with managing their study time effectively using traditional, fixed schedules that do not account for topic difficulty, personal pace, or performance. This leads to poor time utilization, incomplete preparation, and reduced motivation.</a:t>
            </a:r>
            <a:endParaRPr lang="en-IN" sz="2000" dirty="0"/>
          </a:p>
        </p:txBody>
      </p:sp>
    </p:spTree>
    <p:extLst>
      <p:ext uri="{BB962C8B-B14F-4D97-AF65-F5344CB8AC3E}">
        <p14:creationId xmlns:p14="http://schemas.microsoft.com/office/powerpoint/2010/main" val="287432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ABE4D-4C0C-5A39-5167-DEF31D82F052}"/>
              </a:ext>
            </a:extLst>
          </p:cNvPr>
          <p:cNvSpPr>
            <a:spLocks noGrp="1"/>
          </p:cNvSpPr>
          <p:nvPr>
            <p:ph type="title"/>
          </p:nvPr>
        </p:nvSpPr>
        <p:spPr>
          <a:xfrm>
            <a:off x="761800" y="762001"/>
            <a:ext cx="5334197" cy="1708242"/>
          </a:xfrm>
        </p:spPr>
        <p:txBody>
          <a:bodyPr anchor="ctr">
            <a:normAutofit/>
          </a:bodyPr>
          <a:lstStyle/>
          <a:p>
            <a:r>
              <a:rPr lang="en-US" sz="4000"/>
              <a:t>Traditional Approach</a:t>
            </a:r>
            <a:endParaRPr lang="en-IN" sz="4000"/>
          </a:p>
        </p:txBody>
      </p:sp>
      <p:sp>
        <p:nvSpPr>
          <p:cNvPr id="3" name="Content Placeholder 2">
            <a:extLst>
              <a:ext uri="{FF2B5EF4-FFF2-40B4-BE49-F238E27FC236}">
                <a16:creationId xmlns:a16="http://schemas.microsoft.com/office/drawing/2014/main" id="{CA5158EB-FF7B-50EA-D3B7-B1FE1CEB8D42}"/>
              </a:ext>
            </a:extLst>
          </p:cNvPr>
          <p:cNvSpPr>
            <a:spLocks noGrp="1"/>
          </p:cNvSpPr>
          <p:nvPr>
            <p:ph idx="1"/>
          </p:nvPr>
        </p:nvSpPr>
        <p:spPr>
          <a:xfrm>
            <a:off x="761800" y="2470244"/>
            <a:ext cx="5334197" cy="3769835"/>
          </a:xfrm>
        </p:spPr>
        <p:txBody>
          <a:bodyPr anchor="ctr">
            <a:normAutofit/>
          </a:bodyPr>
          <a:lstStyle/>
          <a:p>
            <a:r>
              <a:rPr lang="en-US" sz="2000" dirty="0"/>
              <a:t>The traditional study approach typically involves creating a fixed timetable where equal time is allocated to subjects or chapters, regardless of their difficulty or the learner’s familiarity. It follows a linear pattern, lacks personalization, and doesn't adapt to changes in the learner’s schedule or performance. Without real-time feedback, progress tracking, or intelligent adjustments, it often leads to inefficiency, missed revisions, and reduced motivation.</a:t>
            </a:r>
          </a:p>
          <a:p>
            <a:endParaRPr lang="en-IN" sz="2000" dirty="0"/>
          </a:p>
        </p:txBody>
      </p:sp>
      <p:pic>
        <p:nvPicPr>
          <p:cNvPr id="5" name="Picture 4" descr="Sticky notes on a wall">
            <a:extLst>
              <a:ext uri="{FF2B5EF4-FFF2-40B4-BE49-F238E27FC236}">
                <a16:creationId xmlns:a16="http://schemas.microsoft.com/office/drawing/2014/main" id="{0AABC157-9450-F505-B926-A5A00457FDD9}"/>
              </a:ext>
            </a:extLst>
          </p:cNvPr>
          <p:cNvPicPr>
            <a:picLocks noChangeAspect="1"/>
          </p:cNvPicPr>
          <p:nvPr/>
        </p:nvPicPr>
        <p:blipFill>
          <a:blip r:embed="rId2"/>
          <a:srcRect l="22786" r="23049" b="1"/>
          <a:stretch>
            <a:fillRect/>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5859088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4EFF03-690C-FAEB-44F7-2E032B4AB8ED}"/>
              </a:ext>
            </a:extLst>
          </p:cNvPr>
          <p:cNvSpPr>
            <a:spLocks noGrp="1"/>
          </p:cNvSpPr>
          <p:nvPr>
            <p:ph type="title"/>
          </p:nvPr>
        </p:nvSpPr>
        <p:spPr>
          <a:xfrm>
            <a:off x="6116569" y="152401"/>
            <a:ext cx="5889752" cy="1239519"/>
          </a:xfrm>
        </p:spPr>
        <p:txBody>
          <a:bodyPr>
            <a:normAutofit fontScale="90000"/>
          </a:bodyPr>
          <a:lstStyle/>
          <a:p>
            <a:r>
              <a:rPr lang="en-US" dirty="0"/>
              <a:t>Why traditional approach Fails</a:t>
            </a:r>
            <a:endParaRPr lang="en-IN" dirty="0"/>
          </a:p>
        </p:txBody>
      </p:sp>
      <p:pic>
        <p:nvPicPr>
          <p:cNvPr id="4" name="Picture Placeholder 6">
            <a:extLst>
              <a:ext uri="{FF2B5EF4-FFF2-40B4-BE49-F238E27FC236}">
                <a16:creationId xmlns:a16="http://schemas.microsoft.com/office/drawing/2014/main" id="{03653B1C-1AF8-134A-7934-D5169CC06DB4}"/>
              </a:ext>
            </a:extLst>
          </p:cNvPr>
          <p:cNvPicPr>
            <a:picLocks noChangeAspect="1"/>
          </p:cNvPicPr>
          <p:nvPr/>
        </p:nvPicPr>
        <p:blipFill>
          <a:blip r:embed="rId2"/>
          <a:srcRect l="26700" r="26699" b="-1"/>
          <a:stretch>
            <a:fillRect/>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8" name="Content Placeholder 7">
            <a:extLst>
              <a:ext uri="{FF2B5EF4-FFF2-40B4-BE49-F238E27FC236}">
                <a16:creationId xmlns:a16="http://schemas.microsoft.com/office/drawing/2014/main" id="{5E57736D-775E-5B4E-77D8-3062DBFA1CDE}"/>
              </a:ext>
            </a:extLst>
          </p:cNvPr>
          <p:cNvSpPr>
            <a:spLocks noGrp="1"/>
          </p:cNvSpPr>
          <p:nvPr>
            <p:ph idx="1"/>
          </p:nvPr>
        </p:nvSpPr>
        <p:spPr>
          <a:xfrm>
            <a:off x="6094475" y="1804977"/>
            <a:ext cx="5911845" cy="4900622"/>
          </a:xfrm>
        </p:spPr>
        <p:txBody>
          <a:bodyPr>
            <a:normAutofit/>
          </a:bodyPr>
          <a:lstStyle/>
          <a:p>
            <a:r>
              <a:rPr lang="en-US" sz="2000" dirty="0"/>
              <a:t>treat all topics as equal in time and difficulty</a:t>
            </a:r>
          </a:p>
          <a:p>
            <a:r>
              <a:rPr lang="en-US" sz="2000" dirty="0"/>
              <a:t>ignore the learner's strengths, weaknesses, and learning pace</a:t>
            </a:r>
          </a:p>
          <a:p>
            <a:r>
              <a:rPr lang="en-US" sz="2000" dirty="0"/>
              <a:t>often underestimate or overestimate the time needed per topic.</a:t>
            </a:r>
          </a:p>
          <a:p>
            <a:r>
              <a:rPr lang="en-IN" sz="2000" dirty="0"/>
              <a:t>No Progress Tracking</a:t>
            </a:r>
            <a:endParaRPr lang="en-US" sz="2000" dirty="0"/>
          </a:p>
        </p:txBody>
      </p:sp>
    </p:spTree>
    <p:extLst>
      <p:ext uri="{BB962C8B-B14F-4D97-AF65-F5344CB8AC3E}">
        <p14:creationId xmlns:p14="http://schemas.microsoft.com/office/powerpoint/2010/main" val="211994612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AD026-8FA9-F7DB-8040-4DE0CC778406}"/>
              </a:ext>
            </a:extLst>
          </p:cNvPr>
          <p:cNvSpPr>
            <a:spLocks noGrp="1"/>
          </p:cNvSpPr>
          <p:nvPr>
            <p:ph type="title"/>
          </p:nvPr>
        </p:nvSpPr>
        <p:spPr>
          <a:xfrm>
            <a:off x="630936" y="639520"/>
            <a:ext cx="3429000" cy="1719072"/>
          </a:xfrm>
        </p:spPr>
        <p:txBody>
          <a:bodyPr anchor="b">
            <a:normAutofit/>
          </a:bodyPr>
          <a:lstStyle/>
          <a:p>
            <a:r>
              <a:rPr lang="en-US" sz="5400" dirty="0"/>
              <a:t>Existing system</a:t>
            </a:r>
            <a:endParaRPr lang="en-IN" sz="5400" dirty="0"/>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5888238-C9EA-501D-75EC-886BD50D7A7D}"/>
              </a:ext>
            </a:extLst>
          </p:cNvPr>
          <p:cNvSpPr>
            <a:spLocks noGrp="1"/>
          </p:cNvSpPr>
          <p:nvPr>
            <p:ph idx="1"/>
          </p:nvPr>
        </p:nvSpPr>
        <p:spPr>
          <a:xfrm>
            <a:off x="630936" y="2807208"/>
            <a:ext cx="3429000" cy="3410712"/>
          </a:xfrm>
        </p:spPr>
        <p:txBody>
          <a:bodyPr anchor="t">
            <a:normAutofit/>
          </a:bodyPr>
          <a:lstStyle/>
          <a:p>
            <a:r>
              <a:rPr lang="en-US" sz="2200" dirty="0"/>
              <a:t>Basic</a:t>
            </a:r>
          </a:p>
          <a:p>
            <a:r>
              <a:rPr lang="en-US" sz="2200" dirty="0"/>
              <a:t>Do not contain personalization</a:t>
            </a:r>
          </a:p>
          <a:p>
            <a:r>
              <a:rPr lang="en-US" sz="2200" dirty="0"/>
              <a:t>Gives equal weightage for all topics</a:t>
            </a:r>
          </a:p>
        </p:txBody>
      </p:sp>
      <p:pic>
        <p:nvPicPr>
          <p:cNvPr id="5" name="Content Placeholder 4">
            <a:extLst>
              <a:ext uri="{FF2B5EF4-FFF2-40B4-BE49-F238E27FC236}">
                <a16:creationId xmlns:a16="http://schemas.microsoft.com/office/drawing/2014/main" id="{01DA3F17-195D-D198-F3F4-1750F6DF38CC}"/>
              </a:ext>
            </a:extLst>
          </p:cNvPr>
          <p:cNvPicPr>
            <a:picLocks noChangeAspect="1"/>
          </p:cNvPicPr>
          <p:nvPr/>
        </p:nvPicPr>
        <p:blipFill>
          <a:blip r:embed="rId2"/>
          <a:stretch>
            <a:fillRect/>
          </a:stretch>
        </p:blipFill>
        <p:spPr>
          <a:xfrm>
            <a:off x="4654296" y="909142"/>
            <a:ext cx="6903720" cy="5039716"/>
          </a:xfrm>
          <a:prstGeom prst="rect">
            <a:avLst/>
          </a:prstGeom>
        </p:spPr>
      </p:pic>
    </p:spTree>
    <p:extLst>
      <p:ext uri="{BB962C8B-B14F-4D97-AF65-F5344CB8AC3E}">
        <p14:creationId xmlns:p14="http://schemas.microsoft.com/office/powerpoint/2010/main" val="29258870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4762F55-90B3-E6F9-8729-9E5454F43781}"/>
              </a:ext>
            </a:extLst>
          </p:cNvPr>
          <p:cNvSpPr>
            <a:spLocks noGrp="1"/>
          </p:cNvSpPr>
          <p:nvPr>
            <p:ph type="title"/>
          </p:nvPr>
        </p:nvSpPr>
        <p:spPr>
          <a:xfrm>
            <a:off x="786385" y="841248"/>
            <a:ext cx="5129600" cy="5340097"/>
          </a:xfrm>
        </p:spPr>
        <p:txBody>
          <a:bodyPr anchor="ctr">
            <a:normAutofit/>
          </a:bodyPr>
          <a:lstStyle/>
          <a:p>
            <a:r>
              <a:rPr lang="en-IN" sz="4800">
                <a:solidFill>
                  <a:schemeClr val="bg1"/>
                </a:solidFill>
              </a:rPr>
              <a:t>Solution </a:t>
            </a:r>
          </a:p>
        </p:txBody>
      </p:sp>
      <p:sp>
        <p:nvSpPr>
          <p:cNvPr id="3" name="Content Placeholder 2">
            <a:extLst>
              <a:ext uri="{FF2B5EF4-FFF2-40B4-BE49-F238E27FC236}">
                <a16:creationId xmlns:a16="http://schemas.microsoft.com/office/drawing/2014/main" id="{DAFF9EB6-0D22-DF45-3D28-FB7EDF3A4F04}"/>
              </a:ext>
            </a:extLst>
          </p:cNvPr>
          <p:cNvSpPr>
            <a:spLocks noGrp="1"/>
          </p:cNvSpPr>
          <p:nvPr>
            <p:ph idx="1"/>
          </p:nvPr>
        </p:nvSpPr>
        <p:spPr>
          <a:xfrm>
            <a:off x="6064235" y="132080"/>
            <a:ext cx="6124714" cy="6725919"/>
          </a:xfrm>
        </p:spPr>
        <p:txBody>
          <a:bodyPr anchor="ctr">
            <a:normAutofit/>
          </a:bodyPr>
          <a:lstStyle/>
          <a:p>
            <a:pPr marL="0" indent="0">
              <a:buNone/>
            </a:pPr>
            <a:r>
              <a:rPr lang="en-US" sz="1800" dirty="0">
                <a:solidFill>
                  <a:schemeClr val="tx2"/>
                </a:solidFill>
              </a:rPr>
              <a:t>A system which is capable of :</a:t>
            </a:r>
          </a:p>
          <a:p>
            <a:r>
              <a:rPr lang="en-US" sz="1800" dirty="0" err="1">
                <a:solidFill>
                  <a:schemeClr val="tx2"/>
                </a:solidFill>
              </a:rPr>
              <a:t>Identifiing</a:t>
            </a:r>
            <a:r>
              <a:rPr lang="en-US" sz="1800" dirty="0">
                <a:solidFill>
                  <a:schemeClr val="tx2"/>
                </a:solidFill>
              </a:rPr>
              <a:t> learner's strengths, weaknesses, and learning pace</a:t>
            </a:r>
          </a:p>
          <a:p>
            <a:r>
              <a:rPr lang="en-US" sz="1800" dirty="0">
                <a:solidFill>
                  <a:schemeClr val="tx2"/>
                </a:solidFill>
              </a:rPr>
              <a:t>treat all topics with a weightage</a:t>
            </a:r>
          </a:p>
          <a:p>
            <a:r>
              <a:rPr lang="en-US" sz="1800" dirty="0">
                <a:solidFill>
                  <a:schemeClr val="tx2"/>
                </a:solidFill>
              </a:rPr>
              <a:t>Tracking progress</a:t>
            </a:r>
            <a:br>
              <a:rPr lang="en-US" sz="1800" dirty="0">
                <a:solidFill>
                  <a:schemeClr val="tx2"/>
                </a:solidFill>
              </a:rPr>
            </a:br>
            <a:r>
              <a:rPr lang="en-US" sz="1800" dirty="0">
                <a:solidFill>
                  <a:schemeClr val="tx2"/>
                </a:solidFill>
              </a:rPr>
              <a:t>        </a:t>
            </a:r>
            <a:endParaRPr lang="en-IN" sz="1800" dirty="0">
              <a:solidFill>
                <a:schemeClr val="tx2"/>
              </a:solidFill>
            </a:endParaRPr>
          </a:p>
        </p:txBody>
      </p:sp>
    </p:spTree>
    <p:extLst>
      <p:ext uri="{BB962C8B-B14F-4D97-AF65-F5344CB8AC3E}">
        <p14:creationId xmlns:p14="http://schemas.microsoft.com/office/powerpoint/2010/main" val="27135526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00082-CB70-E64C-ECC3-CEF17F0F1DED}"/>
              </a:ext>
            </a:extLst>
          </p:cNvPr>
          <p:cNvSpPr>
            <a:spLocks noGrp="1"/>
          </p:cNvSpPr>
          <p:nvPr>
            <p:ph type="title"/>
          </p:nvPr>
        </p:nvSpPr>
        <p:spPr>
          <a:xfrm>
            <a:off x="838200" y="365125"/>
            <a:ext cx="10515600" cy="1325563"/>
          </a:xfrm>
        </p:spPr>
        <p:txBody>
          <a:bodyPr>
            <a:normAutofit/>
          </a:bodyPr>
          <a:lstStyle/>
          <a:p>
            <a:r>
              <a:rPr lang="en-US" sz="5400"/>
              <a:t>Proposed system</a:t>
            </a:r>
            <a:endParaRPr lang="en-IN" sz="5400"/>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
            <a:extLst>
              <a:ext uri="{FF2B5EF4-FFF2-40B4-BE49-F238E27FC236}">
                <a16:creationId xmlns:a16="http://schemas.microsoft.com/office/drawing/2014/main" id="{676309BE-C3FE-2807-B0B0-853065996CAB}"/>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effectLst/>
                <a:latin typeface="Arial" panose="020B0604020202020204" pitchFamily="34" charset="0"/>
              </a:rPr>
              <a:t>The Personalized Study Time Planner is an AI-powered web application that allows </a:t>
            </a: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effectLst/>
                <a:latin typeface="Arial" panose="020B0604020202020204" pitchFamily="34" charset="0"/>
              </a:rPr>
              <a:t>students to upload their study materials and input available time. It extracts topics, estimates difficulty, and generates a customized, adaptive timetable. </a:t>
            </a: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effectLst/>
                <a:latin typeface="Arial" panose="020B0604020202020204" pitchFamily="34" charset="0"/>
              </a:rPr>
              <a:t>The system enables users to study, mark completion, unlock quizzes, track progress, and receive smart reminders—offering a dynamic, efficient, and personalized learning experience.</a:t>
            </a:r>
          </a:p>
          <a:p>
            <a:pPr marL="0" marR="0" lvl="0" indent="0" defTabSz="914400" rtl="0" eaLnBrk="0" fontAlgn="base" latinLnBrk="0" hangingPunct="0">
              <a:spcBef>
                <a:spcPct val="0"/>
              </a:spcBef>
              <a:spcAft>
                <a:spcPts val="600"/>
              </a:spcAft>
              <a:buClrTx/>
              <a:buSzTx/>
              <a:buFontTx/>
              <a:buNone/>
              <a:tabLst/>
            </a:pPr>
            <a:endParaRPr kumimoji="0" lang="en-US" altLang="en-US" sz="2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915975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93F3-B3A4-DC10-9082-C4D81F540FD8}"/>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0A37FCD6-9CB5-0111-7452-F5848BBB7D49}"/>
              </a:ext>
            </a:extLst>
          </p:cNvPr>
          <p:cNvSpPr>
            <a:spLocks noGrp="1"/>
          </p:cNvSpPr>
          <p:nvPr>
            <p:ph idx="1"/>
          </p:nvPr>
        </p:nvSpPr>
        <p:spPr/>
        <p:txBody>
          <a:bodyPr/>
          <a:lstStyle/>
          <a:p>
            <a:r>
              <a:rPr lang="en-IN" dirty="0"/>
              <a:t>1) Admin module </a:t>
            </a:r>
          </a:p>
          <a:p>
            <a:r>
              <a:rPr lang="en-IN" dirty="0"/>
              <a:t>2) User module</a:t>
            </a:r>
          </a:p>
          <a:p>
            <a:r>
              <a:rPr lang="en-IN" dirty="0"/>
              <a:t>3) Topic Extraction &amp; Difficulty Analysis Module</a:t>
            </a:r>
          </a:p>
          <a:p>
            <a:r>
              <a:rPr lang="en-IN" dirty="0"/>
              <a:t> 4) Quiz module</a:t>
            </a:r>
          </a:p>
          <a:p>
            <a:r>
              <a:rPr lang="en-IN" dirty="0"/>
              <a:t> 5) Timetable Generation Module</a:t>
            </a:r>
          </a:p>
          <a:p>
            <a:r>
              <a:rPr lang="en-IN" dirty="0"/>
              <a:t> 6) Report generation module </a:t>
            </a:r>
          </a:p>
          <a:p>
            <a:r>
              <a:rPr lang="en-IN" dirty="0"/>
              <a:t>7) Notification module</a:t>
            </a:r>
          </a:p>
          <a:p>
            <a:r>
              <a:rPr lang="en-IN" dirty="0"/>
              <a:t> 8) Support and feedback</a:t>
            </a:r>
          </a:p>
        </p:txBody>
      </p:sp>
    </p:spTree>
    <p:extLst>
      <p:ext uri="{BB962C8B-B14F-4D97-AF65-F5344CB8AC3E}">
        <p14:creationId xmlns:p14="http://schemas.microsoft.com/office/powerpoint/2010/main" val="1393185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9EAC-4429-9B3B-CA45-15F12478FA59}"/>
              </a:ext>
            </a:extLst>
          </p:cNvPr>
          <p:cNvSpPr>
            <a:spLocks noGrp="1"/>
          </p:cNvSpPr>
          <p:nvPr>
            <p:ph type="title"/>
          </p:nvPr>
        </p:nvSpPr>
        <p:spPr/>
        <p:txBody>
          <a:bodyPr/>
          <a:lstStyle/>
          <a:p>
            <a:r>
              <a:rPr lang="en-US" dirty="0"/>
              <a:t>Databases</a:t>
            </a:r>
            <a:br>
              <a:rPr lang="en-US" dirty="0"/>
            </a:br>
            <a:endParaRPr lang="en-IN" dirty="0"/>
          </a:p>
        </p:txBody>
      </p:sp>
      <p:graphicFrame>
        <p:nvGraphicFramePr>
          <p:cNvPr id="17" name="Content Placeholder 16">
            <a:extLst>
              <a:ext uri="{FF2B5EF4-FFF2-40B4-BE49-F238E27FC236}">
                <a16:creationId xmlns:a16="http://schemas.microsoft.com/office/drawing/2014/main" id="{96312768-A0CD-9D59-A89F-CE1570D8B576}"/>
              </a:ext>
            </a:extLst>
          </p:cNvPr>
          <p:cNvGraphicFramePr>
            <a:graphicFrameLocks noGrp="1"/>
          </p:cNvGraphicFramePr>
          <p:nvPr>
            <p:ph idx="1"/>
            <p:extLst>
              <p:ext uri="{D42A27DB-BD31-4B8C-83A1-F6EECF244321}">
                <p14:modId xmlns:p14="http://schemas.microsoft.com/office/powerpoint/2010/main" val="4151850211"/>
              </p:ext>
            </p:extLst>
          </p:nvPr>
        </p:nvGraphicFramePr>
        <p:xfrm>
          <a:off x="1239481" y="2102772"/>
          <a:ext cx="5937250" cy="1399286"/>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1645395057"/>
                    </a:ext>
                  </a:extLst>
                </a:gridCol>
                <a:gridCol w="1979295">
                  <a:extLst>
                    <a:ext uri="{9D8B030D-6E8A-4147-A177-3AD203B41FA5}">
                      <a16:colId xmlns:a16="http://schemas.microsoft.com/office/drawing/2014/main" val="3325541678"/>
                    </a:ext>
                  </a:extLst>
                </a:gridCol>
                <a:gridCol w="1979295">
                  <a:extLst>
                    <a:ext uri="{9D8B030D-6E8A-4147-A177-3AD203B41FA5}">
                      <a16:colId xmlns:a16="http://schemas.microsoft.com/office/drawing/2014/main" val="1698888389"/>
                    </a:ext>
                  </a:extLst>
                </a:gridCol>
              </a:tblGrid>
              <a:tr h="0">
                <a:tc>
                  <a:txBody>
                    <a:bodyPr/>
                    <a:lstStyle/>
                    <a:p>
                      <a:pPr>
                        <a:lnSpc>
                          <a:spcPct val="115000"/>
                        </a:lnSpc>
                        <a:spcAft>
                          <a:spcPts val="800"/>
                        </a:spcAft>
                        <a:buNone/>
                      </a:pPr>
                      <a:r>
                        <a:rPr lang="en-IN" sz="1200" kern="100" dirty="0">
                          <a:effectLst/>
                        </a:rPr>
                        <a:t>Attributes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Dt</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Key</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30077841"/>
                  </a:ext>
                </a:extLst>
              </a:tr>
              <a:tr h="0">
                <a:tc>
                  <a:txBody>
                    <a:bodyPr/>
                    <a:lstStyle/>
                    <a:p>
                      <a:pPr>
                        <a:lnSpc>
                          <a:spcPct val="115000"/>
                        </a:lnSpc>
                        <a:spcAft>
                          <a:spcPts val="800"/>
                        </a:spcAft>
                        <a:buNone/>
                      </a:pPr>
                      <a:r>
                        <a:rPr lang="en-IN" sz="1200" kern="100">
                          <a:effectLst/>
                        </a:rPr>
                        <a:t>Userid</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Serial</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Pk</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9010441"/>
                  </a:ext>
                </a:extLst>
              </a:tr>
              <a:tr h="0">
                <a:tc>
                  <a:txBody>
                    <a:bodyPr/>
                    <a:lstStyle/>
                    <a:p>
                      <a:pPr>
                        <a:lnSpc>
                          <a:spcPct val="115000"/>
                        </a:lnSpc>
                        <a:spcAft>
                          <a:spcPts val="800"/>
                        </a:spcAft>
                        <a:buNone/>
                      </a:pPr>
                      <a:r>
                        <a:rPr lang="en-IN" sz="1200" kern="100">
                          <a:effectLst/>
                        </a:rPr>
                        <a:t>Name</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US" sz="1200" kern="100" dirty="0">
                          <a:effectLst/>
                          <a:latin typeface="Aptos" panose="020B0004020202020204" pitchFamily="34" charset="0"/>
                          <a:ea typeface="Times New Roman" panose="02020603050405020304" pitchFamily="18" charset="0"/>
                          <a:cs typeface="Times New Roman" panose="02020603050405020304" pitchFamily="18" charset="0"/>
                        </a:rPr>
                        <a:t>integer</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95607625"/>
                  </a:ext>
                </a:extLst>
              </a:tr>
              <a:tr h="0">
                <a:tc>
                  <a:txBody>
                    <a:bodyPr/>
                    <a:lstStyle/>
                    <a:p>
                      <a:pPr>
                        <a:lnSpc>
                          <a:spcPct val="115000"/>
                        </a:lnSpc>
                        <a:spcAft>
                          <a:spcPts val="800"/>
                        </a:spcAft>
                        <a:buNone/>
                      </a:pPr>
                      <a:r>
                        <a:rPr lang="en-IN" sz="1200" kern="100">
                          <a:effectLst/>
                        </a:rPr>
                        <a:t>Email</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varchar</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unique</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42392817"/>
                  </a:ext>
                </a:extLst>
              </a:tr>
              <a:tr h="0">
                <a:tc>
                  <a:txBody>
                    <a:bodyPr/>
                    <a:lstStyle/>
                    <a:p>
                      <a:pPr>
                        <a:lnSpc>
                          <a:spcPct val="115000"/>
                        </a:lnSpc>
                        <a:spcAft>
                          <a:spcPts val="800"/>
                        </a:spcAft>
                        <a:buNone/>
                      </a:pPr>
                      <a:r>
                        <a:rPr lang="en-IN" sz="1200" kern="100">
                          <a:effectLst/>
                        </a:rPr>
                        <a:t>Password hash</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varchar</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4627303"/>
                  </a:ext>
                </a:extLst>
              </a:tr>
              <a:tr h="0">
                <a:tc>
                  <a:txBody>
                    <a:bodyPr/>
                    <a:lstStyle/>
                    <a:p>
                      <a:pPr>
                        <a:lnSpc>
                          <a:spcPct val="115000"/>
                        </a:lnSpc>
                        <a:spcAft>
                          <a:spcPts val="800"/>
                        </a:spcAft>
                        <a:buNone/>
                      </a:pPr>
                      <a:r>
                        <a:rPr lang="en-IN" sz="1200" kern="100">
                          <a:effectLst/>
                        </a:rPr>
                        <a:t>Role</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varchar</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37886500"/>
                  </a:ext>
                </a:extLst>
              </a:tr>
              <a:tr h="0">
                <a:tc>
                  <a:txBody>
                    <a:bodyPr/>
                    <a:lstStyle/>
                    <a:p>
                      <a:pPr>
                        <a:lnSpc>
                          <a:spcPct val="115000"/>
                        </a:lnSpc>
                        <a:spcAft>
                          <a:spcPts val="800"/>
                        </a:spcAft>
                        <a:buNone/>
                      </a:pPr>
                      <a:r>
                        <a:rPr lang="en-IN" sz="1200" kern="100" dirty="0">
                          <a:effectLst/>
                        </a:rPr>
                        <a:t>Created at</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Timestamp</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2382505"/>
                  </a:ext>
                </a:extLst>
              </a:tr>
            </a:tbl>
          </a:graphicData>
        </a:graphic>
      </p:graphicFrame>
      <p:sp>
        <p:nvSpPr>
          <p:cNvPr id="18" name="Rectangle 2">
            <a:extLst>
              <a:ext uri="{FF2B5EF4-FFF2-40B4-BE49-F238E27FC236}">
                <a16:creationId xmlns:a16="http://schemas.microsoft.com/office/drawing/2014/main" id="{3001D5F5-D653-1DCC-25A0-D750131960FD}"/>
              </a:ext>
            </a:extLst>
          </p:cNvPr>
          <p:cNvSpPr>
            <a:spLocks noChangeArrowheads="1"/>
          </p:cNvSpPr>
          <p:nvPr/>
        </p:nvSpPr>
        <p:spPr bwMode="auto">
          <a:xfrm>
            <a:off x="-1800808" y="-19034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9" name="Table 18">
            <a:extLst>
              <a:ext uri="{FF2B5EF4-FFF2-40B4-BE49-F238E27FC236}">
                <a16:creationId xmlns:a16="http://schemas.microsoft.com/office/drawing/2014/main" id="{2E1047E2-F9B5-9519-BF4A-7B2BD47C1BFB}"/>
              </a:ext>
            </a:extLst>
          </p:cNvPr>
          <p:cNvGraphicFramePr>
            <a:graphicFrameLocks noGrp="1"/>
          </p:cNvGraphicFramePr>
          <p:nvPr>
            <p:extLst>
              <p:ext uri="{D42A27DB-BD31-4B8C-83A1-F6EECF244321}">
                <p14:modId xmlns:p14="http://schemas.microsoft.com/office/powerpoint/2010/main" val="851014172"/>
              </p:ext>
            </p:extLst>
          </p:nvPr>
        </p:nvGraphicFramePr>
        <p:xfrm>
          <a:off x="1239481" y="3834561"/>
          <a:ext cx="4138295" cy="1199388"/>
        </p:xfrm>
        <a:graphic>
          <a:graphicData uri="http://schemas.openxmlformats.org/drawingml/2006/table">
            <a:tbl>
              <a:tblPr firstRow="1" firstCol="1" bandRow="1">
                <a:tableStyleId>{5C22544A-7EE6-4342-B048-85BDC9FD1C3A}</a:tableStyleId>
              </a:tblPr>
              <a:tblGrid>
                <a:gridCol w="1440815">
                  <a:extLst>
                    <a:ext uri="{9D8B030D-6E8A-4147-A177-3AD203B41FA5}">
                      <a16:colId xmlns:a16="http://schemas.microsoft.com/office/drawing/2014/main" val="3682052887"/>
                    </a:ext>
                  </a:extLst>
                </a:gridCol>
                <a:gridCol w="1465580">
                  <a:extLst>
                    <a:ext uri="{9D8B030D-6E8A-4147-A177-3AD203B41FA5}">
                      <a16:colId xmlns:a16="http://schemas.microsoft.com/office/drawing/2014/main" val="1036101766"/>
                    </a:ext>
                  </a:extLst>
                </a:gridCol>
                <a:gridCol w="1231900">
                  <a:extLst>
                    <a:ext uri="{9D8B030D-6E8A-4147-A177-3AD203B41FA5}">
                      <a16:colId xmlns:a16="http://schemas.microsoft.com/office/drawing/2014/main" val="1675996233"/>
                    </a:ext>
                  </a:extLst>
                </a:gridCol>
              </a:tblGrid>
              <a:tr h="0">
                <a:tc>
                  <a:txBody>
                    <a:bodyPr/>
                    <a:lstStyle/>
                    <a:p>
                      <a:pPr>
                        <a:lnSpc>
                          <a:spcPct val="115000"/>
                        </a:lnSpc>
                        <a:spcAft>
                          <a:spcPts val="800"/>
                        </a:spcAft>
                        <a:buNone/>
                      </a:pPr>
                      <a:r>
                        <a:rPr lang="en-IN" sz="1200" kern="100">
                          <a:effectLst/>
                        </a:rPr>
                        <a:t>Attributes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Dt</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Key</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514147"/>
                  </a:ext>
                </a:extLst>
              </a:tr>
              <a:tr h="0">
                <a:tc>
                  <a:txBody>
                    <a:bodyPr/>
                    <a:lstStyle/>
                    <a:p>
                      <a:pPr>
                        <a:lnSpc>
                          <a:spcPct val="115000"/>
                        </a:lnSpc>
                        <a:spcAft>
                          <a:spcPts val="800"/>
                        </a:spcAft>
                        <a:buNone/>
                      </a:pPr>
                      <a:r>
                        <a:rPr lang="en-IN" sz="1200" kern="100">
                          <a:effectLst/>
                        </a:rPr>
                        <a:t>Materiel id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Serial</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Pk</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05998752"/>
                  </a:ext>
                </a:extLst>
              </a:tr>
              <a:tr h="0">
                <a:tc>
                  <a:txBody>
                    <a:bodyPr/>
                    <a:lstStyle/>
                    <a:p>
                      <a:pPr>
                        <a:lnSpc>
                          <a:spcPct val="115000"/>
                        </a:lnSpc>
                        <a:spcAft>
                          <a:spcPts val="800"/>
                        </a:spcAft>
                        <a:buNone/>
                      </a:pPr>
                      <a:r>
                        <a:rPr lang="en-IN" sz="1200" kern="100">
                          <a:effectLst/>
                        </a:rPr>
                        <a:t>Collection id</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US" sz="1200" kern="100" dirty="0">
                          <a:effectLst/>
                          <a:latin typeface="Aptos" panose="020B0004020202020204" pitchFamily="34" charset="0"/>
                          <a:ea typeface="Times New Roman" panose="02020603050405020304" pitchFamily="18" charset="0"/>
                          <a:cs typeface="Times New Roman" panose="02020603050405020304" pitchFamily="18" charset="0"/>
                        </a:rPr>
                        <a:t>I</a:t>
                      </a:r>
                      <a:r>
                        <a:rPr lang="en-IN" sz="1200" kern="100" dirty="0" err="1">
                          <a:effectLst/>
                          <a:latin typeface="Aptos" panose="020B0004020202020204" pitchFamily="34" charset="0"/>
                          <a:ea typeface="Times New Roman" panose="02020603050405020304" pitchFamily="18" charset="0"/>
                          <a:cs typeface="Times New Roman" panose="02020603050405020304" pitchFamily="18" charset="0"/>
                        </a:rPr>
                        <a:t>nteger</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r>
                        <a:rPr lang="en-IN" sz="1200" kern="100" dirty="0" err="1">
                          <a:effectLst/>
                        </a:rPr>
                        <a:t>fk</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3028345"/>
                  </a:ext>
                </a:extLst>
              </a:tr>
              <a:tr h="0">
                <a:tc>
                  <a:txBody>
                    <a:bodyPr/>
                    <a:lstStyle/>
                    <a:p>
                      <a:pPr>
                        <a:lnSpc>
                          <a:spcPct val="115000"/>
                        </a:lnSpc>
                        <a:spcAft>
                          <a:spcPts val="800"/>
                        </a:spcAft>
                        <a:buNone/>
                      </a:pPr>
                      <a:r>
                        <a:rPr lang="en-IN" sz="1200" kern="100">
                          <a:effectLst/>
                        </a:rPr>
                        <a:t>Subject</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varchar</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96522227"/>
                  </a:ext>
                </a:extLst>
              </a:tr>
              <a:tr h="0">
                <a:tc>
                  <a:txBody>
                    <a:bodyPr/>
                    <a:lstStyle/>
                    <a:p>
                      <a:pPr>
                        <a:lnSpc>
                          <a:spcPct val="115000"/>
                        </a:lnSpc>
                        <a:spcAft>
                          <a:spcPts val="800"/>
                        </a:spcAft>
                        <a:buNone/>
                      </a:pPr>
                      <a:r>
                        <a:rPr lang="en-IN" sz="1200" kern="100">
                          <a:effectLst/>
                        </a:rPr>
                        <a:t>Pdfpath</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varchar</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3963408"/>
                  </a:ext>
                </a:extLst>
              </a:tr>
              <a:tr h="0">
                <a:tc>
                  <a:txBody>
                    <a:bodyPr/>
                    <a:lstStyle/>
                    <a:p>
                      <a:pPr>
                        <a:lnSpc>
                          <a:spcPct val="115000"/>
                        </a:lnSpc>
                        <a:spcAft>
                          <a:spcPts val="800"/>
                        </a:spcAft>
                        <a:buNone/>
                      </a:pPr>
                      <a:r>
                        <a:rPr lang="en-IN" sz="1200" kern="100">
                          <a:effectLst/>
                        </a:rPr>
                        <a:t>Uploaded time</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timestamp</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13097201"/>
                  </a:ext>
                </a:extLst>
              </a:tr>
            </a:tbl>
          </a:graphicData>
        </a:graphic>
      </p:graphicFrame>
      <p:graphicFrame>
        <p:nvGraphicFramePr>
          <p:cNvPr id="20" name="Table 19">
            <a:extLst>
              <a:ext uri="{FF2B5EF4-FFF2-40B4-BE49-F238E27FC236}">
                <a16:creationId xmlns:a16="http://schemas.microsoft.com/office/drawing/2014/main" id="{FB3EC0BE-ECCC-8536-6726-44C8AA21A48B}"/>
              </a:ext>
            </a:extLst>
          </p:cNvPr>
          <p:cNvGraphicFramePr>
            <a:graphicFrameLocks noGrp="1"/>
          </p:cNvGraphicFramePr>
          <p:nvPr>
            <p:extLst>
              <p:ext uri="{D42A27DB-BD31-4B8C-83A1-F6EECF244321}">
                <p14:modId xmlns:p14="http://schemas.microsoft.com/office/powerpoint/2010/main" val="2159389823"/>
              </p:ext>
            </p:extLst>
          </p:nvPr>
        </p:nvGraphicFramePr>
        <p:xfrm>
          <a:off x="1326567" y="5459794"/>
          <a:ext cx="5937250" cy="999490"/>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505897067"/>
                    </a:ext>
                  </a:extLst>
                </a:gridCol>
                <a:gridCol w="1979295">
                  <a:extLst>
                    <a:ext uri="{9D8B030D-6E8A-4147-A177-3AD203B41FA5}">
                      <a16:colId xmlns:a16="http://schemas.microsoft.com/office/drawing/2014/main" val="2465111470"/>
                    </a:ext>
                  </a:extLst>
                </a:gridCol>
                <a:gridCol w="1979295">
                  <a:extLst>
                    <a:ext uri="{9D8B030D-6E8A-4147-A177-3AD203B41FA5}">
                      <a16:colId xmlns:a16="http://schemas.microsoft.com/office/drawing/2014/main" val="980082334"/>
                    </a:ext>
                  </a:extLst>
                </a:gridCol>
              </a:tblGrid>
              <a:tr h="0">
                <a:tc>
                  <a:txBody>
                    <a:bodyPr/>
                    <a:lstStyle/>
                    <a:p>
                      <a:pPr>
                        <a:lnSpc>
                          <a:spcPct val="115000"/>
                        </a:lnSpc>
                        <a:spcAft>
                          <a:spcPts val="800"/>
                        </a:spcAft>
                        <a:buNone/>
                      </a:pPr>
                      <a:r>
                        <a:rPr lang="en-IN" sz="1200" kern="100">
                          <a:effectLst/>
                        </a:rPr>
                        <a:t>Attributes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Dt</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Key</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19415513"/>
                  </a:ext>
                </a:extLst>
              </a:tr>
              <a:tr h="0">
                <a:tc>
                  <a:txBody>
                    <a:bodyPr/>
                    <a:lstStyle/>
                    <a:p>
                      <a:pPr>
                        <a:lnSpc>
                          <a:spcPct val="115000"/>
                        </a:lnSpc>
                        <a:spcAft>
                          <a:spcPts val="800"/>
                        </a:spcAft>
                        <a:buNone/>
                      </a:pPr>
                      <a:r>
                        <a:rPr lang="en-IN" sz="1200" kern="100">
                          <a:effectLst/>
                        </a:rPr>
                        <a:t>Collection id</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Serial</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Pk</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6493769"/>
                  </a:ext>
                </a:extLst>
              </a:tr>
              <a:tr h="0">
                <a:tc>
                  <a:txBody>
                    <a:bodyPr/>
                    <a:lstStyle/>
                    <a:p>
                      <a:pPr>
                        <a:lnSpc>
                          <a:spcPct val="115000"/>
                        </a:lnSpc>
                        <a:spcAft>
                          <a:spcPts val="800"/>
                        </a:spcAft>
                        <a:buNone/>
                      </a:pPr>
                      <a:r>
                        <a:rPr lang="en-IN" sz="1200" kern="100">
                          <a:effectLst/>
                        </a:rPr>
                        <a:t>User id</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Varchar</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778020"/>
                  </a:ext>
                </a:extLst>
              </a:tr>
              <a:tr h="0">
                <a:tc>
                  <a:txBody>
                    <a:bodyPr/>
                    <a:lstStyle/>
                    <a:p>
                      <a:pPr>
                        <a:lnSpc>
                          <a:spcPct val="115000"/>
                        </a:lnSpc>
                        <a:spcAft>
                          <a:spcPts val="800"/>
                        </a:spcAft>
                        <a:buNone/>
                      </a:pPr>
                      <a:r>
                        <a:rPr lang="en-IN" sz="1200" kern="100">
                          <a:effectLst/>
                        </a:rPr>
                        <a:t>Created at</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timestamp</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a:effectLst/>
                        </a:rPr>
                        <a:t> </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41629056"/>
                  </a:ext>
                </a:extLst>
              </a:tr>
              <a:tr h="0">
                <a:tc>
                  <a:txBody>
                    <a:bodyPr/>
                    <a:lstStyle/>
                    <a:p>
                      <a:pPr>
                        <a:lnSpc>
                          <a:spcPct val="115000"/>
                        </a:lnSpc>
                        <a:spcAft>
                          <a:spcPts val="800"/>
                        </a:spcAft>
                        <a:buNone/>
                      </a:pPr>
                      <a:r>
                        <a:rPr lang="en-IN" sz="1200" kern="100">
                          <a:effectLst/>
                        </a:rPr>
                        <a:t>Created by</a:t>
                      </a:r>
                      <a:endParaRPr lang="en-IN" sz="1200" kern="1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integer</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200" kern="100" dirty="0">
                          <a:effectLst/>
                        </a:rPr>
                        <a:t> </a:t>
                      </a:r>
                      <a:r>
                        <a:rPr lang="en-IN" sz="1200" kern="100" dirty="0" err="1">
                          <a:effectLst/>
                        </a:rPr>
                        <a:t>fk</a:t>
                      </a:r>
                      <a:endParaRPr lang="en-IN" sz="1200" kern="1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29292029"/>
                  </a:ext>
                </a:extLst>
              </a:tr>
            </a:tbl>
          </a:graphicData>
        </a:graphic>
      </p:graphicFrame>
      <p:sp>
        <p:nvSpPr>
          <p:cNvPr id="22" name="TextBox 21">
            <a:extLst>
              <a:ext uri="{FF2B5EF4-FFF2-40B4-BE49-F238E27FC236}">
                <a16:creationId xmlns:a16="http://schemas.microsoft.com/office/drawing/2014/main" id="{996895DF-69FE-CFF8-7591-E0A5FACFA5DE}"/>
              </a:ext>
            </a:extLst>
          </p:cNvPr>
          <p:cNvSpPr txBox="1"/>
          <p:nvPr/>
        </p:nvSpPr>
        <p:spPr>
          <a:xfrm>
            <a:off x="969516" y="1321356"/>
            <a:ext cx="6997336" cy="369332"/>
          </a:xfrm>
          <a:prstGeom prst="rect">
            <a:avLst/>
          </a:prstGeom>
          <a:noFill/>
        </p:spPr>
        <p:txBody>
          <a:bodyPr wrap="square">
            <a:spAutoFit/>
          </a:bodyPr>
          <a:lstStyle/>
          <a:p>
            <a:r>
              <a:rPr lang="en-US" dirty="0"/>
              <a:t>1 users</a:t>
            </a:r>
            <a:endParaRPr lang="en-IN" dirty="0"/>
          </a:p>
        </p:txBody>
      </p:sp>
      <p:sp>
        <p:nvSpPr>
          <p:cNvPr id="23" name="TextBox 22">
            <a:extLst>
              <a:ext uri="{FF2B5EF4-FFF2-40B4-BE49-F238E27FC236}">
                <a16:creationId xmlns:a16="http://schemas.microsoft.com/office/drawing/2014/main" id="{AE4644F8-8003-2A0E-6256-B2493EC3C8A8}"/>
              </a:ext>
            </a:extLst>
          </p:cNvPr>
          <p:cNvSpPr txBox="1"/>
          <p:nvPr/>
        </p:nvSpPr>
        <p:spPr>
          <a:xfrm>
            <a:off x="796524" y="3429000"/>
            <a:ext cx="6997336" cy="369332"/>
          </a:xfrm>
          <a:prstGeom prst="rect">
            <a:avLst/>
          </a:prstGeom>
          <a:noFill/>
        </p:spPr>
        <p:txBody>
          <a:bodyPr wrap="square">
            <a:spAutoFit/>
          </a:bodyPr>
          <a:lstStyle/>
          <a:p>
            <a:r>
              <a:rPr lang="en-US" dirty="0"/>
              <a:t>2 study materials</a:t>
            </a:r>
            <a:endParaRPr lang="en-IN" dirty="0"/>
          </a:p>
        </p:txBody>
      </p:sp>
      <p:sp>
        <p:nvSpPr>
          <p:cNvPr id="24" name="TextBox 23">
            <a:extLst>
              <a:ext uri="{FF2B5EF4-FFF2-40B4-BE49-F238E27FC236}">
                <a16:creationId xmlns:a16="http://schemas.microsoft.com/office/drawing/2014/main" id="{D807F8A1-ED92-01F1-3115-011E17C6BD5E}"/>
              </a:ext>
            </a:extLst>
          </p:cNvPr>
          <p:cNvSpPr txBox="1"/>
          <p:nvPr/>
        </p:nvSpPr>
        <p:spPr>
          <a:xfrm>
            <a:off x="634236" y="5028596"/>
            <a:ext cx="6997336" cy="369332"/>
          </a:xfrm>
          <a:prstGeom prst="rect">
            <a:avLst/>
          </a:prstGeom>
          <a:noFill/>
        </p:spPr>
        <p:txBody>
          <a:bodyPr wrap="square">
            <a:spAutoFit/>
          </a:bodyPr>
          <a:lstStyle/>
          <a:p>
            <a:r>
              <a:rPr lang="en-US" dirty="0"/>
              <a:t>3 collections</a:t>
            </a:r>
            <a:endParaRPr lang="en-IN" dirty="0"/>
          </a:p>
        </p:txBody>
      </p:sp>
    </p:spTree>
    <p:extLst>
      <p:ext uri="{BB962C8B-B14F-4D97-AF65-F5344CB8AC3E}">
        <p14:creationId xmlns:p14="http://schemas.microsoft.com/office/powerpoint/2010/main" val="3529727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191</TotalTime>
  <Words>704</Words>
  <Application>Microsoft Office PowerPoint</Application>
  <PresentationFormat>Widescreen</PresentationFormat>
  <Paragraphs>288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Personalized Study-Time Planner</vt:lpstr>
      <vt:lpstr>Introduction</vt:lpstr>
      <vt:lpstr>Traditional Approach</vt:lpstr>
      <vt:lpstr>Why traditional approach Fails</vt:lpstr>
      <vt:lpstr>Existing system</vt:lpstr>
      <vt:lpstr>Solution </vt:lpstr>
      <vt:lpstr>Proposed system</vt:lpstr>
      <vt:lpstr>Modules</vt:lpstr>
      <vt:lpstr>Databases </vt:lpstr>
      <vt:lpstr>PowerPoint Presentation</vt:lpstr>
      <vt:lpstr>PowerPoint Presentation</vt:lpstr>
      <vt:lpstr>PowerPoint Presentation</vt:lpstr>
      <vt:lpstr>Future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Jestin George</dc:creator>
  <cp:lastModifiedBy>Jestin George</cp:lastModifiedBy>
  <cp:revision>10</cp:revision>
  <dcterms:created xsi:type="dcterms:W3CDTF">2025-07-29T17:00:48Z</dcterms:created>
  <dcterms:modified xsi:type="dcterms:W3CDTF">2025-10-29T04:01:10Z</dcterms:modified>
</cp:coreProperties>
</file>