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JESTIN ALFIN S 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/>
              <a:t>: unm1455251122354</a:t>
            </a:r>
            <a:endParaRPr lang="en-IN" altLang="zh-CN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 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 S</cp:lastModifiedBy>
  <cp:revision>11</cp:revision>
  <dcterms:created xsi:type="dcterms:W3CDTF">2024-03-27T08:07:22Z</dcterms:created>
  <dcterms:modified xsi:type="dcterms:W3CDTF">2024-10-03T02:00:00Z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