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13.emf" ContentType="image/emf"/>
  <Override PartName="/ppt/media/image14.emf" ContentType="image/emf"/>
  <Override PartName="/ppt/media/image15.emf" ContentType="image/emf"/>
  <Override PartName="/ppt/media/image16.emf" ContentType="image/emf"/>
  <Override PartName="/ppt/media/image2.emf" ContentType="image/emf"/>
  <Override PartName="/ppt/media/image3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Summary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44"/>
                <a:gridCol w="1831794"/>
                <a:gridCol w="3477574"/>
                <a:gridCol w="152820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LogWorth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11.228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0.00035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0.01065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0.01394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8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0.415469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0.392242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10.00383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14.54008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10740.888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1790.15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17.8878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15111.567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25852.454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41"/>
                <a:gridCol w="861930"/>
                <a:gridCol w="2709782"/>
                <a:gridCol w="2404485"/>
                <a:gridCol w="164927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11216.579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1.3834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3894.987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15111.567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0.1038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0.8493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859"/>
                <a:gridCol w="1631165"/>
                <a:gridCol w="1467559"/>
                <a:gridCol w="1126715"/>
                <a:gridCol w="144029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-10.17131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3.863781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0.0094*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-5.169645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1.268537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-0.240418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1.505692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0.8734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7.777981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3.126313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0.0139*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3.661721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1.783447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0.0418*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OwnRent[Rent]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-1.903712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1.871707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0.3107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0.3909298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0.052319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Tests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46"/>
                <a:gridCol w="1207697"/>
                <a:gridCol w="615423"/>
                <a:gridCol w="2378139"/>
                <a:gridCol w="1348713"/>
                <a:gridCol w="136281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Nparm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1678.7758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8.3875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0.0004*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619.4431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6.1897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0.0139*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936.9727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4.6813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0.0107*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5587.4095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55.8313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58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Nominal factors expanded to all levels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28600" y="1244600"/>
            <a:ext cx="526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Continuous factors centered by mean, scaled by range/2</a:t>
            </a:r>
            <a:endParaRPr lang="en-US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5240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957"/>
                <a:gridCol w="1915580"/>
                <a:gridCol w="1394083"/>
                <a:gridCol w="1194359"/>
                <a:gridCol w="916966"/>
                <a:gridCol w="117216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Scaled 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8.2840443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3.009368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0.0066*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-5.169645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1.268537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-0.240418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1.505692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0.8734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5.4100627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1.908831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0.0052*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7.777981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3.126313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0.0139*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-7.777981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3.126313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0.0139*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3.661721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1.783447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0.0418*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OwnRent[Rent]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-1.903712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1.871707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0.3107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OwnRent[Other]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-1.758009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3.140614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0.5765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13.682542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1.831166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857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Prediction Profiler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17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