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1.emf" ContentType="image/emf"/>
  <Override PartName="/ppt/media/image12.emf" ContentType="image/emf"/>
  <Override PartName="/ppt/media/image2.emf" ContentType="image/emf"/>
  <Override PartName="/ppt/media/image3.emf" ContentType="image/emf"/>
  <Override PartName="/ppt/media/image4.emf" ContentType="image/emf"/>
  <Override PartName="/ppt/media/image5.emf" ContentType="image/emf"/>
  <Override PartName="/ppt/media/image6.emf" ContentType="image/emf"/>
  <Override PartName="/ppt/media/image7.emf" ContentType="image/emf"/>
  <Override PartName="/ppt/media/image8.emf" ContentType="image/emf"/>
  <Override PartName="/ppt/media/image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0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52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Log(Age)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Summary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160"/>
                <a:gridCol w="1787157"/>
                <a:gridCol w="3392834"/>
                <a:gridCol w="149096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LogWorth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PValue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Years_adj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13.409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0.00000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0.00049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0.02904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52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Log(Age)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Actual by Predicted Plot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6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52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Log(Age)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of Fit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996104"/>
                <a:gridCol w="26000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0.352557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 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0.337843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Root Mean Square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0.293696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 of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3.792288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Observations (or Sum Wgts)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52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Log(Age)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Variance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81"/>
                <a:gridCol w="917221"/>
                <a:gridCol w="2883607"/>
                <a:gridCol w="2558726"/>
                <a:gridCol w="165247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8.266773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2.06669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23.9597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15.181241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0.08626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C.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23.448014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52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Log(Age)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Lack Of Fit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41"/>
                <a:gridCol w="861930"/>
                <a:gridCol w="2709782"/>
                <a:gridCol w="2404485"/>
                <a:gridCol w="164927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Lack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7.304128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0.090174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1.0875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Pure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7.877113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0.082917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Total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15.181241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0.3456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Max RSq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0.6641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52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Log(Age)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602"/>
                <a:gridCol w="1642835"/>
                <a:gridCol w="1478059"/>
                <a:gridCol w="1134776"/>
                <a:gridCol w="14505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3.3307718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0.080721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0.3094835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0.077651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0.1557873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0.093624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-0.05931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0.026947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0.0290*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Years_adj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0.0141305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0.001716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52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Log(Age)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Tests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003"/>
                <a:gridCol w="1181650"/>
                <a:gridCol w="602150"/>
                <a:gridCol w="2326849"/>
                <a:gridCol w="1319625"/>
                <a:gridCol w="133342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Nparm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1.3725663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7.9563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0.0005*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0.4178717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4.8445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0.0290*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Years_adj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5.8510324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67.8325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52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Log(Age)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Scaled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3581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Nominal factors expanded to all levels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28600" y="1244600"/>
            <a:ext cx="52673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Continuous factors centered by mean, scaled by range/2</a:t>
            </a:r>
            <a:endParaRPr lang="en-US" dirty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524000"/>
          <a:ext cx="95961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618"/>
                <a:gridCol w="1926718"/>
                <a:gridCol w="1402189"/>
                <a:gridCol w="1201304"/>
                <a:gridCol w="922298"/>
                <a:gridCol w="117898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Scaled 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3.5336076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0.076708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0.3094835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0.077651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0.1557873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0.093624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TrashRatingCat[Low]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-0.465271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0.142491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-3.27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0.0013*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-0.05931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0.026947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0.0290*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FeelSafeNightCat[Low]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0.0593101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0.026947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0.0290*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Years_adj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0.4945659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0.060049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52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Log(Age)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Prediction Profiler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21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