
<file path=[Content_Types].xml><?xml version="1.0" encoding="utf-8"?>
<Types xmlns="http://schemas.openxmlformats.org/package/2006/content-types">
  <Default Extension="emf" ContentType="image/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emf" ContentType="image/emf"/>
  <Override PartName="/ppt/media/image2.emf" ContentType="image/em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0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Bivariate Fit of Years_adj By Age</a:t>
            </a:r>
            <a:endParaRPr lang="en-US" dirty="0"/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528345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293" y="5772945"/>
            <a:ext cx="2150014" cy="54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003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Bivariate Fit of Years_adj By Age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Linear Fit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965200"/>
            <a:ext cx="36957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Years_adj = -6.924786 + 0.4465233*Age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0767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Bivariate Fit of Years_adj By Age &gt; Linear Fit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Summary of Fit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222504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996104"/>
                <a:gridCol w="26000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0.305712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RSquare 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0.301918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Root Mean Square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10.83619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Mean of 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14.2018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Observations (or Sum Wgts)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0767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Bivariate Fit of Years_adj By Age &gt; Linear Fit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of Variance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81"/>
                <a:gridCol w="917221"/>
                <a:gridCol w="2883607"/>
                <a:gridCol w="2558726"/>
                <a:gridCol w="165247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Sum of Squares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Mean Square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F Ratio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9461.887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9461.89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80.5795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21488.413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 &gt; F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C.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30950.299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0767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Bivariate Fit of Years_adj By Age &gt; Linear Fit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Parameter Estimates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847"/>
                <a:gridCol w="2122760"/>
                <a:gridCol w="1909847"/>
                <a:gridCol w="1466281"/>
                <a:gridCol w="187436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Term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Estimate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t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Prob&gt;|t|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 -6.924786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2.484704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-2.79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0.0059*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0.4465233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0.049743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