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13.emf" ContentType="image/emf"/>
  <Override PartName="/ppt/media/image14.emf" ContentType="image/emf"/>
  <Override PartName="/ppt/media/image15.emf" ContentType="image/emf"/>
  <Override PartName="/ppt/media/image16.emf" ContentType="image/emf"/>
  <Override PartName="/ppt/media/image17.emf" ContentType="image/emf"/>
  <Override PartName="/ppt/media/image18.emf" ContentType="image/emf"/>
  <Override PartName="/ppt/media/image19.emf" ContentType="image/emf"/>
  <Override PartName="/ppt/media/image2.emf" ContentType="image/emf"/>
  <Override PartName="/ppt/media/image20.emf" ContentType="image/emf"/>
  <Override PartName="/ppt/media/image3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Relationship Id="rId13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Summary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44"/>
                <a:gridCol w="1831794"/>
                <a:gridCol w="3477574"/>
                <a:gridCol w="152820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LogWorth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9.389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0.00030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2.539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0.00289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0.02054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0.03499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8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0.436957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0.406315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0.681819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2.318366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53.03379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6.62922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14.2601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68.33701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0.46488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121.37080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41"/>
                <a:gridCol w="861930"/>
                <a:gridCol w="2709782"/>
                <a:gridCol w="2404485"/>
                <a:gridCol w="164927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49.539329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0.480964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1.1258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18.797676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0.427220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68.337006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0.3352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0.8451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859"/>
                <a:gridCol w="1631165"/>
                <a:gridCol w="1467559"/>
                <a:gridCol w="1126715"/>
                <a:gridCol w="144029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0.9614864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0.297528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0.0015*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-0.307959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0.088374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-3.48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0.0123835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0.105741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0.9069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-0.247128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0.194173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0.2051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-0.601187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0.237996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0.5082171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0.217028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0.2943098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0.121953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0.0170*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OwnRent[Rent]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-0.236462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0.129787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0.0705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0.0246872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0.003683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Tests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46"/>
                <a:gridCol w="1207697"/>
                <a:gridCol w="615423"/>
                <a:gridCol w="2378139"/>
                <a:gridCol w="1348713"/>
                <a:gridCol w="136281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Nparm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5.656725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6.0841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0.0029*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3.189281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3.4302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0.0350*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2.549205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5.4836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7.964964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8.5667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0.0003*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20.884526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44.9248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58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Nominal factors expanded to all levels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28600" y="1244600"/>
            <a:ext cx="526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Continuous factors centered by mean, scaled by range/2</a:t>
            </a:r>
            <a:endParaRPr lang="en-US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524000"/>
          <a:ext cx="959612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957"/>
                <a:gridCol w="1915580"/>
                <a:gridCol w="1394083"/>
                <a:gridCol w="1194359"/>
                <a:gridCol w="916966"/>
                <a:gridCol w="117216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Scaled 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2.1284307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0.268694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-0.307959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0.088374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-3.48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0.0123835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0.105741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0.9069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0.295575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0.132352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0.0270*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-0.247128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0.194173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0.2051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-0.601187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0.237996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0.0126*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0.8483146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0.341026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0.0140*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0.5082171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0.217028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FeelSafeDayCat[Low]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-0.508217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0.217028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0.2943098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0.121953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0.0170*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OwnRent[Rent]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-0.236462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0.129787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0.0705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OwnRent[Other]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-0.057848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0.216073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0.7893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0.8640516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Prediction Profiler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