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BE02-7984-A7B2-1A58-2CAAFFBB4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02EF7-BFB6-B921-8203-C733F74B5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E94CE-266B-B54F-844E-D6057179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6AAC-1775-5945-A49B-72C04A68F4A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99B42-1A2E-A7E3-236E-975EF3ECE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6629-E7E5-8827-A3D7-07157556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A2C-1584-D845-9536-0F635427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6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D21E-63A1-60F4-16AC-FE6DD5EE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3E151-729A-E154-A7C7-5FB35AA72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585FC-9042-2091-F9CC-B8A952B2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6AAC-1775-5945-A49B-72C04A68F4A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1BEC5-E03E-CCD0-8B70-30E9977F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7A6B8-52CB-5B01-B855-10800CD0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A2C-1584-D845-9536-0F635427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229CC-EF2C-7C41-E88D-FE5024AB3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C56F7-3456-42FB-6A75-01E6D950A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7E4C7-F41C-B3D8-3011-C41F7848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6AAC-1775-5945-A49B-72C04A68F4A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C8E65-6B9A-932A-02F5-8B008B34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A0C99-2A42-C178-DF03-D2E16052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A2C-1584-D845-9536-0F635427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1104-3F77-88D2-904C-C0A4A290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AE6D-5583-9862-11C4-8F5E1974E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E83DC-B4EE-2477-6926-9FA5AB26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6AAC-1775-5945-A49B-72C04A68F4A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FFA6-4971-3F50-FD24-BA98464B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DBAD2-AFFB-144B-28A0-037EA3B0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A2C-1584-D845-9536-0F635427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2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0274-1EAC-DD7F-9235-18949CCB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EFF2E-1411-C787-6FFE-5448A4E1A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1FB84-209C-C8AE-D44F-639A7868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6AAC-1775-5945-A49B-72C04A68F4A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893C6-C9AB-AEA0-6729-FBC1B7D1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25D0F-2640-CCAE-8464-C0187548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A2C-1584-D845-9536-0F635427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0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DABB-7AEF-7545-7239-E1EF9B46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CDF6F-4777-032A-B0DA-F40F52968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936B3-DD15-7A81-20B4-CDBD371C5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0D354-89A1-E37B-580A-C917B1BD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6AAC-1775-5945-A49B-72C04A68F4A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6DADA-7C98-64DF-5060-08B309AA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74912-FBC9-1435-D355-A7F47E6C9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A2C-1584-D845-9536-0F635427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7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FE74-0D33-A898-8742-725054D6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2198F-53FC-F8C0-FEA2-3185D538C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F24EA-E53C-4B50-4B18-B4A8A0989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4E92D-D5F0-9BDF-2235-1571189E0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A3395-07A9-5882-2758-F12ADB58C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19F6C-AF5A-AE80-1DA6-8B456A1D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6AAC-1775-5945-A49B-72C04A68F4A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EC796-E90F-C050-5480-17D8BF69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51E06-5FCB-A263-9973-663846B0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A2C-1584-D845-9536-0F635427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0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EC52-9BB1-ACCA-5E5D-0C48A2C1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7782F-4094-C18C-24D7-08982551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6AAC-1775-5945-A49B-72C04A68F4A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AEAC5-02C6-39EA-6CC4-A9D89259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A4639-DB3F-ED39-21DA-F1A1BB2B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A2C-1584-D845-9536-0F635427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96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C17D0-7725-BEC0-FB72-FB92C28A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6AAC-1775-5945-A49B-72C04A68F4A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D0D42-6320-786F-526E-02E21966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CEA82-A167-B846-48E1-13DAFF4A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A2C-1584-D845-9536-0F635427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2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EF9E-1A90-090A-A62E-A88327E4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9A38-BAAA-4DE1-EB30-EAF512221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AD3A9-554F-59E8-0E20-B973884AD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89C27-846E-1FCB-4B19-45F63EDB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6AAC-1775-5945-A49B-72C04A68F4A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A1272-0A23-ADA2-72A6-B3E0CF077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760FC-27C1-07CE-E7F7-9A61618C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A2C-1584-D845-9536-0F635427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D36B-54EA-30AD-82F2-9F5E5627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91416-C19D-5B0E-231A-361F1D819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48DC4-C2B7-AB89-0268-80AAC10C3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88E0-4314-7307-B654-2A1CD2BB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6AAC-1775-5945-A49B-72C04A68F4A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A0571-870F-CB5B-56E7-3D57F9D5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2774D-F86A-C53A-23B4-05A0487F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F4A2C-1584-D845-9536-0F635427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6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B376C-E04F-FE62-CB5B-CC85189F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76569-A0C6-B460-50AF-46C55E2A2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B6462-4C32-A632-2984-C5ACDF58C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0A6AAC-1775-5945-A49B-72C04A68F4A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7346A-84FC-119F-9A93-D58C710D0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5FC7F-8174-0FB6-21DE-225D5270E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F4A2C-1584-D845-9536-0F635427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6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AEEF-C9FD-5E24-2B41-E6F96A48E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BlogPost</a:t>
            </a:r>
            <a:r>
              <a:rPr lang="en-GB" dirty="0"/>
              <a:t> Manager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9169B-094B-319F-A58B-C99501926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337" y="3509963"/>
            <a:ext cx="11875325" cy="2999368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/>
              <a:t>By: </a:t>
            </a:r>
            <a:r>
              <a:rPr lang="en-GB" dirty="0" err="1"/>
              <a:t>Fowowe</a:t>
            </a:r>
            <a:r>
              <a:rPr lang="en-GB" dirty="0"/>
              <a:t> </a:t>
            </a:r>
            <a:r>
              <a:rPr lang="en-GB" dirty="0" err="1"/>
              <a:t>Akorede</a:t>
            </a:r>
            <a:r>
              <a:rPr lang="en-GB" dirty="0"/>
              <a:t> Sunday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l"/>
            <a:r>
              <a:rPr lang="en-GB" dirty="0"/>
              <a:t>Studio3LunchPad</a:t>
            </a:r>
          </a:p>
          <a:p>
            <a:pPr algn="l"/>
            <a:r>
              <a:rPr lang="en-GB" dirty="0"/>
              <a:t>Tutor: Mr </a:t>
            </a:r>
            <a:r>
              <a:rPr lang="en-GB" dirty="0" err="1"/>
              <a:t>Uche</a:t>
            </a:r>
            <a:endParaRPr lang="en-GB" dirty="0"/>
          </a:p>
          <a:p>
            <a:pPr algn="l"/>
            <a:r>
              <a:rPr lang="en-GB" dirty="0"/>
              <a:t>July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5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45B504-61B6-D497-BF76-0FF900B909DA}"/>
              </a:ext>
            </a:extLst>
          </p:cNvPr>
          <p:cNvSpPr txBox="1"/>
          <p:nvPr/>
        </p:nvSpPr>
        <p:spPr>
          <a:xfrm>
            <a:off x="197921" y="395844"/>
            <a:ext cx="11731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Introduction</a:t>
            </a:r>
            <a:r>
              <a:rPr lang="en-GB" dirty="0"/>
              <a:t>
- CLI Blog Draft Manager
- A command-line interface for managing blog posts
- Built using Python and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232298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706921-D73D-223B-3D65-90DBA5B72322}"/>
              </a:ext>
            </a:extLst>
          </p:cNvPr>
          <p:cNvSpPr txBox="1"/>
          <p:nvPr/>
        </p:nvSpPr>
        <p:spPr>
          <a:xfrm>
            <a:off x="377852" y="341865"/>
            <a:ext cx="114075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Classes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Methods</a:t>
            </a:r>
            <a:r>
              <a:rPr lang="en-GB" dirty="0"/>
              <a:t>
- </a:t>
            </a:r>
            <a:r>
              <a:rPr lang="en-GB" dirty="0" err="1"/>
              <a:t>BlogPost</a:t>
            </a:r>
            <a:r>
              <a:rPr lang="en-GB" dirty="0"/>
              <a:t> class:
    - Represents a single blog post
    - Attributes: title, author, </a:t>
            </a:r>
            <a:r>
              <a:rPr lang="en-GB" dirty="0" err="1"/>
              <a:t>date_created</a:t>
            </a:r>
            <a:r>
              <a:rPr lang="en-GB" dirty="0"/>
              <a:t>, content
- </a:t>
            </a:r>
            <a:r>
              <a:rPr lang="en-GB" dirty="0" err="1"/>
              <a:t>BlogManager</a:t>
            </a:r>
            <a:r>
              <a:rPr lang="en-GB" dirty="0"/>
              <a:t> class:
    - Manages a collection of blog drafts
    - Methods: create, </a:t>
            </a:r>
            <a:r>
              <a:rPr lang="en-GB" dirty="0" err="1"/>
              <a:t>list_drafts</a:t>
            </a:r>
            <a:r>
              <a:rPr lang="en-GB" dirty="0"/>
              <a:t>, read, delete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3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22FD01-9BBB-2368-A319-205F3BDC681C}"/>
              </a:ext>
            </a:extLst>
          </p:cNvPr>
          <p:cNvSpPr txBox="1"/>
          <p:nvPr/>
        </p:nvSpPr>
        <p:spPr>
          <a:xfrm>
            <a:off x="446224" y="215916"/>
            <a:ext cx="11299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Key</a:t>
            </a:r>
            <a:r>
              <a:rPr lang="en-GB" dirty="0"/>
              <a:t> </a:t>
            </a:r>
            <a:r>
              <a:rPr lang="en-GB" b="1" dirty="0"/>
              <a:t>Features</a:t>
            </a:r>
            <a:r>
              <a:rPr lang="en-GB" dirty="0"/>
              <a:t>
- Create drafts with title, author, and content
- List drafts with index numbers
- Read and delete drafts by title
- Error handling for empty titles, authors, or content, and draft not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1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6059FE-0481-67B6-910D-F5C9FE6E47DE}"/>
              </a:ext>
            </a:extLst>
          </p:cNvPr>
          <p:cNvSpPr txBox="1"/>
          <p:nvPr/>
        </p:nvSpPr>
        <p:spPr>
          <a:xfrm>
            <a:off x="374252" y="164636"/>
            <a:ext cx="11443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Code</a:t>
            </a:r>
            <a:r>
              <a:rPr lang="en-GB" dirty="0"/>
              <a:t> </a:t>
            </a:r>
            <a:r>
              <a:rPr lang="en-GB" b="1" dirty="0"/>
              <a:t>Used</a:t>
            </a:r>
          </a:p>
          <a:p>
            <a:pPr algn="l"/>
            <a:r>
              <a:rPr lang="en-GB" dirty="0"/>
              <a:t>- </a:t>
            </a:r>
            <a:r>
              <a:rPr lang="en-GB" dirty="0" err="1"/>
              <a:t>list_drafts</a:t>
            </a:r>
            <a:r>
              <a:rPr lang="en-GB" dirty="0"/>
              <a:t> method returns a list of drafts
- enumerate is used to iterate over the list with indices
- Error handling using try-except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5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054D58-04AB-EFEB-63B9-0C280F331C0D}"/>
              </a:ext>
            </a:extLst>
          </p:cNvPr>
          <p:cNvSpPr txBox="1"/>
          <p:nvPr/>
        </p:nvSpPr>
        <p:spPr>
          <a:xfrm>
            <a:off x="395845" y="395844"/>
            <a:ext cx="11407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Conclusion</a:t>
            </a:r>
            <a:r>
              <a:rPr lang="en-GB" dirty="0"/>
              <a:t>
- The CLI Blog Draft Manager is a simple and effective tool for managing blog posts
- The code is well-structured and easy to understand
- It demonstrates good practices in object-oriented programming and error handling.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50509-166D-73B0-5C46-30324E801DCE}"/>
              </a:ext>
            </a:extLst>
          </p:cNvPr>
          <p:cNvSpPr txBox="1"/>
          <p:nvPr/>
        </p:nvSpPr>
        <p:spPr>
          <a:xfrm>
            <a:off x="251902" y="5582999"/>
            <a:ext cx="1155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 err="1"/>
              <a:t>Fowowe</a:t>
            </a:r>
            <a:r>
              <a:rPr lang="en-GB" dirty="0"/>
              <a:t> </a:t>
            </a:r>
            <a:r>
              <a:rPr lang="en-GB" dirty="0" err="1"/>
              <a:t>Akorede</a:t>
            </a:r>
            <a:r>
              <a:rPr lang="en-GB" dirty="0"/>
              <a:t> Sunday</a:t>
            </a:r>
          </a:p>
          <a:p>
            <a:pPr algn="l"/>
            <a:r>
              <a:rPr lang="en-GB"/>
              <a:t>Studio3LunchPad </a:t>
            </a:r>
            <a:endParaRPr lang="en-GB" dirty="0"/>
          </a:p>
          <a:p>
            <a:pPr algn="l"/>
            <a:r>
              <a:rPr lang="en-GB" dirty="0" err="1"/>
              <a:t>BlogPost</a:t>
            </a:r>
            <a:r>
              <a:rPr lang="en-GB" dirty="0"/>
              <a:t> Manager CLI Project </a:t>
            </a:r>
          </a:p>
          <a:p>
            <a:pPr algn="l"/>
            <a:r>
              <a:rPr lang="en-GB" dirty="0"/>
              <a:t>July 2025</a:t>
            </a:r>
          </a:p>
        </p:txBody>
      </p:sp>
    </p:spTree>
    <p:extLst>
      <p:ext uri="{BB962C8B-B14F-4D97-AF65-F5344CB8AC3E}">
        <p14:creationId xmlns:p14="http://schemas.microsoft.com/office/powerpoint/2010/main" val="209814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BlogPost Manager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BlogPost Manager</dc:title>
  <dc:creator>Akorede Fowowe</dc:creator>
  <cp:lastModifiedBy>Akorede Fowowe</cp:lastModifiedBy>
  <cp:revision>3</cp:revision>
  <dcterms:created xsi:type="dcterms:W3CDTF">2025-07-05T10:22:04Z</dcterms:created>
  <dcterms:modified xsi:type="dcterms:W3CDTF">2025-07-05T10:53:20Z</dcterms:modified>
</cp:coreProperties>
</file>