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2" r:id="rId4"/>
    <p:sldId id="263" r:id="rId5"/>
    <p:sldId id="264" r:id="rId6"/>
    <p:sldId id="271" r:id="rId7"/>
    <p:sldId id="266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B5D2D-7A94-4FB1-8331-8B04A9BEA329}" v="37" dt="2025-02-21T02:18:06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ckiasamy, Jesu Marcus I" userId="754fb259-fe4c-4e19-b18e-4a3f290f6f59" providerId="ADAL" clId="{BE6B5D2D-7A94-4FB1-8331-8B04A9BEA329}"/>
    <pc:docChg chg="undo redo custSel addSld delSld modSld">
      <pc:chgData name="Arockiasamy, Jesu Marcus I" userId="754fb259-fe4c-4e19-b18e-4a3f290f6f59" providerId="ADAL" clId="{BE6B5D2D-7A94-4FB1-8331-8B04A9BEA329}" dt="2025-02-21T02:18:34.729" v="667" actId="404"/>
      <pc:docMkLst>
        <pc:docMk/>
      </pc:docMkLst>
      <pc:sldChg chg="addSp modSp mod">
        <pc:chgData name="Arockiasamy, Jesu Marcus I" userId="754fb259-fe4c-4e19-b18e-4a3f290f6f59" providerId="ADAL" clId="{BE6B5D2D-7A94-4FB1-8331-8B04A9BEA329}" dt="2025-02-21T02:18:34.729" v="667" actId="404"/>
        <pc:sldMkLst>
          <pc:docMk/>
          <pc:sldMk cId="229025057" sldId="257"/>
        </pc:sldMkLst>
        <pc:spChg chg="add mod">
          <ac:chgData name="Arockiasamy, Jesu Marcus I" userId="754fb259-fe4c-4e19-b18e-4a3f290f6f59" providerId="ADAL" clId="{BE6B5D2D-7A94-4FB1-8331-8B04A9BEA329}" dt="2025-02-21T02:18:34.729" v="667" actId="404"/>
          <ac:spMkLst>
            <pc:docMk/>
            <pc:sldMk cId="229025057" sldId="257"/>
            <ac:spMk id="15" creationId="{841E924B-CAAF-165F-5EDA-122B09F60BC7}"/>
          </ac:spMkLst>
        </pc:spChg>
      </pc:sldChg>
      <pc:sldChg chg="addSp modSp mod">
        <pc:chgData name="Arockiasamy, Jesu Marcus I" userId="754fb259-fe4c-4e19-b18e-4a3f290f6f59" providerId="ADAL" clId="{BE6B5D2D-7A94-4FB1-8331-8B04A9BEA329}" dt="2025-02-20T17:24:25.554" v="232" actId="207"/>
        <pc:sldMkLst>
          <pc:docMk/>
          <pc:sldMk cId="1965367776" sldId="260"/>
        </pc:sldMkLst>
        <pc:spChg chg="mod">
          <ac:chgData name="Arockiasamy, Jesu Marcus I" userId="754fb259-fe4c-4e19-b18e-4a3f290f6f59" providerId="ADAL" clId="{BE6B5D2D-7A94-4FB1-8331-8B04A9BEA329}" dt="2025-02-20T17:24:25.554" v="232" actId="207"/>
          <ac:spMkLst>
            <pc:docMk/>
            <pc:sldMk cId="1965367776" sldId="260"/>
            <ac:spMk id="3" creationId="{2E75A5D0-DE59-0446-17E6-AC1AE39B290E}"/>
          </ac:spMkLst>
        </pc:spChg>
        <pc:picChg chg="add mod">
          <ac:chgData name="Arockiasamy, Jesu Marcus I" userId="754fb259-fe4c-4e19-b18e-4a3f290f6f59" providerId="ADAL" clId="{BE6B5D2D-7A94-4FB1-8331-8B04A9BEA329}" dt="2025-02-20T15:44:29.383" v="1"/>
          <ac:picMkLst>
            <pc:docMk/>
            <pc:sldMk cId="1965367776" sldId="260"/>
            <ac:picMk id="7" creationId="{1C0E19B0-A31D-16E4-582A-7E4A58DEEB54}"/>
          </ac:picMkLst>
        </pc:picChg>
      </pc:sldChg>
      <pc:sldChg chg="new del">
        <pc:chgData name="Arockiasamy, Jesu Marcus I" userId="754fb259-fe4c-4e19-b18e-4a3f290f6f59" providerId="ADAL" clId="{BE6B5D2D-7A94-4FB1-8331-8B04A9BEA329}" dt="2025-02-20T17:31:41.460" v="370" actId="47"/>
        <pc:sldMkLst>
          <pc:docMk/>
          <pc:sldMk cId="529456513" sldId="261"/>
        </pc:sldMkLst>
      </pc:sldChg>
      <pc:sldChg chg="addSp delSp modSp add mod">
        <pc:chgData name="Arockiasamy, Jesu Marcus I" userId="754fb259-fe4c-4e19-b18e-4a3f290f6f59" providerId="ADAL" clId="{BE6B5D2D-7A94-4FB1-8331-8B04A9BEA329}" dt="2025-02-20T17:21:08.935" v="132" actId="20577"/>
        <pc:sldMkLst>
          <pc:docMk/>
          <pc:sldMk cId="2055639395" sldId="262"/>
        </pc:sldMkLst>
        <pc:spChg chg="mod">
          <ac:chgData name="Arockiasamy, Jesu Marcus I" userId="754fb259-fe4c-4e19-b18e-4a3f290f6f59" providerId="ADAL" clId="{BE6B5D2D-7A94-4FB1-8331-8B04A9BEA329}" dt="2025-02-20T15:45:08.163" v="9" actId="404"/>
          <ac:spMkLst>
            <pc:docMk/>
            <pc:sldMk cId="2055639395" sldId="262"/>
            <ac:spMk id="2" creationId="{2470BCA4-E914-16A1-A969-DB31B9D9C21D}"/>
          </ac:spMkLst>
        </pc:spChg>
        <pc:spChg chg="del">
          <ac:chgData name="Arockiasamy, Jesu Marcus I" userId="754fb259-fe4c-4e19-b18e-4a3f290f6f59" providerId="ADAL" clId="{BE6B5D2D-7A94-4FB1-8331-8B04A9BEA329}" dt="2025-02-20T15:46:10.982" v="10" actId="478"/>
          <ac:spMkLst>
            <pc:docMk/>
            <pc:sldMk cId="2055639395" sldId="262"/>
            <ac:spMk id="3" creationId="{96192E17-8030-91DF-4284-ABB667999A74}"/>
          </ac:spMkLst>
        </pc:spChg>
        <pc:spChg chg="add del mod">
          <ac:chgData name="Arockiasamy, Jesu Marcus I" userId="754fb259-fe4c-4e19-b18e-4a3f290f6f59" providerId="ADAL" clId="{BE6B5D2D-7A94-4FB1-8331-8B04A9BEA329}" dt="2025-02-20T15:46:29.717" v="13" actId="478"/>
          <ac:spMkLst>
            <pc:docMk/>
            <pc:sldMk cId="2055639395" sldId="262"/>
            <ac:spMk id="5" creationId="{FBE79680-BDD4-B2BB-7731-146976C8837C}"/>
          </ac:spMkLst>
        </pc:spChg>
        <pc:spChg chg="add mod">
          <ac:chgData name="Arockiasamy, Jesu Marcus I" userId="754fb259-fe4c-4e19-b18e-4a3f290f6f59" providerId="ADAL" clId="{BE6B5D2D-7A94-4FB1-8331-8B04A9BEA329}" dt="2025-02-20T17:21:08.935" v="132" actId="20577"/>
          <ac:spMkLst>
            <pc:docMk/>
            <pc:sldMk cId="2055639395" sldId="262"/>
            <ac:spMk id="9" creationId="{C49E1696-5C10-2A54-4242-089D2D9100E7}"/>
          </ac:spMkLst>
        </pc:spChg>
        <pc:graphicFrameChg chg="add mod">
          <ac:chgData name="Arockiasamy, Jesu Marcus I" userId="754fb259-fe4c-4e19-b18e-4a3f290f6f59" providerId="ADAL" clId="{BE6B5D2D-7A94-4FB1-8331-8B04A9BEA329}" dt="2025-02-20T16:45:35.916" v="14"/>
          <ac:graphicFrameMkLst>
            <pc:docMk/>
            <pc:sldMk cId="2055639395" sldId="262"/>
            <ac:graphicFrameMk id="7" creationId="{3EB33726-E869-DBB8-539D-623B88A2302A}"/>
          </ac:graphicFrameMkLst>
        </pc:graphicFrameChg>
        <pc:picChg chg="add del">
          <ac:chgData name="Arockiasamy, Jesu Marcus I" userId="754fb259-fe4c-4e19-b18e-4a3f290f6f59" providerId="ADAL" clId="{BE6B5D2D-7A94-4FB1-8331-8B04A9BEA329}" dt="2025-02-20T15:46:14.550" v="12" actId="478"/>
          <ac:picMkLst>
            <pc:docMk/>
            <pc:sldMk cId="2055639395" sldId="262"/>
            <ac:picMk id="6" creationId="{C0B327D6-66C8-283B-64D0-5AC1014715C7}"/>
          </ac:picMkLst>
        </pc:picChg>
        <pc:picChg chg="add mod">
          <ac:chgData name="Arockiasamy, Jesu Marcus I" userId="754fb259-fe4c-4e19-b18e-4a3f290f6f59" providerId="ADAL" clId="{BE6B5D2D-7A94-4FB1-8331-8B04A9BEA329}" dt="2025-02-20T17:18:11.863" v="20" actId="1076"/>
          <ac:picMkLst>
            <pc:docMk/>
            <pc:sldMk cId="2055639395" sldId="262"/>
            <ac:picMk id="8" creationId="{7A5E9EF9-FBD8-D2AB-6708-B418AFD64606}"/>
          </ac:picMkLst>
        </pc:picChg>
      </pc:sldChg>
      <pc:sldChg chg="modSp add mod">
        <pc:chgData name="Arockiasamy, Jesu Marcus I" userId="754fb259-fe4c-4e19-b18e-4a3f290f6f59" providerId="ADAL" clId="{BE6B5D2D-7A94-4FB1-8331-8B04A9BEA329}" dt="2025-02-20T17:29:54.669" v="318" actId="20577"/>
        <pc:sldMkLst>
          <pc:docMk/>
          <pc:sldMk cId="502416248" sldId="263"/>
        </pc:sldMkLst>
        <pc:spChg chg="mod">
          <ac:chgData name="Arockiasamy, Jesu Marcus I" userId="754fb259-fe4c-4e19-b18e-4a3f290f6f59" providerId="ADAL" clId="{BE6B5D2D-7A94-4FB1-8331-8B04A9BEA329}" dt="2025-02-20T17:25:22.704" v="241" actId="404"/>
          <ac:spMkLst>
            <pc:docMk/>
            <pc:sldMk cId="502416248" sldId="263"/>
            <ac:spMk id="2" creationId="{61A6C76C-2AC4-4B85-53CA-FE5E339F2FF6}"/>
          </ac:spMkLst>
        </pc:spChg>
        <pc:spChg chg="mod">
          <ac:chgData name="Arockiasamy, Jesu Marcus I" userId="754fb259-fe4c-4e19-b18e-4a3f290f6f59" providerId="ADAL" clId="{BE6B5D2D-7A94-4FB1-8331-8B04A9BEA329}" dt="2025-02-20T17:29:54.669" v="318" actId="20577"/>
          <ac:spMkLst>
            <pc:docMk/>
            <pc:sldMk cId="502416248" sldId="263"/>
            <ac:spMk id="3" creationId="{43CDFEAB-8965-8BE8-46AE-70B4EE1937A6}"/>
          </ac:spMkLst>
        </pc:spChg>
      </pc:sldChg>
      <pc:sldChg chg="addSp delSp modSp add mod">
        <pc:chgData name="Arockiasamy, Jesu Marcus I" userId="754fb259-fe4c-4e19-b18e-4a3f290f6f59" providerId="ADAL" clId="{BE6B5D2D-7A94-4FB1-8331-8B04A9BEA329}" dt="2025-02-20T17:31:13.549" v="369" actId="20577"/>
        <pc:sldMkLst>
          <pc:docMk/>
          <pc:sldMk cId="3370194439" sldId="264"/>
        </pc:sldMkLst>
        <pc:spChg chg="mod">
          <ac:chgData name="Arockiasamy, Jesu Marcus I" userId="754fb259-fe4c-4e19-b18e-4a3f290f6f59" providerId="ADAL" clId="{BE6B5D2D-7A94-4FB1-8331-8B04A9BEA329}" dt="2025-02-20T17:31:13.549" v="369" actId="20577"/>
          <ac:spMkLst>
            <pc:docMk/>
            <pc:sldMk cId="3370194439" sldId="264"/>
            <ac:spMk id="2" creationId="{642F4913-9055-12C5-DA08-DB07F12666C1}"/>
          </ac:spMkLst>
        </pc:spChg>
        <pc:spChg chg="del">
          <ac:chgData name="Arockiasamy, Jesu Marcus I" userId="754fb259-fe4c-4e19-b18e-4a3f290f6f59" providerId="ADAL" clId="{BE6B5D2D-7A94-4FB1-8331-8B04A9BEA329}" dt="2025-02-20T17:30:40.208" v="320" actId="478"/>
          <ac:spMkLst>
            <pc:docMk/>
            <pc:sldMk cId="3370194439" sldId="264"/>
            <ac:spMk id="3" creationId="{01E62CA9-0BFD-00BB-F099-6D9FE347734C}"/>
          </ac:spMkLst>
        </pc:spChg>
        <pc:spChg chg="add del mod">
          <ac:chgData name="Arockiasamy, Jesu Marcus I" userId="754fb259-fe4c-4e19-b18e-4a3f290f6f59" providerId="ADAL" clId="{BE6B5D2D-7A94-4FB1-8331-8B04A9BEA329}" dt="2025-02-20T17:30:54.858" v="324" actId="478"/>
          <ac:spMkLst>
            <pc:docMk/>
            <pc:sldMk cId="3370194439" sldId="264"/>
            <ac:spMk id="5" creationId="{5C307DC2-E3C7-DDA9-33EA-9072DAF6899A}"/>
          </ac:spMkLst>
        </pc:spChg>
        <pc:picChg chg="add del">
          <ac:chgData name="Arockiasamy, Jesu Marcus I" userId="754fb259-fe4c-4e19-b18e-4a3f290f6f59" providerId="ADAL" clId="{BE6B5D2D-7A94-4FB1-8331-8B04A9BEA329}" dt="2025-02-20T17:30:46.202" v="322" actId="478"/>
          <ac:picMkLst>
            <pc:docMk/>
            <pc:sldMk cId="3370194439" sldId="264"/>
            <ac:picMk id="6" creationId="{68D40E1B-E4FE-46F1-3414-13E4D01AD051}"/>
          </ac:picMkLst>
        </pc:picChg>
      </pc:sldChg>
      <pc:sldChg chg="addSp modSp new del mod">
        <pc:chgData name="Arockiasamy, Jesu Marcus I" userId="754fb259-fe4c-4e19-b18e-4a3f290f6f59" providerId="ADAL" clId="{BE6B5D2D-7A94-4FB1-8331-8B04A9BEA329}" dt="2025-02-21T02:17:38.119" v="636" actId="47"/>
        <pc:sldMkLst>
          <pc:docMk/>
          <pc:sldMk cId="1533152744" sldId="265"/>
        </pc:sldMkLst>
        <pc:picChg chg="add mod modCrop">
          <ac:chgData name="Arockiasamy, Jesu Marcus I" userId="754fb259-fe4c-4e19-b18e-4a3f290f6f59" providerId="ADAL" clId="{BE6B5D2D-7A94-4FB1-8331-8B04A9BEA329}" dt="2025-02-20T20:56:15.859" v="379" actId="14100"/>
          <ac:picMkLst>
            <pc:docMk/>
            <pc:sldMk cId="1533152744" sldId="265"/>
            <ac:picMk id="5" creationId="{691A25DA-230C-3418-09F7-94E50F7D96A5}"/>
          </ac:picMkLst>
        </pc:picChg>
      </pc:sldChg>
      <pc:sldChg chg="new del">
        <pc:chgData name="Arockiasamy, Jesu Marcus I" userId="754fb259-fe4c-4e19-b18e-4a3f290f6f59" providerId="ADAL" clId="{BE6B5D2D-7A94-4FB1-8331-8B04A9BEA329}" dt="2025-02-20T17:30:35.213" v="319" actId="47"/>
        <pc:sldMkLst>
          <pc:docMk/>
          <pc:sldMk cId="3488563582" sldId="265"/>
        </pc:sldMkLst>
      </pc:sldChg>
      <pc:sldChg chg="addSp delSp modSp new mod delAnim modAnim">
        <pc:chgData name="Arockiasamy, Jesu Marcus I" userId="754fb259-fe4c-4e19-b18e-4a3f290f6f59" providerId="ADAL" clId="{BE6B5D2D-7A94-4FB1-8331-8B04A9BEA329}" dt="2025-02-20T20:57:16.970" v="382" actId="14100"/>
        <pc:sldMkLst>
          <pc:docMk/>
          <pc:sldMk cId="1160024676" sldId="266"/>
        </pc:sldMkLst>
        <pc:spChg chg="del">
          <ac:chgData name="Arockiasamy, Jesu Marcus I" userId="754fb259-fe4c-4e19-b18e-4a3f290f6f59" providerId="ADAL" clId="{BE6B5D2D-7A94-4FB1-8331-8B04A9BEA329}" dt="2025-02-20T18:29:42.934" v="374"/>
          <ac:spMkLst>
            <pc:docMk/>
            <pc:sldMk cId="1160024676" sldId="266"/>
            <ac:spMk id="3" creationId="{511AB835-9F53-E9FC-E83C-E3FC20736E79}"/>
          </ac:spMkLst>
        </pc:spChg>
        <pc:spChg chg="add mod">
          <ac:chgData name="Arockiasamy, Jesu Marcus I" userId="754fb259-fe4c-4e19-b18e-4a3f290f6f59" providerId="ADAL" clId="{BE6B5D2D-7A94-4FB1-8331-8B04A9BEA329}" dt="2025-02-20T18:30:36.089" v="375" actId="478"/>
          <ac:spMkLst>
            <pc:docMk/>
            <pc:sldMk cId="1160024676" sldId="266"/>
            <ac:spMk id="6" creationId="{27BE5F0B-DDB9-51BA-087B-F4256771F48D}"/>
          </ac:spMkLst>
        </pc:spChg>
        <pc:picChg chg="add del mod">
          <ac:chgData name="Arockiasamy, Jesu Marcus I" userId="754fb259-fe4c-4e19-b18e-4a3f290f6f59" providerId="ADAL" clId="{BE6B5D2D-7A94-4FB1-8331-8B04A9BEA329}" dt="2025-02-20T18:30:36.089" v="375" actId="478"/>
          <ac:picMkLst>
            <pc:docMk/>
            <pc:sldMk cId="1160024676" sldId="266"/>
            <ac:picMk id="4" creationId="{4783D463-7468-4E12-38AE-47420585B999}"/>
          </ac:picMkLst>
        </pc:picChg>
        <pc:picChg chg="add mod">
          <ac:chgData name="Arockiasamy, Jesu Marcus I" userId="754fb259-fe4c-4e19-b18e-4a3f290f6f59" providerId="ADAL" clId="{BE6B5D2D-7A94-4FB1-8331-8B04A9BEA329}" dt="2025-02-20T20:57:16.970" v="382" actId="14100"/>
          <ac:picMkLst>
            <pc:docMk/>
            <pc:sldMk cId="1160024676" sldId="266"/>
            <ac:picMk id="8" creationId="{80464B42-E82E-AF46-509B-0D5FFBE6E9DF}"/>
          </ac:picMkLst>
        </pc:picChg>
      </pc:sldChg>
      <pc:sldChg chg="modSp add mod">
        <pc:chgData name="Arockiasamy, Jesu Marcus I" userId="754fb259-fe4c-4e19-b18e-4a3f290f6f59" providerId="ADAL" clId="{BE6B5D2D-7A94-4FB1-8331-8B04A9BEA329}" dt="2025-02-20T21:42:21.653" v="403" actId="403"/>
        <pc:sldMkLst>
          <pc:docMk/>
          <pc:sldMk cId="2869532947" sldId="267"/>
        </pc:sldMkLst>
        <pc:spChg chg="mod">
          <ac:chgData name="Arockiasamy, Jesu Marcus I" userId="754fb259-fe4c-4e19-b18e-4a3f290f6f59" providerId="ADAL" clId="{BE6B5D2D-7A94-4FB1-8331-8B04A9BEA329}" dt="2025-02-20T21:42:21.653" v="403" actId="403"/>
          <ac:spMkLst>
            <pc:docMk/>
            <pc:sldMk cId="2869532947" sldId="267"/>
            <ac:spMk id="2" creationId="{B050E951-B254-4B1D-EFE8-78D0C2E55303}"/>
          </ac:spMkLst>
        </pc:spChg>
      </pc:sldChg>
      <pc:sldChg chg="addSp delSp modSp new mod modClrScheme chgLayout">
        <pc:chgData name="Arockiasamy, Jesu Marcus I" userId="754fb259-fe4c-4e19-b18e-4a3f290f6f59" providerId="ADAL" clId="{BE6B5D2D-7A94-4FB1-8331-8B04A9BEA329}" dt="2025-02-21T02:15:00.946" v="635" actId="164"/>
        <pc:sldMkLst>
          <pc:docMk/>
          <pc:sldMk cId="4039331576" sldId="268"/>
        </pc:sldMkLst>
        <pc:spChg chg="del">
          <ac:chgData name="Arockiasamy, Jesu Marcus I" userId="754fb259-fe4c-4e19-b18e-4a3f290f6f59" providerId="ADAL" clId="{BE6B5D2D-7A94-4FB1-8331-8B04A9BEA329}" dt="2025-02-21T02:14:58.436" v="634" actId="700"/>
          <ac:spMkLst>
            <pc:docMk/>
            <pc:sldMk cId="4039331576" sldId="268"/>
            <ac:spMk id="2" creationId="{0101557D-BA28-6AB7-17EA-9E30D99E9BC4}"/>
          </ac:spMkLst>
        </pc:spChg>
        <pc:spChg chg="del">
          <ac:chgData name="Arockiasamy, Jesu Marcus I" userId="754fb259-fe4c-4e19-b18e-4a3f290f6f59" providerId="ADAL" clId="{BE6B5D2D-7A94-4FB1-8331-8B04A9BEA329}" dt="2025-02-21T02:14:58.436" v="634" actId="700"/>
          <ac:spMkLst>
            <pc:docMk/>
            <pc:sldMk cId="4039331576" sldId="268"/>
            <ac:spMk id="3" creationId="{7F68085A-C2D1-C554-55C5-A706B5249237}"/>
          </ac:spMkLst>
        </pc:spChg>
        <pc:spChg chg="add del mod">
          <ac:chgData name="Arockiasamy, Jesu Marcus I" userId="754fb259-fe4c-4e19-b18e-4a3f290f6f59" providerId="ADAL" clId="{BE6B5D2D-7A94-4FB1-8331-8B04A9BEA329}" dt="2025-02-21T02:06:50.607" v="415" actId="11529"/>
          <ac:spMkLst>
            <pc:docMk/>
            <pc:sldMk cId="4039331576" sldId="268"/>
            <ac:spMk id="6" creationId="{CF1C7479-AD40-6DC7-CE21-E00E2E41B50B}"/>
          </ac:spMkLst>
        </pc:spChg>
        <pc:spChg chg="add mod">
          <ac:chgData name="Arockiasamy, Jesu Marcus I" userId="754fb259-fe4c-4e19-b18e-4a3f290f6f59" providerId="ADAL" clId="{BE6B5D2D-7A94-4FB1-8331-8B04A9BEA329}" dt="2025-02-21T02:15:00.946" v="635" actId="164"/>
          <ac:spMkLst>
            <pc:docMk/>
            <pc:sldMk cId="4039331576" sldId="268"/>
            <ac:spMk id="7" creationId="{95E7F656-CEA3-4D9D-66FD-FF74BD3D3014}"/>
          </ac:spMkLst>
        </pc:spChg>
        <pc:spChg chg="add mod">
          <ac:chgData name="Arockiasamy, Jesu Marcus I" userId="754fb259-fe4c-4e19-b18e-4a3f290f6f59" providerId="ADAL" clId="{BE6B5D2D-7A94-4FB1-8331-8B04A9BEA329}" dt="2025-02-21T02:15:00.946" v="635" actId="164"/>
          <ac:spMkLst>
            <pc:docMk/>
            <pc:sldMk cId="4039331576" sldId="268"/>
            <ac:spMk id="8" creationId="{09D899F6-70ED-1959-DC85-582481C9433C}"/>
          </ac:spMkLst>
        </pc:spChg>
        <pc:spChg chg="add mod">
          <ac:chgData name="Arockiasamy, Jesu Marcus I" userId="754fb259-fe4c-4e19-b18e-4a3f290f6f59" providerId="ADAL" clId="{BE6B5D2D-7A94-4FB1-8331-8B04A9BEA329}" dt="2025-02-21T02:15:00.946" v="635" actId="164"/>
          <ac:spMkLst>
            <pc:docMk/>
            <pc:sldMk cId="4039331576" sldId="268"/>
            <ac:spMk id="9" creationId="{1DCF7922-9FDC-08C1-EC66-BA155E3D1B49}"/>
          </ac:spMkLst>
        </pc:spChg>
        <pc:spChg chg="add mod">
          <ac:chgData name="Arockiasamy, Jesu Marcus I" userId="754fb259-fe4c-4e19-b18e-4a3f290f6f59" providerId="ADAL" clId="{BE6B5D2D-7A94-4FB1-8331-8B04A9BEA329}" dt="2025-02-21T02:15:00.946" v="635" actId="164"/>
          <ac:spMkLst>
            <pc:docMk/>
            <pc:sldMk cId="4039331576" sldId="268"/>
            <ac:spMk id="10" creationId="{30F83866-3B50-E535-BD42-8F1BB3D87F65}"/>
          </ac:spMkLst>
        </pc:spChg>
        <pc:grpChg chg="add mod">
          <ac:chgData name="Arockiasamy, Jesu Marcus I" userId="754fb259-fe4c-4e19-b18e-4a3f290f6f59" providerId="ADAL" clId="{BE6B5D2D-7A94-4FB1-8331-8B04A9BEA329}" dt="2025-02-21T02:15:00.946" v="635" actId="164"/>
          <ac:grpSpMkLst>
            <pc:docMk/>
            <pc:sldMk cId="4039331576" sldId="268"/>
            <ac:grpSpMk id="17" creationId="{7117C3F0-47EC-0C35-8DFD-A86084CEA0C9}"/>
          </ac:grpSpMkLst>
        </pc:grpChg>
        <pc:picChg chg="add mod">
          <ac:chgData name="Arockiasamy, Jesu Marcus I" userId="754fb259-fe4c-4e19-b18e-4a3f290f6f59" providerId="ADAL" clId="{BE6B5D2D-7A94-4FB1-8331-8B04A9BEA329}" dt="2025-02-21T02:15:00.946" v="635" actId="164"/>
          <ac:picMkLst>
            <pc:docMk/>
            <pc:sldMk cId="4039331576" sldId="268"/>
            <ac:picMk id="5" creationId="{825E3916-0DB2-5BEE-BB96-68465004FE2B}"/>
          </ac:picMkLst>
        </pc:picChg>
        <pc:cxnChg chg="add mod">
          <ac:chgData name="Arockiasamy, Jesu Marcus I" userId="754fb259-fe4c-4e19-b18e-4a3f290f6f59" providerId="ADAL" clId="{BE6B5D2D-7A94-4FB1-8331-8B04A9BEA329}" dt="2025-02-21T02:15:00.946" v="635" actId="164"/>
          <ac:cxnSpMkLst>
            <pc:docMk/>
            <pc:sldMk cId="4039331576" sldId="268"/>
            <ac:cxnSpMk id="12" creationId="{A3B10B77-7DB0-9D18-44DE-B6900E7F0E25}"/>
          </ac:cxnSpMkLst>
        </pc:cxnChg>
        <pc:cxnChg chg="add mod">
          <ac:chgData name="Arockiasamy, Jesu Marcus I" userId="754fb259-fe4c-4e19-b18e-4a3f290f6f59" providerId="ADAL" clId="{BE6B5D2D-7A94-4FB1-8331-8B04A9BEA329}" dt="2025-02-21T02:15:00.946" v="635" actId="164"/>
          <ac:cxnSpMkLst>
            <pc:docMk/>
            <pc:sldMk cId="4039331576" sldId="268"/>
            <ac:cxnSpMk id="14" creationId="{844141E3-3DC0-8440-22DF-EFFA0D882EA9}"/>
          </ac:cxnSpMkLst>
        </pc:cxnChg>
        <pc:cxnChg chg="add mod">
          <ac:chgData name="Arockiasamy, Jesu Marcus I" userId="754fb259-fe4c-4e19-b18e-4a3f290f6f59" providerId="ADAL" clId="{BE6B5D2D-7A94-4FB1-8331-8B04A9BEA329}" dt="2025-02-21T02:15:00.946" v="635" actId="164"/>
          <ac:cxnSpMkLst>
            <pc:docMk/>
            <pc:sldMk cId="4039331576" sldId="268"/>
            <ac:cxnSpMk id="16" creationId="{A2091741-27A4-754A-6EC1-7142ABC63AA4}"/>
          </ac:cxnSpMkLst>
        </pc:cxnChg>
      </pc:sldChg>
      <pc:sldChg chg="addSp delSp modSp new mod modClrScheme chgLayout">
        <pc:chgData name="Arockiasamy, Jesu Marcus I" userId="754fb259-fe4c-4e19-b18e-4a3f290f6f59" providerId="ADAL" clId="{BE6B5D2D-7A94-4FB1-8331-8B04A9BEA329}" dt="2025-02-21T02:14:48.937" v="633" actId="164"/>
        <pc:sldMkLst>
          <pc:docMk/>
          <pc:sldMk cId="1028323858" sldId="269"/>
        </pc:sldMkLst>
        <pc:spChg chg="del">
          <ac:chgData name="Arockiasamy, Jesu Marcus I" userId="754fb259-fe4c-4e19-b18e-4a3f290f6f59" providerId="ADAL" clId="{BE6B5D2D-7A94-4FB1-8331-8B04A9BEA329}" dt="2025-02-21T02:14:44.567" v="632" actId="700"/>
          <ac:spMkLst>
            <pc:docMk/>
            <pc:sldMk cId="1028323858" sldId="269"/>
            <ac:spMk id="2" creationId="{D4F542C0-7049-405D-41C1-74AC7E523D60}"/>
          </ac:spMkLst>
        </pc:spChg>
        <pc:spChg chg="del">
          <ac:chgData name="Arockiasamy, Jesu Marcus I" userId="754fb259-fe4c-4e19-b18e-4a3f290f6f59" providerId="ADAL" clId="{BE6B5D2D-7A94-4FB1-8331-8B04A9BEA329}" dt="2025-02-21T02:14:44.567" v="632" actId="700"/>
          <ac:spMkLst>
            <pc:docMk/>
            <pc:sldMk cId="1028323858" sldId="269"/>
            <ac:spMk id="3" creationId="{CE3668B0-5ED5-0361-891E-6FA9E92C8E31}"/>
          </ac:spMkLst>
        </pc:spChg>
        <pc:spChg chg="add mod">
          <ac:chgData name="Arockiasamy, Jesu Marcus I" userId="754fb259-fe4c-4e19-b18e-4a3f290f6f59" providerId="ADAL" clId="{BE6B5D2D-7A94-4FB1-8331-8B04A9BEA329}" dt="2025-02-21T02:14:48.937" v="633" actId="164"/>
          <ac:spMkLst>
            <pc:docMk/>
            <pc:sldMk cId="1028323858" sldId="269"/>
            <ac:spMk id="6" creationId="{D0BA572B-010D-A24E-09BB-A2D86CFD77D6}"/>
          </ac:spMkLst>
        </pc:spChg>
        <pc:spChg chg="add mod">
          <ac:chgData name="Arockiasamy, Jesu Marcus I" userId="754fb259-fe4c-4e19-b18e-4a3f290f6f59" providerId="ADAL" clId="{BE6B5D2D-7A94-4FB1-8331-8B04A9BEA329}" dt="2025-02-21T02:14:48.937" v="633" actId="164"/>
          <ac:spMkLst>
            <pc:docMk/>
            <pc:sldMk cId="1028323858" sldId="269"/>
            <ac:spMk id="7" creationId="{E51BBE02-E15B-AF51-8E56-662B4E86C0EB}"/>
          </ac:spMkLst>
        </pc:spChg>
        <pc:spChg chg="add mod">
          <ac:chgData name="Arockiasamy, Jesu Marcus I" userId="754fb259-fe4c-4e19-b18e-4a3f290f6f59" providerId="ADAL" clId="{BE6B5D2D-7A94-4FB1-8331-8B04A9BEA329}" dt="2025-02-21T02:14:48.937" v="633" actId="164"/>
          <ac:spMkLst>
            <pc:docMk/>
            <pc:sldMk cId="1028323858" sldId="269"/>
            <ac:spMk id="8" creationId="{D0EEA75B-A123-A11D-3076-6EDF0EA58C48}"/>
          </ac:spMkLst>
        </pc:spChg>
        <pc:spChg chg="add mod">
          <ac:chgData name="Arockiasamy, Jesu Marcus I" userId="754fb259-fe4c-4e19-b18e-4a3f290f6f59" providerId="ADAL" clId="{BE6B5D2D-7A94-4FB1-8331-8B04A9BEA329}" dt="2025-02-21T02:14:48.937" v="633" actId="164"/>
          <ac:spMkLst>
            <pc:docMk/>
            <pc:sldMk cId="1028323858" sldId="269"/>
            <ac:spMk id="9" creationId="{7CB34A38-E700-8943-2375-7337FCBF2D3B}"/>
          </ac:spMkLst>
        </pc:spChg>
        <pc:grpChg chg="add mod">
          <ac:chgData name="Arockiasamy, Jesu Marcus I" userId="754fb259-fe4c-4e19-b18e-4a3f290f6f59" providerId="ADAL" clId="{BE6B5D2D-7A94-4FB1-8331-8B04A9BEA329}" dt="2025-02-21T02:14:48.937" v="633" actId="164"/>
          <ac:grpSpMkLst>
            <pc:docMk/>
            <pc:sldMk cId="1028323858" sldId="269"/>
            <ac:grpSpMk id="14" creationId="{963AC677-BA05-3BD6-C30E-4012FCE2F606}"/>
          </ac:grpSpMkLst>
        </pc:grpChg>
        <pc:picChg chg="add mod">
          <ac:chgData name="Arockiasamy, Jesu Marcus I" userId="754fb259-fe4c-4e19-b18e-4a3f290f6f59" providerId="ADAL" clId="{BE6B5D2D-7A94-4FB1-8331-8B04A9BEA329}" dt="2025-02-21T02:14:48.937" v="633" actId="164"/>
          <ac:picMkLst>
            <pc:docMk/>
            <pc:sldMk cId="1028323858" sldId="269"/>
            <ac:picMk id="5" creationId="{528B7A45-788D-A96D-08A6-FF54778CA7E0}"/>
          </ac:picMkLst>
        </pc:picChg>
        <pc:cxnChg chg="add mod">
          <ac:chgData name="Arockiasamy, Jesu Marcus I" userId="754fb259-fe4c-4e19-b18e-4a3f290f6f59" providerId="ADAL" clId="{BE6B5D2D-7A94-4FB1-8331-8B04A9BEA329}" dt="2025-02-21T02:14:48.937" v="633" actId="164"/>
          <ac:cxnSpMkLst>
            <pc:docMk/>
            <pc:sldMk cId="1028323858" sldId="269"/>
            <ac:cxnSpMk id="10" creationId="{9DD46310-4A0A-1237-685F-E3F82E2E3702}"/>
          </ac:cxnSpMkLst>
        </pc:cxnChg>
        <pc:cxnChg chg="add mod">
          <ac:chgData name="Arockiasamy, Jesu Marcus I" userId="754fb259-fe4c-4e19-b18e-4a3f290f6f59" providerId="ADAL" clId="{BE6B5D2D-7A94-4FB1-8331-8B04A9BEA329}" dt="2025-02-21T02:14:48.937" v="633" actId="164"/>
          <ac:cxnSpMkLst>
            <pc:docMk/>
            <pc:sldMk cId="1028323858" sldId="269"/>
            <ac:cxnSpMk id="11" creationId="{B5F53E7B-156D-8532-8A74-6B6922863B41}"/>
          </ac:cxnSpMkLst>
        </pc:cxnChg>
        <pc:cxnChg chg="add mod">
          <ac:chgData name="Arockiasamy, Jesu Marcus I" userId="754fb259-fe4c-4e19-b18e-4a3f290f6f59" providerId="ADAL" clId="{BE6B5D2D-7A94-4FB1-8331-8B04A9BEA329}" dt="2025-02-21T02:14:48.937" v="633" actId="164"/>
          <ac:cxnSpMkLst>
            <pc:docMk/>
            <pc:sldMk cId="1028323858" sldId="269"/>
            <ac:cxnSpMk id="12" creationId="{EBEFE33B-0056-DE61-0204-17334B95F021}"/>
          </ac:cxnSpMkLst>
        </pc:cxnChg>
      </pc:sldChg>
      <pc:sldChg chg="addSp delSp modSp new mod modClrScheme chgLayout">
        <pc:chgData name="Arockiasamy, Jesu Marcus I" userId="754fb259-fe4c-4e19-b18e-4a3f290f6f59" providerId="ADAL" clId="{BE6B5D2D-7A94-4FB1-8331-8B04A9BEA329}" dt="2025-02-21T02:14:39.486" v="631" actId="164"/>
        <pc:sldMkLst>
          <pc:docMk/>
          <pc:sldMk cId="3761606250" sldId="270"/>
        </pc:sldMkLst>
        <pc:spChg chg="del">
          <ac:chgData name="Arockiasamy, Jesu Marcus I" userId="754fb259-fe4c-4e19-b18e-4a3f290f6f59" providerId="ADAL" clId="{BE6B5D2D-7A94-4FB1-8331-8B04A9BEA329}" dt="2025-02-21T02:14:37.286" v="630" actId="700"/>
          <ac:spMkLst>
            <pc:docMk/>
            <pc:sldMk cId="3761606250" sldId="270"/>
            <ac:spMk id="2" creationId="{E93DB2EA-020B-8B3C-C061-C9479ED56DBD}"/>
          </ac:spMkLst>
        </pc:spChg>
        <pc:spChg chg="del">
          <ac:chgData name="Arockiasamy, Jesu Marcus I" userId="754fb259-fe4c-4e19-b18e-4a3f290f6f59" providerId="ADAL" clId="{BE6B5D2D-7A94-4FB1-8331-8B04A9BEA329}" dt="2025-02-21T02:14:37.286" v="630" actId="700"/>
          <ac:spMkLst>
            <pc:docMk/>
            <pc:sldMk cId="3761606250" sldId="270"/>
            <ac:spMk id="3" creationId="{761DA79B-A6AA-37DD-9B89-51A995915F27}"/>
          </ac:spMkLst>
        </pc:spChg>
        <pc:spChg chg="add mod">
          <ac:chgData name="Arockiasamy, Jesu Marcus I" userId="754fb259-fe4c-4e19-b18e-4a3f290f6f59" providerId="ADAL" clId="{BE6B5D2D-7A94-4FB1-8331-8B04A9BEA329}" dt="2025-02-21T02:14:39.486" v="631" actId="164"/>
          <ac:spMkLst>
            <pc:docMk/>
            <pc:sldMk cId="3761606250" sldId="270"/>
            <ac:spMk id="6" creationId="{2EB517E7-7F7D-73FA-D537-48270352FA02}"/>
          </ac:spMkLst>
        </pc:spChg>
        <pc:spChg chg="add del mod">
          <ac:chgData name="Arockiasamy, Jesu Marcus I" userId="754fb259-fe4c-4e19-b18e-4a3f290f6f59" providerId="ADAL" clId="{BE6B5D2D-7A94-4FB1-8331-8B04A9BEA329}" dt="2025-02-21T02:11:27.797" v="553" actId="478"/>
          <ac:spMkLst>
            <pc:docMk/>
            <pc:sldMk cId="3761606250" sldId="270"/>
            <ac:spMk id="7" creationId="{616BEEDC-590E-40B7-864B-FFA73132398D}"/>
          </ac:spMkLst>
        </pc:spChg>
        <pc:spChg chg="add mod">
          <ac:chgData name="Arockiasamy, Jesu Marcus I" userId="754fb259-fe4c-4e19-b18e-4a3f290f6f59" providerId="ADAL" clId="{BE6B5D2D-7A94-4FB1-8331-8B04A9BEA329}" dt="2025-02-21T02:14:39.486" v="631" actId="164"/>
          <ac:spMkLst>
            <pc:docMk/>
            <pc:sldMk cId="3761606250" sldId="270"/>
            <ac:spMk id="8" creationId="{7B9EE741-8D13-F0FD-6ADA-5D176498858D}"/>
          </ac:spMkLst>
        </pc:spChg>
        <pc:spChg chg="add mod">
          <ac:chgData name="Arockiasamy, Jesu Marcus I" userId="754fb259-fe4c-4e19-b18e-4a3f290f6f59" providerId="ADAL" clId="{BE6B5D2D-7A94-4FB1-8331-8B04A9BEA329}" dt="2025-02-21T02:14:39.486" v="631" actId="164"/>
          <ac:spMkLst>
            <pc:docMk/>
            <pc:sldMk cId="3761606250" sldId="270"/>
            <ac:spMk id="9" creationId="{7BB366A3-5E27-4B30-98C6-C41DA71C918E}"/>
          </ac:spMkLst>
        </pc:spChg>
        <pc:spChg chg="add mod">
          <ac:chgData name="Arockiasamy, Jesu Marcus I" userId="754fb259-fe4c-4e19-b18e-4a3f290f6f59" providerId="ADAL" clId="{BE6B5D2D-7A94-4FB1-8331-8B04A9BEA329}" dt="2025-02-21T02:14:39.486" v="631" actId="164"/>
          <ac:spMkLst>
            <pc:docMk/>
            <pc:sldMk cId="3761606250" sldId="270"/>
            <ac:spMk id="13" creationId="{5FF07FD2-F3FF-E0E1-2159-0D770D4A45DC}"/>
          </ac:spMkLst>
        </pc:spChg>
        <pc:spChg chg="add mod">
          <ac:chgData name="Arockiasamy, Jesu Marcus I" userId="754fb259-fe4c-4e19-b18e-4a3f290f6f59" providerId="ADAL" clId="{BE6B5D2D-7A94-4FB1-8331-8B04A9BEA329}" dt="2025-02-21T02:14:39.486" v="631" actId="164"/>
          <ac:spMkLst>
            <pc:docMk/>
            <pc:sldMk cId="3761606250" sldId="270"/>
            <ac:spMk id="17" creationId="{DB08DB56-B70B-A23B-EDF6-F00DD67A7A1E}"/>
          </ac:spMkLst>
        </pc:spChg>
        <pc:spChg chg="add mod">
          <ac:chgData name="Arockiasamy, Jesu Marcus I" userId="754fb259-fe4c-4e19-b18e-4a3f290f6f59" providerId="ADAL" clId="{BE6B5D2D-7A94-4FB1-8331-8B04A9BEA329}" dt="2025-02-21T02:14:39.486" v="631" actId="164"/>
          <ac:spMkLst>
            <pc:docMk/>
            <pc:sldMk cId="3761606250" sldId="270"/>
            <ac:spMk id="18" creationId="{B8AC2645-B2ED-073D-1A24-AC8B035D6EDF}"/>
          </ac:spMkLst>
        </pc:spChg>
        <pc:grpChg chg="add mod">
          <ac:chgData name="Arockiasamy, Jesu Marcus I" userId="754fb259-fe4c-4e19-b18e-4a3f290f6f59" providerId="ADAL" clId="{BE6B5D2D-7A94-4FB1-8331-8B04A9BEA329}" dt="2025-02-21T02:13:50.472" v="625" actId="164"/>
          <ac:grpSpMkLst>
            <pc:docMk/>
            <pc:sldMk cId="3761606250" sldId="270"/>
            <ac:grpSpMk id="20" creationId="{7F0FE0B1-921C-C6F4-148D-6DC098E6C72B}"/>
          </ac:grpSpMkLst>
        </pc:grpChg>
        <pc:grpChg chg="add mod">
          <ac:chgData name="Arockiasamy, Jesu Marcus I" userId="754fb259-fe4c-4e19-b18e-4a3f290f6f59" providerId="ADAL" clId="{BE6B5D2D-7A94-4FB1-8331-8B04A9BEA329}" dt="2025-02-21T02:14:39.486" v="631" actId="164"/>
          <ac:grpSpMkLst>
            <pc:docMk/>
            <pc:sldMk cId="3761606250" sldId="270"/>
            <ac:grpSpMk id="21" creationId="{1DD922BB-A51C-B759-4BA5-EB2610C42A61}"/>
          </ac:grpSpMkLst>
        </pc:grpChg>
        <pc:picChg chg="add mod">
          <ac:chgData name="Arockiasamy, Jesu Marcus I" userId="754fb259-fe4c-4e19-b18e-4a3f290f6f59" providerId="ADAL" clId="{BE6B5D2D-7A94-4FB1-8331-8B04A9BEA329}" dt="2025-02-21T02:14:39.486" v="631" actId="164"/>
          <ac:picMkLst>
            <pc:docMk/>
            <pc:sldMk cId="3761606250" sldId="270"/>
            <ac:picMk id="5" creationId="{D2A38FED-9DED-35D0-0550-73D2244BF4D6}"/>
          </ac:picMkLst>
        </pc:picChg>
        <pc:cxnChg chg="add del mod">
          <ac:chgData name="Arockiasamy, Jesu Marcus I" userId="754fb259-fe4c-4e19-b18e-4a3f290f6f59" providerId="ADAL" clId="{BE6B5D2D-7A94-4FB1-8331-8B04A9BEA329}" dt="2025-02-21T02:11:29.327" v="554" actId="478"/>
          <ac:cxnSpMkLst>
            <pc:docMk/>
            <pc:sldMk cId="3761606250" sldId="270"/>
            <ac:cxnSpMk id="10" creationId="{6C096437-6355-BE07-4803-D5A4BE079E41}"/>
          </ac:cxnSpMkLst>
        </pc:cxnChg>
        <pc:cxnChg chg="add del mod">
          <ac:chgData name="Arockiasamy, Jesu Marcus I" userId="754fb259-fe4c-4e19-b18e-4a3f290f6f59" providerId="ADAL" clId="{BE6B5D2D-7A94-4FB1-8331-8B04A9BEA329}" dt="2025-02-21T02:11:44.813" v="559" actId="478"/>
          <ac:cxnSpMkLst>
            <pc:docMk/>
            <pc:sldMk cId="3761606250" sldId="270"/>
            <ac:cxnSpMk id="11" creationId="{40FDA1C4-38B7-AA6C-1FC8-0E84642C3E18}"/>
          </ac:cxnSpMkLst>
        </pc:cxnChg>
        <pc:cxnChg chg="add mod">
          <ac:chgData name="Arockiasamy, Jesu Marcus I" userId="754fb259-fe4c-4e19-b18e-4a3f290f6f59" providerId="ADAL" clId="{BE6B5D2D-7A94-4FB1-8331-8B04A9BEA329}" dt="2025-02-21T02:14:39.486" v="631" actId="164"/>
          <ac:cxnSpMkLst>
            <pc:docMk/>
            <pc:sldMk cId="3761606250" sldId="270"/>
            <ac:cxnSpMk id="12" creationId="{B9C6D24E-8DB5-FDF7-2160-494695555E9C}"/>
          </ac:cxnSpMkLst>
        </pc:cxnChg>
        <pc:cxnChg chg="add mod">
          <ac:chgData name="Arockiasamy, Jesu Marcus I" userId="754fb259-fe4c-4e19-b18e-4a3f290f6f59" providerId="ADAL" clId="{BE6B5D2D-7A94-4FB1-8331-8B04A9BEA329}" dt="2025-02-21T02:14:39.486" v="631" actId="164"/>
          <ac:cxnSpMkLst>
            <pc:docMk/>
            <pc:sldMk cId="3761606250" sldId="270"/>
            <ac:cxnSpMk id="14" creationId="{D35876F6-0BC6-A978-6B48-012730ABF132}"/>
          </ac:cxnSpMkLst>
        </pc:cxnChg>
        <pc:cxnChg chg="add mod">
          <ac:chgData name="Arockiasamy, Jesu Marcus I" userId="754fb259-fe4c-4e19-b18e-4a3f290f6f59" providerId="ADAL" clId="{BE6B5D2D-7A94-4FB1-8331-8B04A9BEA329}" dt="2025-02-21T02:14:39.486" v="631" actId="164"/>
          <ac:cxnSpMkLst>
            <pc:docMk/>
            <pc:sldMk cId="3761606250" sldId="270"/>
            <ac:cxnSpMk id="19" creationId="{BF881760-D3A7-BF4F-BF7B-51B9B1947880}"/>
          </ac:cxnSpMkLst>
        </pc:cxnChg>
      </pc:sldChg>
      <pc:sldChg chg="modSp add mod">
        <pc:chgData name="Arockiasamy, Jesu Marcus I" userId="754fb259-fe4c-4e19-b18e-4a3f290f6f59" providerId="ADAL" clId="{BE6B5D2D-7A94-4FB1-8331-8B04A9BEA329}" dt="2025-02-21T02:17:51.741" v="645" actId="20577"/>
        <pc:sldMkLst>
          <pc:docMk/>
          <pc:sldMk cId="3368584335" sldId="271"/>
        </pc:sldMkLst>
        <pc:spChg chg="mod">
          <ac:chgData name="Arockiasamy, Jesu Marcus I" userId="754fb259-fe4c-4e19-b18e-4a3f290f6f59" providerId="ADAL" clId="{BE6B5D2D-7A94-4FB1-8331-8B04A9BEA329}" dt="2025-02-21T02:17:51.741" v="645" actId="20577"/>
          <ac:spMkLst>
            <pc:docMk/>
            <pc:sldMk cId="3368584335" sldId="271"/>
            <ac:spMk id="2" creationId="{E8E6C37E-9C9A-9F36-DF11-DE237FC089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C99FC-E597-4203-8CF2-E9C6BAB003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843E3-D17A-4307-81BD-BF4032BE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12B9E-587E-73CE-E2B9-5AF32AAC7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458A3-F544-686F-4916-9AAB64AEB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C5E64-8288-7EEC-DDE7-37E3525DF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C9C2-49F0-EAC0-3463-20457CC4C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56F3-DB22-53A6-9C16-F8B17AC3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CD6CC-B282-BF6A-651C-B1349F753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CF0A1-F327-875D-1810-25C09116C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2E54C-3648-189E-16CD-9665D97FD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88A8-6A29-201A-024B-1393EEEC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4FADE-5474-8679-6FC3-621961A49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55A48-5DAE-3B16-0524-7B5277953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F9A3-007A-DF7D-6335-344F4877D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342A-49B5-1B9F-9638-C2753133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1ECE5-2018-53B7-A1CF-3FD5141F3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35CFD-7CC7-DFC4-AC8A-5955E4607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3616-F3AB-2E85-6EF1-9E19A96AE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A866-916D-DCB8-CA4F-186C7A9B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4EBF5-1A57-26FD-A7DA-35D158D6E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93596-2FF5-431B-A38C-F679E3FFB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18CF-B7DA-268C-5ADD-CE2B9DCF6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843E3-D17A-4307-81BD-BF4032BE7F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1045-C16B-17DE-C506-5252E1B5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FF876-135E-EB52-E766-9CB485E5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5859-1837-B96E-52EF-E03BD02E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5B88-87E7-21A5-561E-69A760C2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52A9-1242-5619-1163-6C9AD59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2AF4-7F8F-4EAB-E8C7-054E9B36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2D2B0-E2CB-483E-DE70-000F0ACF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618C-DD4E-BC0E-0785-96F7A3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B5AD-BC01-CEE5-9E5E-1836E8DB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9463-ACDA-26E4-7CD4-9A0C193C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CADCC-FEF2-E4DA-F98E-39521BF8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FC1B9-006C-B612-FE6F-C6AAD3C7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B019-C795-8B3D-5386-65C03221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F11D-FC72-D38B-3AB3-B15AE0D4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A75E-97AA-25EB-3217-1D293B1A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6A62-068A-49BA-7BFE-C0FB5636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C83A-5EC4-B050-1BC8-CA824AD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D61E-A640-EF04-C53B-95CCAA2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0679-B889-0357-72E9-044DB109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13FE-F828-4C93-A8D6-7B073C4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47B-3665-F761-8B14-8E210017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F8904-7A0A-33B4-180A-7BB5F515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3D27-A07F-365B-EAF0-CFD74E1A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974A-6485-E17F-95CC-E9800D1A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3B5F-4303-1587-F894-6D2C2342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CFDE-56F1-CB59-91B5-709D6EEB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B22C-3CAA-8CBE-2B77-BEEC96557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64F4-4E81-D84F-2A5A-F4E1525B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6D5D-F6B9-1719-2D25-04282410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E781-D7AB-7394-1A7B-3E1156E7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1565-B0B3-B3D8-18CE-6A6D1692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C86-18E5-6D06-C85C-1259ABD8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5A62-A863-FD55-36B6-17359440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1D4C4-48DC-D585-DE22-B6F92AD3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1DAA-B00B-4F62-62E7-0CB157EF8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080BB-AC06-C160-3192-09258B6E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4FE2-4163-A537-8A48-92057E10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F1CA7-A1B2-F877-63FE-E137B05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737D-10D2-BA0A-77B0-B6A18B73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67C7-6963-52E0-B737-A84F1CF4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EA1-B586-AD43-D96F-9EB2290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49DB-E13F-A024-69CD-F98EE14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7CC9F-4176-D282-0730-C916F09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CFF41-A2F9-F671-8F43-FF4505C5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83B52-B7B9-1001-4167-119A55BE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DAD0A-642A-E120-D17A-B0829B70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C93F-2EEB-A7A3-60AD-CEA42FCA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D089-05F6-F29E-BBE9-4475E914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9229-7507-B536-8C27-73B35C37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D08B-3AB5-CF3D-BC21-9234257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67BB-8713-C8FE-52CB-87B108B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D124-386A-CD7E-1597-03FE42C4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935E-6EA9-748E-6907-A8D6F5FC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2C703-5AED-97C3-8144-951562D4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3EEE-CD0C-AF5E-A869-C916483A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294C-E363-A783-497B-EBC9B6CC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79A1-8B48-C756-EF97-C1B589F1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53F9-364C-3CBA-45ED-6C5401FF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1E40-3918-CF52-4EF1-9650DEA3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691E-045B-AC68-C5AE-DBE3A609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BED-5F0D-A585-7A6C-8CC0D3BB4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C130A-3593-44A7-BC4C-786DC4EC64A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F11E-5AA0-0332-9FFB-9F8CE02C3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C063-7220-AC9C-ACDC-C4CAF77D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49FD5-2A15-41D1-85D6-90AA5728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1959-85D8-B7B0-1557-CDFB8F8B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9493-A22C-47FC-DCF7-A65E4804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AF2A6-44C4-5A97-EE93-DBD907AD82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9DEBEF"/>
              </a:clrFrom>
              <a:clrTo>
                <a:srgbClr val="9DEB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122" name="Picture 2" descr="Phishing Royalty Free Vector Image - VectorStock">
            <a:extLst>
              <a:ext uri="{FF2B5EF4-FFF2-40B4-BE49-F238E27FC236}">
                <a16:creationId xmlns:a16="http://schemas.microsoft.com/office/drawing/2014/main" id="{2DA7790E-65B3-E264-B2CE-62DF63BA0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" b="25522"/>
          <a:stretch/>
        </p:blipFill>
        <p:spPr bwMode="auto">
          <a:xfrm>
            <a:off x="9629468" y="4807974"/>
            <a:ext cx="1131570" cy="8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DA21B-9FBA-900F-3AA9-33B9F1ED4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73" y="796414"/>
            <a:ext cx="1566579" cy="1427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24" name="Picture 4" descr="20,600+ Phishing Stock Illustrations, Royalty-Free Vector Graphics &amp; Clip  Art - iStock | Phishing email, Phishing icon, Email">
            <a:extLst>
              <a:ext uri="{FF2B5EF4-FFF2-40B4-BE49-F238E27FC236}">
                <a16:creationId xmlns:a16="http://schemas.microsoft.com/office/drawing/2014/main" id="{F7D72A03-6DF5-7680-C105-B3303CA5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9DEBEF"/>
              </a:clrFrom>
              <a:clrTo>
                <a:srgbClr val="9D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4" y="868725"/>
            <a:ext cx="1855296" cy="11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12E76C4-008E-E3EA-82CA-84E8DD9FD1AA}"/>
              </a:ext>
            </a:extLst>
          </p:cNvPr>
          <p:cNvGrpSpPr/>
          <p:nvPr/>
        </p:nvGrpSpPr>
        <p:grpSpPr>
          <a:xfrm>
            <a:off x="3422028" y="2224346"/>
            <a:ext cx="5751063" cy="1643042"/>
            <a:chOff x="3294209" y="2224346"/>
            <a:chExt cx="5751063" cy="16430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11315F-E45B-A439-1948-C9376603157B}"/>
                </a:ext>
              </a:extLst>
            </p:cNvPr>
            <p:cNvSpPr/>
            <p:nvPr/>
          </p:nvSpPr>
          <p:spPr>
            <a:xfrm>
              <a:off x="3829997" y="2224346"/>
              <a:ext cx="46794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Phish &amp; Chips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40C13D-C6E3-E0AF-CEAB-3CF6FDCFAF02}"/>
                </a:ext>
              </a:extLst>
            </p:cNvPr>
            <p:cNvSpPr/>
            <p:nvPr/>
          </p:nvSpPr>
          <p:spPr>
            <a:xfrm>
              <a:off x="3294209" y="3282613"/>
              <a:ext cx="57510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Cooking Up AI to Fry Phishers!</a:t>
              </a:r>
            </a:p>
          </p:txBody>
        </p:sp>
      </p:grpSp>
      <p:pic>
        <p:nvPicPr>
          <p:cNvPr id="5126" name="Picture 6" descr="Phishing account concept illustration">
            <a:extLst>
              <a:ext uri="{FF2B5EF4-FFF2-40B4-BE49-F238E27FC236}">
                <a16:creationId xmlns:a16="http://schemas.microsoft.com/office/drawing/2014/main" id="{EED847D3-84DB-D6B6-3424-4B384929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56180"/>
            <a:ext cx="673390" cy="6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1E924B-CAAF-165F-5EDA-122B09F60BC7}"/>
              </a:ext>
            </a:extLst>
          </p:cNvPr>
          <p:cNvSpPr/>
          <p:nvPr/>
        </p:nvSpPr>
        <p:spPr>
          <a:xfrm>
            <a:off x="5249455" y="5240593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Repo: 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2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D922BB-A51C-B759-4BA5-EB2610C42A61}"/>
              </a:ext>
            </a:extLst>
          </p:cNvPr>
          <p:cNvGrpSpPr/>
          <p:nvPr/>
        </p:nvGrpSpPr>
        <p:grpSpPr>
          <a:xfrm>
            <a:off x="0" y="160222"/>
            <a:ext cx="12192000" cy="6537555"/>
            <a:chOff x="0" y="160222"/>
            <a:chExt cx="12192000" cy="65375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38FED-9DED-35D0-0550-73D2244B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0222"/>
              <a:ext cx="12192000" cy="65375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B517E7-7F7D-73FA-D537-48270352FA02}"/>
                </a:ext>
              </a:extLst>
            </p:cNvPr>
            <p:cNvSpPr/>
            <p:nvPr/>
          </p:nvSpPr>
          <p:spPr>
            <a:xfrm>
              <a:off x="4503174" y="1183878"/>
              <a:ext cx="1661652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Plugin 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 its status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9EE741-8D13-F0FD-6ADA-5D176498858D}"/>
                </a:ext>
              </a:extLst>
            </p:cNvPr>
            <p:cNvSpPr/>
            <p:nvPr/>
          </p:nvSpPr>
          <p:spPr>
            <a:xfrm>
              <a:off x="8534400" y="3813572"/>
              <a:ext cx="3006213" cy="610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B366A3-5E27-4B30-98C6-C41DA71C918E}"/>
                </a:ext>
              </a:extLst>
            </p:cNvPr>
            <p:cNvSpPr/>
            <p:nvPr/>
          </p:nvSpPr>
          <p:spPr>
            <a:xfrm>
              <a:off x="2369574" y="169598"/>
              <a:ext cx="1868129" cy="351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C6D24E-8DB5-FDF7-2160-494695555E9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5334000" y="755740"/>
              <a:ext cx="309716" cy="42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F07FD2-F3FF-E0E1-2159-0D770D4A45DC}"/>
                </a:ext>
              </a:extLst>
            </p:cNvPr>
            <p:cNvSpPr/>
            <p:nvPr/>
          </p:nvSpPr>
          <p:spPr>
            <a:xfrm>
              <a:off x="3672348" y="3880553"/>
              <a:ext cx="1661652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Phishing site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5876F6-0BC6-A978-6B48-012730ABF13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334000" y="4119044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08DB56-B70B-A23B-EDF6-F00DD67A7A1E}"/>
                </a:ext>
              </a:extLst>
            </p:cNvPr>
            <p:cNvSpPr/>
            <p:nvPr/>
          </p:nvSpPr>
          <p:spPr>
            <a:xfrm>
              <a:off x="8519653" y="4634803"/>
              <a:ext cx="3006213" cy="610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AC2645-B2ED-073D-1A24-AC8B035D6EDF}"/>
                </a:ext>
              </a:extLst>
            </p:cNvPr>
            <p:cNvSpPr/>
            <p:nvPr/>
          </p:nvSpPr>
          <p:spPr>
            <a:xfrm>
              <a:off x="2015613" y="4701784"/>
              <a:ext cx="3303640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URL is redirected to safety (plugin)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881760-D3A7-BF4F-BF7B-51B9B194788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319253" y="4940275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60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B8FD-A69B-F092-EE2C-C54C777D4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30C29F-993C-7AD7-D061-EAD31B06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0E951-B254-4B1D-EFE8-78D0C2E5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96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Bon Appétit</a:t>
            </a:r>
          </a:p>
        </p:txBody>
      </p:sp>
    </p:spTree>
    <p:extLst>
      <p:ext uri="{BB962C8B-B14F-4D97-AF65-F5344CB8AC3E}">
        <p14:creationId xmlns:p14="http://schemas.microsoft.com/office/powerpoint/2010/main" val="28695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836FDA-6E0D-A96E-C516-8E8B3E2D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0EC44-F35B-FFCA-2EA3-B60F1DC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81" y="250031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Recipe (Data &amp;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A5D0-DE59-0446-17E6-AC1AE39B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812" y="1825625"/>
            <a:ext cx="9264581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Phishing Websites Dataset – From UC Irvine Machine Learning Repository </a:t>
            </a:r>
            <a:r>
              <a:rPr lang="en-US" sz="1200" dirty="0"/>
              <a:t>(DOI: 10.24432/C51W2X)</a:t>
            </a:r>
            <a:endParaRPr lang="en-US" dirty="0"/>
          </a:p>
          <a:p>
            <a:pPr lvl="1"/>
            <a:r>
              <a:rPr lang="en-US" dirty="0"/>
              <a:t>With 250 K URLs</a:t>
            </a:r>
          </a:p>
          <a:p>
            <a:pPr lvl="1"/>
            <a:r>
              <a:rPr lang="en-US" dirty="0"/>
              <a:t>30 Features</a:t>
            </a:r>
          </a:p>
          <a:p>
            <a:r>
              <a:rPr lang="en-US" dirty="0"/>
              <a:t>200 top trusted websites – from </a:t>
            </a:r>
            <a:r>
              <a:rPr lang="en-US" dirty="0" err="1"/>
              <a:t>Similarweb</a:t>
            </a:r>
            <a:r>
              <a:rPr lang="en-US" dirty="0"/>
              <a:t> </a:t>
            </a:r>
            <a:r>
              <a:rPr lang="en-US" sz="1800" dirty="0"/>
              <a:t>(based on visits)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Features used</a:t>
            </a:r>
          </a:p>
          <a:p>
            <a:pPr lvl="1"/>
            <a:r>
              <a:rPr lang="en-US" dirty="0"/>
              <a:t>URL  Length</a:t>
            </a:r>
          </a:p>
          <a:p>
            <a:pPr lvl="1"/>
            <a:r>
              <a:rPr lang="en-US" dirty="0"/>
              <a:t>Domain Length</a:t>
            </a:r>
          </a:p>
          <a:p>
            <a:pPr lvl="1"/>
            <a:r>
              <a:rPr lang="en-US" dirty="0"/>
              <a:t>Subdomain Length</a:t>
            </a:r>
          </a:p>
          <a:p>
            <a:pPr lvl="1"/>
            <a:r>
              <a:rPr lang="en-US" dirty="0"/>
              <a:t>Number of special characters</a:t>
            </a:r>
          </a:p>
          <a:p>
            <a:pPr lvl="1"/>
            <a:r>
              <a:rPr lang="en-US" dirty="0"/>
              <a:t>Number of dots</a:t>
            </a:r>
          </a:p>
          <a:p>
            <a:pPr lvl="1"/>
            <a:r>
              <a:rPr lang="en-US" dirty="0"/>
              <a:t>Is it trusted site?</a:t>
            </a:r>
          </a:p>
          <a:p>
            <a:pPr lvl="1"/>
            <a:r>
              <a:rPr lang="en-US" dirty="0"/>
              <a:t>Is it https?</a:t>
            </a:r>
          </a:p>
        </p:txBody>
      </p:sp>
    </p:spTree>
    <p:extLst>
      <p:ext uri="{BB962C8B-B14F-4D97-AF65-F5344CB8AC3E}">
        <p14:creationId xmlns:p14="http://schemas.microsoft.com/office/powerpoint/2010/main" val="19653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A7FB-5F29-AB66-0FB5-0CBE1B32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327D6-66C8-283B-64D0-5AC10147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70BCA4-E914-16A1-A969-DB31B9D9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81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Cooking the Model (ML Training &amp; Optimization)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E9EF9-FBD8-D2AB-6708-B418AFD6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297" y="1575594"/>
            <a:ext cx="9028793" cy="36878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9E1696-5C10-2A54-4242-089D2D91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297" y="5590767"/>
            <a:ext cx="9264581" cy="676415"/>
          </a:xfrm>
        </p:spPr>
        <p:txBody>
          <a:bodyPr>
            <a:normAutofit/>
          </a:bodyPr>
          <a:lstStyle/>
          <a:p>
            <a:r>
              <a:rPr lang="en-US" sz="2000" dirty="0"/>
              <a:t>Random Forrest was picked as it didn’t burn the meal, and it  wasn’t too bland</a:t>
            </a:r>
          </a:p>
        </p:txBody>
      </p:sp>
    </p:spTree>
    <p:extLst>
      <p:ext uri="{BB962C8B-B14F-4D97-AF65-F5344CB8AC3E}">
        <p14:creationId xmlns:p14="http://schemas.microsoft.com/office/powerpoint/2010/main" val="205563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A137-124C-E878-0F1B-7B80791D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CC2AD0-BA22-F296-AD18-0D7FD584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6C76C-2AC4-4B85-53CA-FE5E339F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81" y="250031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Serving It Hot </a:t>
            </a:r>
            <a:r>
              <a:rPr lang="en-US" sz="3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(Deployment &amp; DevOps)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FEAB-8965-8BE8-46AE-70B4EE19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812" y="1825625"/>
            <a:ext cx="9264581" cy="4351338"/>
          </a:xfrm>
        </p:spPr>
        <p:txBody>
          <a:bodyPr>
            <a:normAutofit/>
          </a:bodyPr>
          <a:lstStyle/>
          <a:p>
            <a:r>
              <a:rPr lang="en-US" dirty="0" err="1"/>
              <a:t>TechStack</a:t>
            </a:r>
            <a:endParaRPr lang="en-US" dirty="0"/>
          </a:p>
          <a:p>
            <a:pPr lvl="1"/>
            <a:r>
              <a:rPr lang="en-US" dirty="0"/>
              <a:t>Python 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Chrome Extensions</a:t>
            </a:r>
          </a:p>
          <a:p>
            <a:pPr lvl="1"/>
            <a:r>
              <a:rPr lang="en-US" dirty="0"/>
              <a:t>Flask API</a:t>
            </a:r>
          </a:p>
          <a:p>
            <a:pPr lvl="1"/>
            <a:r>
              <a:rPr lang="en-US" dirty="0"/>
              <a:t>JavaScript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A84E1-4036-EDB3-08AA-4F4410872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D40E1B-E4FE-46F1-3414-13E4D01A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F4913-9055-12C5-DA08-DB07F126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965" y="2766218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Let’s start cooking….. (Demo)</a:t>
            </a:r>
          </a:p>
        </p:txBody>
      </p:sp>
    </p:spTree>
    <p:extLst>
      <p:ext uri="{BB962C8B-B14F-4D97-AF65-F5344CB8AC3E}">
        <p14:creationId xmlns:p14="http://schemas.microsoft.com/office/powerpoint/2010/main" val="33701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326F6-3717-672D-5732-3FDFF52F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1A817-6064-DFB2-31A5-526A0456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6C37E-9C9A-9F36-DF11-DE237FC0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96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6858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23CE-57D2-71E8-6F9F-75D7CDB4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E5F0B-DDB9-51BA-087B-F4256771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64B42-E82E-AF46-509B-0D5FFBE6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117C3F0-47EC-0C35-8DFD-A86084CEA0C9}"/>
              </a:ext>
            </a:extLst>
          </p:cNvPr>
          <p:cNvGrpSpPr/>
          <p:nvPr/>
        </p:nvGrpSpPr>
        <p:grpSpPr>
          <a:xfrm>
            <a:off x="0" y="1"/>
            <a:ext cx="12192000" cy="6933362"/>
            <a:chOff x="0" y="1"/>
            <a:chExt cx="12192000" cy="69333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5E3916-0DB2-5BEE-BB96-68465004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12192000" cy="693336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E7F656-CEA3-4D9D-66FD-FF74BD3D3014}"/>
                </a:ext>
              </a:extLst>
            </p:cNvPr>
            <p:cNvSpPr/>
            <p:nvPr/>
          </p:nvSpPr>
          <p:spPr>
            <a:xfrm>
              <a:off x="4434348" y="1027906"/>
              <a:ext cx="1661652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Plugin 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 its status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899F6-70ED-1959-DC85-582481C9433C}"/>
                </a:ext>
              </a:extLst>
            </p:cNvPr>
            <p:cNvSpPr/>
            <p:nvPr/>
          </p:nvSpPr>
          <p:spPr>
            <a:xfrm>
              <a:off x="1981199" y="2704306"/>
              <a:ext cx="1661652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Legitimate site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CF7922-9FDC-08C1-EC66-BA155E3D1B49}"/>
                </a:ext>
              </a:extLst>
            </p:cNvPr>
            <p:cNvSpPr/>
            <p:nvPr/>
          </p:nvSpPr>
          <p:spPr>
            <a:xfrm>
              <a:off x="8465574" y="2271252"/>
              <a:ext cx="2888226" cy="5157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83866-3B50-E535-BD42-8F1BB3D87F65}"/>
                </a:ext>
              </a:extLst>
            </p:cNvPr>
            <p:cNvSpPr/>
            <p:nvPr/>
          </p:nvSpPr>
          <p:spPr>
            <a:xfrm>
              <a:off x="2300748" y="13626"/>
              <a:ext cx="1868129" cy="351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B10B77-7DB0-9D18-44DE-B6900E7F0E25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 flipH="1">
              <a:off x="2812025" y="365125"/>
              <a:ext cx="422788" cy="233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4141E3-3DC0-8440-22DF-EFFA0D882EA9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3642851" y="2536723"/>
              <a:ext cx="4822723" cy="42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091741-27A4-754A-6EC1-7142ABC63AA4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5265174" y="599768"/>
              <a:ext cx="309716" cy="42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3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3AC677-BA05-3BD6-C30E-4012FCE2F606}"/>
              </a:ext>
            </a:extLst>
          </p:cNvPr>
          <p:cNvGrpSpPr/>
          <p:nvPr/>
        </p:nvGrpSpPr>
        <p:grpSpPr>
          <a:xfrm>
            <a:off x="0" y="-3734"/>
            <a:ext cx="12192000" cy="6620148"/>
            <a:chOff x="0" y="-3734"/>
            <a:chExt cx="12192000" cy="66201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B7A45-788D-A96D-08A6-FF54778CA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3734"/>
              <a:ext cx="12192000" cy="66201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BA572B-010D-A24E-09BB-A2D86CFD77D6}"/>
                </a:ext>
              </a:extLst>
            </p:cNvPr>
            <p:cNvSpPr/>
            <p:nvPr/>
          </p:nvSpPr>
          <p:spPr>
            <a:xfrm>
              <a:off x="4434348" y="1027906"/>
              <a:ext cx="1661652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Plugin 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 its status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BBE02-E15B-AF51-8E56-662B4E86C0EB}"/>
                </a:ext>
              </a:extLst>
            </p:cNvPr>
            <p:cNvSpPr/>
            <p:nvPr/>
          </p:nvSpPr>
          <p:spPr>
            <a:xfrm>
              <a:off x="1981199" y="2704306"/>
              <a:ext cx="1661652" cy="515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Legitimate site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EEA75B-A123-A11D-3076-6EDF0EA58C48}"/>
                </a:ext>
              </a:extLst>
            </p:cNvPr>
            <p:cNvSpPr/>
            <p:nvPr/>
          </p:nvSpPr>
          <p:spPr>
            <a:xfrm>
              <a:off x="8465574" y="2939842"/>
              <a:ext cx="2888226" cy="5157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B34A38-E700-8943-2375-7337FCBF2D3B}"/>
                </a:ext>
              </a:extLst>
            </p:cNvPr>
            <p:cNvSpPr/>
            <p:nvPr/>
          </p:nvSpPr>
          <p:spPr>
            <a:xfrm>
              <a:off x="2300748" y="13626"/>
              <a:ext cx="1868129" cy="351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D46310-4A0A-1237-685F-E3F82E2E3702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2812025" y="365125"/>
              <a:ext cx="422788" cy="233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F53E7B-156D-8532-8A74-6B6922863B4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642851" y="2962186"/>
              <a:ext cx="4822723" cy="2355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EFE33B-0056-DE61-0204-17334B95F02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5265174" y="599768"/>
              <a:ext cx="309716" cy="42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32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164</Words>
  <Application>Microsoft Office PowerPoint</Application>
  <PresentationFormat>Widescreen</PresentationFormat>
  <Paragraphs>48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The Recipe (Data &amp; Features)</vt:lpstr>
      <vt:lpstr>Cooking the Model (ML Training &amp; Optimization)</vt:lpstr>
      <vt:lpstr>Serving It Hot (Deployment &amp; DevOps)</vt:lpstr>
      <vt:lpstr>Let’s start cooking….. (Demo)</vt:lpstr>
      <vt:lpstr>Appendix</vt:lpstr>
      <vt:lpstr>PowerPoint Presentation</vt:lpstr>
      <vt:lpstr>PowerPoint Presentation</vt:lpstr>
      <vt:lpstr>PowerPoint Presentation</vt:lpstr>
      <vt:lpstr>PowerPoint Presentation</vt:lpstr>
      <vt:lpstr>Bon Appétit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Arockiasamy, Jesu Marcus I</dc:creator>
  <cp:lastModifiedBy>Arockiasamy, Jesu Marcus I</cp:lastModifiedBy>
  <cp:revision>1</cp:revision>
  <dcterms:created xsi:type="dcterms:W3CDTF">2025-02-18T23:21:39Z</dcterms:created>
  <dcterms:modified xsi:type="dcterms:W3CDTF">2025-02-21T02:18:43Z</dcterms:modified>
</cp:coreProperties>
</file>