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OpenShift Commands — Detailed 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Category-wise explanations, examples, flags, and practical notes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ConfigMaps, Secrets &amp;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oc create configmap &lt;name&gt; --from-file=... --from-literal=...</a:t>
            </a:r>
          </a:p>
          <a:p>
            <a:pPr lvl="1">
              <a:defRPr sz="1200"/>
            </a:pPr>
            <a:r>
              <a:t>What: Create a ConfigMap from files or literal key-values for non-sensitive config.</a:t>
            </a:r>
          </a:p>
          <a:p>
            <a:pPr lvl="1">
              <a:defRPr sz="1200"/>
            </a:pPr>
            <a:r>
              <a:t>Flags: --from-file, --from-literal</a:t>
            </a:r>
          </a:p>
          <a:p>
            <a:pPr lvl="1">
              <a:defRPr sz="1200"/>
            </a:pPr>
            <a:r>
              <a:t>Example: oc create configmap app-config --from-file=config.yaml</a:t>
            </a:r>
          </a:p>
          <a:p>
            <a:pPr lvl="1">
              <a:defRPr sz="1200"/>
            </a:pPr>
            <a:r>
              <a:t>Notes: ConfigMaps are mounted as files or env vars into pods; do not store secrets here.</a:t>
            </a:r>
          </a:p>
          <a:p>
            <a:pPr>
              <a:defRPr sz="1400"/>
            </a:pPr>
            <a:r>
              <a:t>oc create secret generic &lt;name&gt; --from-literal=key=value --from-file=...</a:t>
            </a:r>
          </a:p>
          <a:p>
            <a:pPr lvl="1">
              <a:defRPr sz="1200"/>
            </a:pPr>
            <a:r>
              <a:t>What: Create a generic secret (base64 encoded). Use docker-registry type for image pull secrets.</a:t>
            </a:r>
          </a:p>
          <a:p>
            <a:pPr lvl="1">
              <a:defRPr sz="1200"/>
            </a:pPr>
            <a:r>
              <a:t>Flags: --from-literal, --from-file, --type=kubernetes.io/dockerconfigjson</a:t>
            </a:r>
          </a:p>
          <a:p>
            <a:pPr lvl="1">
              <a:defRPr sz="1200"/>
            </a:pPr>
            <a:r>
              <a:t>Example: oc create secret generic db-creds --from-literal=username=admin --from-literal=password='s3cr3t'</a:t>
            </a:r>
          </a:p>
          <a:p>
            <a:pPr lvl="1">
              <a:defRPr sz="1200"/>
            </a:pPr>
            <a:r>
              <a:t>Notes: Secrets are base64 encoded; avoid echoing them in logs. Use secrets for TLS certs and credentials.</a:t>
            </a:r>
          </a:p>
          <a:p>
            <a:pPr>
              <a:defRPr sz="1400"/>
            </a:pPr>
            <a:r>
              <a:t>oc set env dc/&lt;name&gt; VAR=value</a:t>
            </a:r>
          </a:p>
          <a:p>
            <a:pPr lvl="1">
              <a:defRPr sz="1200"/>
            </a:pPr>
            <a:r>
              <a:t>What: Set or update environment variables on a DeploymentConfig or Deployment.</a:t>
            </a:r>
          </a:p>
          <a:p>
            <a:pPr lvl="1">
              <a:defRPr sz="1200"/>
            </a:pPr>
            <a:r>
              <a:t>Flags: --env, --from</a:t>
            </a:r>
          </a:p>
          <a:p>
            <a:pPr lvl="1">
              <a:defRPr sz="1200"/>
            </a:pPr>
            <a:r>
              <a:t>Example: oc set env dc/frontend DEBUG=false</a:t>
            </a:r>
          </a:p>
          <a:p>
            <a:pPr lvl="1">
              <a:defRPr sz="1200"/>
            </a:pPr>
            <a:r>
              <a:t>Notes: Changes trigger a new rollout. Use configmaps for many variables.</a:t>
            </a:r>
          </a:p>
          <a:p>
            <a:pPr>
              <a:defRPr sz="1400"/>
            </a:pPr>
            <a:r>
              <a:t>oc set volume / oc set resources / oc set probe</a:t>
            </a:r>
          </a:p>
          <a:p>
            <a:pPr lvl="1">
              <a:defRPr sz="1200"/>
            </a:pPr>
            <a:r>
              <a:t>What: Modify deployment templates to add volumes, resource requests/limits, or liveness/readiness probes.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set resources dc/myapp --limits=cpu=500m,memory=512Mi</a:t>
            </a:r>
          </a:p>
          <a:p>
            <a:pPr lvl="1">
              <a:defRPr sz="1200"/>
            </a:pPr>
            <a:r>
              <a:t>Notes: Prefer setting requests and limits to avoid CPU throttling and OOMs.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&amp; PersistentVolumes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oc get pv / oc get pvc</a:t>
            </a:r>
          </a:p>
          <a:p>
            <a:pPr lvl="1">
              <a:defRPr sz="1200"/>
            </a:pPr>
            <a:r>
              <a:t>What: List PersistentVolumes (cluster) and PersistentVolumeClaims in the project.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get pvc  |  oc describe pvc mydb-storage</a:t>
            </a:r>
          </a:p>
          <a:p>
            <a:pPr lvl="1">
              <a:defRPr sz="1200"/>
            </a:pPr>
            <a:r>
              <a:t>Notes: PVCs bind to PVs based on storageclass and capacity.</a:t>
            </a:r>
          </a:p>
          <a:p>
            <a:pPr>
              <a:defRPr sz="1400"/>
            </a:pPr>
            <a:r>
              <a:t>oc describe pvc &lt;name&gt;</a:t>
            </a:r>
          </a:p>
          <a:p>
            <a:pPr lvl="1">
              <a:defRPr sz="1200"/>
            </a:pPr>
            <a:r>
              <a:t>What: Inspect binding, access modes, storageclass, and events for PVC.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describe pvc mydb-storage</a:t>
            </a:r>
          </a:p>
          <a:p>
            <a:pPr lvl="1">
              <a:defRPr sz="1200"/>
            </a:pPr>
            <a:r>
              <a:t>Notes: Check for events to diagnose binding or quota issues.</a:t>
            </a:r>
          </a:p>
          <a:p>
            <a:pPr>
              <a:defRPr sz="1400"/>
            </a:pPr>
            <a:r>
              <a:t>oc delete pvc &lt;name&gt;</a:t>
            </a:r>
          </a:p>
          <a:p>
            <a:pPr lvl="1">
              <a:defRPr sz="1200"/>
            </a:pPr>
            <a:r>
              <a:t>What: Delete a PVC; underlying PV may be deleted depending on reclaim policy.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delete pvc mydb-storage</a:t>
            </a:r>
          </a:p>
          <a:p>
            <a:pPr lvl="1">
              <a:defRPr sz="1200"/>
            </a:pPr>
            <a:r>
              <a:t>Notes: Understand reclaimPolicy (Retain/Delete) to avoid accidental data loss.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RBAC &amp;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oc adm policy add-role-to-user &lt;role&gt; &lt;user&gt; -n &lt;project&gt;</a:t>
            </a:r>
          </a:p>
          <a:p>
            <a:pPr lvl="1">
              <a:defRPr sz="1200"/>
            </a:pPr>
            <a:r>
              <a:t>What: Grant a predefined role (edit/view/admin) to a user within a project (admin only).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adm policy add-role-to-user edit alice -n demo</a:t>
            </a:r>
          </a:p>
          <a:p>
            <a:pPr lvl="1">
              <a:defRPr sz="1200"/>
            </a:pPr>
            <a:r>
              <a:t>Notes: Use least privilege. oc adm requires cluster-admin privileges.</a:t>
            </a:r>
          </a:p>
          <a:p>
            <a:pPr>
              <a:defRPr sz="1400"/>
            </a:pPr>
            <a:r>
              <a:t>oc create rolebinding &lt;name&gt; --clusterrole=view --user=&lt;user&gt; -n &lt;project&gt;</a:t>
            </a:r>
          </a:p>
          <a:p>
            <a:pPr lvl="1">
              <a:defRPr sz="1200"/>
            </a:pPr>
            <a:r>
              <a:t>What: Create a rolebinding to grant RBAC permissions using a manifest or CLI.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create rolebinding view-dev --clusterrole=view --user=bob -n dev</a:t>
            </a:r>
          </a:p>
          <a:p>
            <a:pPr lvl="1">
              <a:defRPr sz="1200"/>
            </a:pPr>
            <a:r>
              <a:t>Notes: RoleBindings can be namespaced; ClusterRoleBindings grant cluster-wide access.</a:t>
            </a:r>
          </a:p>
          <a:p>
            <a:pPr>
              <a:defRPr sz="1400"/>
            </a:pPr>
            <a:r>
              <a:t>oc get users / oc get groups</a:t>
            </a:r>
          </a:p>
          <a:p>
            <a:pPr lvl="1">
              <a:defRPr sz="1200"/>
            </a:pPr>
            <a:r>
              <a:t>What: List users and groups known to the cluster (output varies with IdP).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get users</a:t>
            </a:r>
          </a:p>
          <a:p>
            <a:pPr lvl="1">
              <a:defRPr sz="1200"/>
            </a:pPr>
            <a:r>
              <a:t>Notes: In many setups identity comes from external IdP (LDAP/SSO); usernames may differ.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Administration (Admin)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oc get nodes / oc describe node &lt;node&gt;</a:t>
            </a:r>
          </a:p>
          <a:p>
            <a:pPr lvl="1">
              <a:defRPr sz="1200"/>
            </a:pPr>
            <a:r>
              <a:t>What: List nodes and inspect node details (capacity, conditions, kubelet version).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get nodes  |  oc describe node worker-01</a:t>
            </a:r>
          </a:p>
          <a:p>
            <a:pPr lvl="1">
              <a:defRPr sz="1200"/>
            </a:pPr>
            <a:r>
              <a:t>Notes: Nodes in NotReady status indicate kubelet/network/storage issues.</a:t>
            </a:r>
          </a:p>
          <a:p>
            <a:pPr>
              <a:defRPr sz="1400"/>
            </a:pPr>
            <a:r>
              <a:t>oc adm diagnostics / oc adm must-gather</a:t>
            </a:r>
          </a:p>
          <a:p>
            <a:pPr lvl="1">
              <a:defRPr sz="1200"/>
            </a:pPr>
            <a:r>
              <a:t>What: Run cluster-wide diagnostics or collect support data for debugging.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adm must-gather --image=quay.io/openshift/origin-must-gather:latest</a:t>
            </a:r>
          </a:p>
          <a:p>
            <a:pPr lvl="1">
              <a:defRPr sz="1200"/>
            </a:pPr>
            <a:r>
              <a:t>Notes: Must-gather collects logs and state for Red Hat support or deep debugging.</a:t>
            </a:r>
          </a:p>
          <a:p>
            <a:pPr>
              <a:defRPr sz="1400"/>
            </a:pPr>
            <a:r>
              <a:t>oc adm prune images</a:t>
            </a:r>
          </a:p>
          <a:p>
            <a:pPr lvl="1">
              <a:defRPr sz="1200"/>
            </a:pPr>
            <a:r>
              <a:t>What: Prune old/unreferenced images from the internal registry to reclaim space.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adm prune images --confirm --keep-younger-than=24h</a:t>
            </a:r>
          </a:p>
          <a:p>
            <a:pPr lvl="1">
              <a:defRPr sz="1200"/>
            </a:pPr>
            <a:r>
              <a:t>Notes: Careful with pruning; verify tags and image streams to avoid removing needed images.</a:t>
            </a:r>
          </a:p>
          <a:p>
            <a:pPr>
              <a:defRPr sz="1400"/>
            </a:pPr>
            <a:r>
              <a:t>oc adm top nodes/pods</a:t>
            </a:r>
          </a:p>
          <a:p>
            <a:pPr lvl="1">
              <a:defRPr sz="1200"/>
            </a:pPr>
            <a:r>
              <a:t>What: Show resource usage; requires metrics stack.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adm top pods --all-namespaces</a:t>
            </a:r>
          </a:p>
          <a:p>
            <a:pPr lvl="1">
              <a:defRPr sz="1200"/>
            </a:pPr>
            <a:r>
              <a:t>Notes: Requires cluster monitoring (Prometheus/metrics-server) to be available.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&amp;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oc events --field-selector involvedObject.name=&lt;resource&gt;</a:t>
            </a:r>
          </a:p>
          <a:p>
            <a:pPr lvl="1">
              <a:defRPr sz="1200"/>
            </a:pPr>
            <a:r>
              <a:t>What: Show events filtered by resource to focus on relevant messages.</a:t>
            </a:r>
          </a:p>
          <a:p>
            <a:pPr lvl="1">
              <a:defRPr sz="1200"/>
            </a:pPr>
            <a:r>
              <a:t>Flags: --field-selector</a:t>
            </a:r>
          </a:p>
          <a:p>
            <a:pPr lvl="1">
              <a:defRPr sz="1200"/>
            </a:pPr>
            <a:r>
              <a:t>Example: oc events --field-selector involvedObject.name=mypod-5b6b7</a:t>
            </a:r>
          </a:p>
          <a:p>
            <a:pPr lvl="1">
              <a:defRPr sz="1200"/>
            </a:pPr>
            <a:r>
              <a:t>Notes: Events are ephemeral; capture them quickly or use must-gather.</a:t>
            </a:r>
          </a:p>
          <a:p>
            <a:pPr>
              <a:defRPr sz="1400"/>
            </a:pPr>
            <a:r>
              <a:t>oc logs &lt;pod&gt; --previous</a:t>
            </a:r>
          </a:p>
          <a:p>
            <a:pPr lvl="1">
              <a:defRPr sz="1200"/>
            </a:pPr>
            <a:r>
              <a:t>What: Retrieve logs from a previous (crashed/terminated) container instance.</a:t>
            </a:r>
          </a:p>
          <a:p>
            <a:pPr lvl="1">
              <a:defRPr sz="1200"/>
            </a:pPr>
            <a:r>
              <a:t>Flags: --previous</a:t>
            </a:r>
          </a:p>
          <a:p>
            <a:pPr lvl="1">
              <a:defRPr sz="1200"/>
            </a:pPr>
            <a:r>
              <a:t>Example: oc logs mypod --previous</a:t>
            </a:r>
          </a:p>
          <a:p>
            <a:pPr lvl="1">
              <a:defRPr sz="1200"/>
            </a:pPr>
            <a:r>
              <a:t>Notes: Essential when pods CrashLoopBackOff; helps identify startup failures.</a:t>
            </a:r>
          </a:p>
          <a:p>
            <a:pPr>
              <a:defRPr sz="1400"/>
            </a:pPr>
            <a:r>
              <a:t>oc debug node/&lt;node&gt; or oc debug pod/&lt;pod&gt;</a:t>
            </a:r>
          </a:p>
          <a:p>
            <a:pPr lvl="1">
              <a:defRPr sz="1200"/>
            </a:pPr>
            <a:r>
              <a:t>What: Start debugging sessions with elevated access to inspect host namespaces or pod filesystem.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debug node/worker-01  |  oc debug pod/mypod</a:t>
            </a:r>
          </a:p>
          <a:p>
            <a:pPr lvl="1">
              <a:defRPr sz="1200"/>
            </a:pPr>
            <a:r>
              <a:t>Notes: Debugging nodes may require ssh-like debugging privileges.</a:t>
            </a:r>
          </a:p>
          <a:p>
            <a:pPr>
              <a:defRPr sz="1400"/>
            </a:pPr>
            <a:r>
              <a:t>oc describe / oc get all --selector=app=myapp</a:t>
            </a:r>
          </a:p>
          <a:p>
            <a:pPr lvl="1">
              <a:defRPr sz="1200"/>
            </a:pPr>
            <a:r>
              <a:t>What: Use label selectors to gather all resources related to an app for inspection.</a:t>
            </a:r>
          </a:p>
          <a:p>
            <a:pPr lvl="1">
              <a:defRPr sz="1200"/>
            </a:pPr>
            <a:r>
              <a:t>Flags: --selector</a:t>
            </a:r>
          </a:p>
          <a:p>
            <a:pPr lvl="1">
              <a:defRPr sz="1200"/>
            </a:pPr>
            <a:r>
              <a:t>Example: oc get all --selector=app=frontend</a:t>
            </a:r>
          </a:p>
          <a:p>
            <a:pPr lvl="1">
              <a:defRPr sz="1200"/>
            </a:pPr>
            <a:r>
              <a:t>Notes: Labels are key to grouping resources and enabling efficient troubleshooting.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Misc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oc explain &lt;resource&gt;</a:t>
            </a:r>
          </a:p>
          <a:p>
            <a:pPr lvl="1">
              <a:defRPr sz="1200"/>
            </a:pPr>
            <a:r>
              <a:t>What: Show API documentation for resource fields (schema) and help craft manifests.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explain deployment.spec</a:t>
            </a:r>
          </a:p>
          <a:p>
            <a:pPr lvl="1">
              <a:defRPr sz="1200"/>
            </a:pPr>
            <a:r>
              <a:t>Notes: Great for learning manifest structures before editing YAML.</a:t>
            </a:r>
          </a:p>
          <a:p>
            <a:pPr>
              <a:defRPr sz="1400"/>
            </a:pPr>
            <a:r>
              <a:t>oc label / oc annotate</a:t>
            </a:r>
          </a:p>
          <a:p>
            <a:pPr lvl="1">
              <a:defRPr sz="1200"/>
            </a:pPr>
            <a:r>
              <a:t>What: Add labels or annotations to resources for selection or tooling metadata.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label pod pod-1 env=prod  |  oc annotate svc mysvc owner=team-a</a:t>
            </a:r>
          </a:p>
          <a:p>
            <a:pPr lvl="1">
              <a:defRPr sz="1200"/>
            </a:pPr>
            <a:r>
              <a:t>Notes: Use consistent label schemas for automation and selectors.</a:t>
            </a:r>
          </a:p>
          <a:p>
            <a:pPr>
              <a:defRPr sz="1400"/>
            </a:pPr>
            <a:r>
              <a:t>oc patch &lt;resource&gt; &lt;name&gt; --patch '{...}'</a:t>
            </a:r>
          </a:p>
          <a:p>
            <a:pPr lvl="1">
              <a:defRPr sz="1200"/>
            </a:pPr>
            <a:r>
              <a:t>What: Make small inline updates to a resource without replacing the whole YAML.</a:t>
            </a:r>
          </a:p>
          <a:p>
            <a:pPr lvl="1">
              <a:defRPr sz="1200"/>
            </a:pPr>
            <a:r>
              <a:t>Flags: --type=json or --type=merge</a:t>
            </a:r>
          </a:p>
          <a:p>
            <a:pPr lvl="1">
              <a:defRPr sz="1200"/>
            </a:pPr>
            <a:r>
              <a:t>Example: oc patch dc/myapp -p '{"spec":{"replicas":2}}'</a:t>
            </a:r>
          </a:p>
          <a:p>
            <a:pPr lvl="1">
              <a:defRPr sz="1200"/>
            </a:pPr>
            <a:r>
              <a:t>Notes: Useful for scripting quick changes; ensure correct patch syntax.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Prefer 'oc apply' for declarative workflows and GitOps.</a:t>
            </a:r>
          </a:p>
          <a:p>
            <a:pPr>
              <a:defRPr sz="1400"/>
            </a:pPr>
            <a:r>
              <a:t>Use tokens/service-accounts for automation; avoid plaintext passwords in scripts.</a:t>
            </a:r>
          </a:p>
          <a:p>
            <a:pPr>
              <a:defRPr sz="1400"/>
            </a:pPr>
            <a:r>
              <a:t>Use labels and selectors to group application resources for management.</a:t>
            </a:r>
          </a:p>
          <a:p>
            <a:pPr>
              <a:defRPr sz="1400"/>
            </a:pPr>
            <a:r>
              <a:t>Use 'oc explain' to learn resource schemas; use 'oc describe' and events for debugging.</a:t>
            </a:r>
          </a:p>
          <a:p>
            <a:pPr>
              <a:defRPr sz="1400"/>
            </a:pPr>
            <a:r>
              <a:t>Admin commands (oc adm) require cluster-admin privileges—use with caution.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Login &amp;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oc login &lt;api-url&gt; --token=&lt;token&gt;</a:t>
            </a:r>
          </a:p>
          <a:p>
            <a:pPr lvl="1">
              <a:defRPr sz="1200"/>
            </a:pPr>
            <a:r>
              <a:t>What: Authenticate to the OpenShift cluster using a token or user credentials.</a:t>
            </a:r>
          </a:p>
          <a:p>
            <a:pPr lvl="1">
              <a:defRPr sz="1200"/>
            </a:pPr>
            <a:r>
              <a:t>Flags: --certificate-authority, --insecure-skip-tls-verify, --token, --username, --password</a:t>
            </a:r>
          </a:p>
          <a:p>
            <a:pPr lvl="1">
              <a:defRPr sz="1200"/>
            </a:pPr>
            <a:r>
              <a:t>Example: oc login https://api.ocp.example.com:6443 --token=sha256~abcd...</a:t>
            </a:r>
          </a:p>
          <a:p>
            <a:pPr lvl="1">
              <a:defRPr sz="1200"/>
            </a:pPr>
            <a:r>
              <a:t>Notes: Use tokens for automation; avoid passwords in scripts. Use --insecure-skip-tls-verify only for testing.</a:t>
            </a:r>
          </a:p>
          <a:p>
            <a:pPr>
              <a:defRPr sz="1400"/>
            </a:pPr>
            <a:r>
              <a:t>oc whoami / oc whoami -t</a:t>
            </a:r>
          </a:p>
          <a:p>
            <a:pPr lvl="1">
              <a:defRPr sz="1200"/>
            </a:pPr>
            <a:r>
              <a:t>What: Show the currently authenticated user. -t prints token.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whoami -t</a:t>
            </a:r>
          </a:p>
          <a:p>
            <a:pPr lvl="1">
              <a:defRPr sz="1200"/>
            </a:pPr>
            <a:r>
              <a:t>Notes: Useful in scripts to confirm context or reuse token.</a:t>
            </a:r>
          </a:p>
          <a:p>
            <a:pPr>
              <a:defRPr sz="1400"/>
            </a:pPr>
            <a:r>
              <a:t>oc projects / oc new-project &lt;name&gt; / oc project &lt;name&gt;</a:t>
            </a:r>
          </a:p>
          <a:p>
            <a:pPr lvl="1">
              <a:defRPr sz="1200"/>
            </a:pPr>
            <a:r>
              <a:t>What: List accessible projects, create a new project, or switch current project context.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new-project demo-app &amp;&amp; oc project demo-app</a:t>
            </a:r>
          </a:p>
          <a:p>
            <a:pPr lvl="1">
              <a:defRPr sz="1200"/>
            </a:pPr>
            <a:r>
              <a:t>Notes: Projects are namespaces with OpenShift annotations and default policies.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Info &amp;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oc status</a:t>
            </a:r>
          </a:p>
          <a:p>
            <a:pPr lvl="1">
              <a:defRPr sz="1200"/>
            </a:pPr>
            <a:r>
              <a:t>What: Quick human-friendly overview of current project resources and their relationships.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status</a:t>
            </a:r>
          </a:p>
          <a:p>
            <a:pPr lvl="1">
              <a:defRPr sz="1200"/>
            </a:pPr>
            <a:r>
              <a:t>Notes: Good first-command to understand what’s deployed and what’s missing.</a:t>
            </a:r>
          </a:p>
          <a:p>
            <a:pPr>
              <a:defRPr sz="1400"/>
            </a:pPr>
            <a:r>
              <a:t>oc get all / oc get &lt;resource&gt; -o wide / -o yaml</a:t>
            </a:r>
          </a:p>
          <a:p>
            <a:pPr lvl="1">
              <a:defRPr sz="1200"/>
            </a:pPr>
            <a:r>
              <a:t>What: List resources (pods, services, dc, routes). Use -o wide for extra columns, -o yaml/json for full manifests.</a:t>
            </a:r>
          </a:p>
          <a:p>
            <a:pPr lvl="1">
              <a:defRPr sz="1200"/>
            </a:pPr>
            <a:r>
              <a:t>Flags: -o wide, -o yaml, -o json</a:t>
            </a:r>
          </a:p>
          <a:p>
            <a:pPr lvl="1">
              <a:defRPr sz="1200"/>
            </a:pPr>
            <a:r>
              <a:t>Example: oc get pods -o wide  |  oc get deployment myapp -o yaml</a:t>
            </a:r>
          </a:p>
          <a:p>
            <a:pPr lvl="1">
              <a:defRPr sz="1200"/>
            </a:pPr>
            <a:r>
              <a:t>Notes: Use -o yaml to capture current live manifest for edits or git storage.</a:t>
            </a:r>
          </a:p>
          <a:p>
            <a:pPr>
              <a:defRPr sz="1400"/>
            </a:pPr>
            <a:r>
              <a:t>oc describe &lt;resource&gt; &lt;name&gt;</a:t>
            </a:r>
          </a:p>
          <a:p>
            <a:pPr lvl="1">
              <a:defRPr sz="1200"/>
            </a:pPr>
            <a:r>
              <a:t>What: Detailed human-readable information including events and reasons for failures.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describe pod mypod</a:t>
            </a:r>
          </a:p>
          <a:p>
            <a:pPr lvl="1">
              <a:defRPr sz="1200"/>
            </a:pPr>
            <a:r>
              <a:t>Notes: Check events at the bottom for image pull errors, mount problems, scheduling issues.</a:t>
            </a:r>
          </a:p>
          <a:p>
            <a:pPr>
              <a:defRPr sz="1400"/>
            </a:pPr>
            <a:r>
              <a:t>oc get &lt;resource&gt; -w</a:t>
            </a:r>
          </a:p>
          <a:p>
            <a:pPr lvl="1">
              <a:defRPr sz="1200"/>
            </a:pPr>
            <a:r>
              <a:t>What: Watch resources for live updates (e.g., oc get pods -w).</a:t>
            </a:r>
          </a:p>
          <a:p>
            <a:pPr lvl="1">
              <a:defRPr sz="1200"/>
            </a:pPr>
            <a:r>
              <a:t>Flags: -w</a:t>
            </a:r>
          </a:p>
          <a:p>
            <a:pPr lvl="1">
              <a:defRPr sz="1200"/>
            </a:pPr>
            <a:r>
              <a:t>Example: oc get pods -w</a:t>
            </a:r>
          </a:p>
          <a:p>
            <a:pPr lvl="1">
              <a:defRPr sz="1200"/>
            </a:pPr>
            <a:r>
              <a:t>Notes: Press Ctrl+C to stop watching. Useful during deployment/rolling updates.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&amp; Applying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oc create -f &lt;file.yaml&gt;</a:t>
            </a:r>
          </a:p>
          <a:p>
            <a:pPr lvl="1">
              <a:defRPr sz="1200"/>
            </a:pPr>
            <a:r>
              <a:t>What: Create resources from a manifest. Fails if resource exists.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create -f deployment.yaml</a:t>
            </a:r>
          </a:p>
          <a:p>
            <a:pPr lvl="1">
              <a:defRPr sz="1200"/>
            </a:pPr>
            <a:r>
              <a:t>Notes: Good for one-off creation in imperative workflows.</a:t>
            </a:r>
          </a:p>
          <a:p>
            <a:pPr>
              <a:defRPr sz="1400"/>
            </a:pPr>
            <a:r>
              <a:t>oc apply -f &lt;file.yaml&gt;</a:t>
            </a:r>
          </a:p>
          <a:p>
            <a:pPr lvl="1">
              <a:defRPr sz="1200"/>
            </a:pPr>
            <a:r>
              <a:t>What: Declarative apply: create or patch resources to match the manifest (preferred for GitOps).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apply -f kustomized/</a:t>
            </a:r>
          </a:p>
          <a:p>
            <a:pPr lvl="1">
              <a:defRPr sz="1200"/>
            </a:pPr>
            <a:r>
              <a:t>Notes: Safe for CI pipelines; merges changes and preserves fields managed by server.</a:t>
            </a:r>
          </a:p>
          <a:p>
            <a:pPr>
              <a:defRPr sz="1400"/>
            </a:pPr>
            <a:r>
              <a:t>oc replace -f &lt;file.yaml&gt;</a:t>
            </a:r>
          </a:p>
          <a:p>
            <a:pPr lvl="1">
              <a:defRPr sz="1200"/>
            </a:pPr>
            <a:r>
              <a:t>What: Replace the entire resource; useful when you need to overwrite all fields.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replace -f full-deployment.yaml</a:t>
            </a:r>
          </a:p>
          <a:p>
            <a:pPr lvl="1">
              <a:defRPr sz="1200"/>
            </a:pPr>
            <a:r>
              <a:t>Notes: Be cautious — it may briefly remove resource and cause downtime.</a:t>
            </a:r>
          </a:p>
          <a:p>
            <a:pPr>
              <a:defRPr sz="1400"/>
            </a:pPr>
            <a:r>
              <a:t>oc delete -f &lt;file.yaml&gt; or oc delete &lt;resource&gt; &lt;name&gt;</a:t>
            </a:r>
          </a:p>
          <a:p>
            <a:pPr lvl="1">
              <a:defRPr sz="1200"/>
            </a:pPr>
            <a:r>
              <a:t>What: Delete resource(s). Add --grace-period=0 --force for immediate deletion.</a:t>
            </a:r>
          </a:p>
          <a:p>
            <a:pPr lvl="1">
              <a:defRPr sz="1200"/>
            </a:pPr>
            <a:r>
              <a:t>Flags: --grace-period, --force, --cascade</a:t>
            </a:r>
          </a:p>
          <a:p>
            <a:pPr lvl="1">
              <a:defRPr sz="1200"/>
            </a:pPr>
            <a:r>
              <a:t>Example: oc delete pod mypod  |  oc delete -f old-resources/</a:t>
            </a:r>
          </a:p>
          <a:p>
            <a:pPr lvl="1">
              <a:defRPr sz="1200"/>
            </a:pPr>
            <a:r>
              <a:t>Notes: Deleting PVCs can remove underlying storage depending on reclaim policy.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Deployment &amp;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oc new-app &lt;git-or-image&gt; --name=&lt;app&gt;</a:t>
            </a:r>
          </a:p>
          <a:p>
            <a:pPr lvl="1">
              <a:defRPr sz="1200"/>
            </a:pPr>
            <a:r>
              <a:t>What: Bootstrap buildconfig, image stream, deployment config, service, and route from source or image.</a:t>
            </a:r>
          </a:p>
          <a:p>
            <a:pPr lvl="1">
              <a:defRPr sz="1200"/>
            </a:pPr>
            <a:r>
              <a:t>Flags: --name, --context-dir, --env</a:t>
            </a:r>
          </a:p>
          <a:p>
            <a:pPr lvl="1">
              <a:defRPr sz="1200"/>
            </a:pPr>
            <a:r>
              <a:t>Example: oc new-app https://github.com/username/myapp.git --name=myapp</a:t>
            </a:r>
          </a:p>
          <a:p>
            <a:pPr lvl="1">
              <a:defRPr sz="1200"/>
            </a:pPr>
            <a:r>
              <a:t>Notes: Great for quick starts; inspect created resources and tune BuildConfig for production.</a:t>
            </a:r>
          </a:p>
          <a:p>
            <a:pPr>
              <a:defRPr sz="1400"/>
            </a:pPr>
            <a:r>
              <a:t>oc new-build / oc start-build &lt;bc-name&gt; [--from-dir|--from-repo]</a:t>
            </a:r>
          </a:p>
          <a:p>
            <a:pPr lvl="1">
              <a:defRPr sz="1200"/>
            </a:pPr>
            <a:r>
              <a:t>What: Create or trigger builds using BuildConfig (S2I, Dockerfile, etc.).</a:t>
            </a:r>
          </a:p>
          <a:p>
            <a:pPr lvl="1">
              <a:defRPr sz="1200"/>
            </a:pPr>
            <a:r>
              <a:t>Flags: --from-dir, --from-repo, --follow</a:t>
            </a:r>
          </a:p>
          <a:p>
            <a:pPr lvl="1">
              <a:defRPr sz="1200"/>
            </a:pPr>
            <a:r>
              <a:t>Example: oc start-build myapp --from-dir=. --follow</a:t>
            </a:r>
          </a:p>
          <a:p>
            <a:pPr lvl="1">
              <a:defRPr sz="1200"/>
            </a:pPr>
            <a:r>
              <a:t>Notes: Use --follow to stream build logs. Use source secret for private repos.</a:t>
            </a:r>
          </a:p>
          <a:p>
            <a:pPr>
              <a:defRPr sz="1400"/>
            </a:pPr>
            <a:r>
              <a:t>oc logs -f bc/&lt;buildconfig&gt;</a:t>
            </a:r>
          </a:p>
          <a:p>
            <a:pPr lvl="1">
              <a:defRPr sz="1200"/>
            </a:pPr>
            <a:r>
              <a:t>What: Follow build logs for a BuildConfig.</a:t>
            </a:r>
          </a:p>
          <a:p>
            <a:pPr lvl="1">
              <a:defRPr sz="1200"/>
            </a:pPr>
            <a:r>
              <a:t>Flags: -f (follow)</a:t>
            </a:r>
          </a:p>
          <a:p>
            <a:pPr lvl="1">
              <a:defRPr sz="1200"/>
            </a:pPr>
            <a:r>
              <a:t>Example: oc logs -f bc/myapp</a:t>
            </a:r>
          </a:p>
          <a:p>
            <a:pPr lvl="1">
              <a:defRPr sz="1200"/>
            </a:pPr>
            <a:r>
              <a:t>Notes: If build fails, inspect build pod logs and the build config's environment.</a:t>
            </a:r>
          </a:p>
          <a:p>
            <a:pPr>
              <a:defRPr sz="1400"/>
            </a:pPr>
            <a:r>
              <a:t>oc import-image &lt;is-name&gt;:&lt;tag&gt; --from=&lt;image&gt; --confirm</a:t>
            </a:r>
          </a:p>
          <a:p>
            <a:pPr lvl="1">
              <a:defRPr sz="1200"/>
            </a:pPr>
            <a:r>
              <a:t>What: Import an external image into an ImageStream so OpenShift can track tags.</a:t>
            </a:r>
          </a:p>
          <a:p>
            <a:pPr lvl="1">
              <a:defRPr sz="1200"/>
            </a:pPr>
            <a:r>
              <a:t>Flags: --confirm, --scheduled</a:t>
            </a:r>
          </a:p>
          <a:p>
            <a:pPr lvl="1">
              <a:defRPr sz="1200"/>
            </a:pPr>
            <a:r>
              <a:t>Example: oc import-image mybase:latest --from=registry.redhat.io/rhel8 --confirm</a:t>
            </a:r>
          </a:p>
          <a:p>
            <a:pPr lvl="1">
              <a:defRPr sz="1200"/>
            </a:pPr>
            <a:r>
              <a:t>Notes: Useful for bringing images from external registries into cluster workflows.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Deployments, Rollouts &amp;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oc rollout status dc/&lt;name&gt;</a:t>
            </a:r>
          </a:p>
          <a:p>
            <a:pPr lvl="1">
              <a:defRPr sz="1200"/>
            </a:pPr>
            <a:r>
              <a:t>What: Wait for DeploymentConfig rollout to finish (healthy pods ready).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rollout status dc/frontend</a:t>
            </a:r>
          </a:p>
          <a:p>
            <a:pPr lvl="1">
              <a:defRPr sz="1200"/>
            </a:pPr>
            <a:r>
              <a:t>Notes: Use in CI to wait for successful deployment before smoke tests.</a:t>
            </a:r>
          </a:p>
          <a:p>
            <a:pPr>
              <a:defRPr sz="1400"/>
            </a:pPr>
            <a:r>
              <a:t>oc rollout history dc/&lt;name&gt;</a:t>
            </a:r>
          </a:p>
          <a:p>
            <a:pPr lvl="1">
              <a:defRPr sz="1200"/>
            </a:pPr>
            <a:r>
              <a:t>What: Show previous revisions and their change-cause (if set).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rollout history dc/frontend</a:t>
            </a:r>
          </a:p>
          <a:p>
            <a:pPr lvl="1">
              <a:defRPr sz="1200"/>
            </a:pPr>
            <a:r>
              <a:t>Notes: Set change-cause with oc set image or kubectl annotate to make history useful.</a:t>
            </a:r>
          </a:p>
          <a:p>
            <a:pPr>
              <a:defRPr sz="1400"/>
            </a:pPr>
            <a:r>
              <a:t>oc rollout undo dc/&lt;name&gt; [--to-revision=n]</a:t>
            </a:r>
          </a:p>
          <a:p>
            <a:pPr lvl="1">
              <a:defRPr sz="1200"/>
            </a:pPr>
            <a:r>
              <a:t>What: Rollback to a previous revision of a DeploymentConfig.</a:t>
            </a:r>
          </a:p>
          <a:p>
            <a:pPr lvl="1">
              <a:defRPr sz="1200"/>
            </a:pPr>
            <a:r>
              <a:t>Flags: --to-revision</a:t>
            </a:r>
          </a:p>
          <a:p>
            <a:pPr lvl="1">
              <a:defRPr sz="1200"/>
            </a:pPr>
            <a:r>
              <a:t>Example: oc rollout undo dc/frontend --to-revision=2</a:t>
            </a:r>
          </a:p>
          <a:p>
            <a:pPr lvl="1">
              <a:defRPr sz="1200"/>
            </a:pPr>
            <a:r>
              <a:t>Notes: Rollback is fast but ensure compatibility of configs between revisions.</a:t>
            </a:r>
          </a:p>
          <a:p>
            <a:pPr>
              <a:defRPr sz="1400"/>
            </a:pPr>
            <a:r>
              <a:t>oc scale --replicas=3 dc/&lt;name&gt;</a:t>
            </a:r>
          </a:p>
          <a:p>
            <a:pPr lvl="1">
              <a:defRPr sz="1200"/>
            </a:pPr>
            <a:r>
              <a:t>What: Scale DeploymentConfig (or deployment) to desired replica count.</a:t>
            </a:r>
          </a:p>
          <a:p>
            <a:pPr lvl="1">
              <a:defRPr sz="1200"/>
            </a:pPr>
            <a:r>
              <a:t>Flags: --replicas</a:t>
            </a:r>
          </a:p>
          <a:p>
            <a:pPr lvl="1">
              <a:defRPr sz="1200"/>
            </a:pPr>
            <a:r>
              <a:t>Example: oc scale --replicas=3 dc/myapp</a:t>
            </a:r>
          </a:p>
          <a:p>
            <a:pPr lvl="1">
              <a:defRPr sz="1200"/>
            </a:pPr>
            <a:r>
              <a:t>Notes: Use HPA for dynamic scaling; manual scaling is useful for maintenance.</a:t>
            </a:r>
          </a:p>
          <a:p>
            <a:pPr>
              <a:defRPr sz="1400"/>
            </a:pPr>
            <a:r>
              <a:t>oc autoscale dc/&lt;name&gt; --min=1 --max=5 --cpu-percent=80</a:t>
            </a:r>
          </a:p>
          <a:p>
            <a:pPr lvl="1">
              <a:defRPr sz="1200"/>
            </a:pPr>
            <a:r>
              <a:t>What: Create an HPA (Horizontal Pod Autoscaler) for the deployment.</a:t>
            </a:r>
          </a:p>
          <a:p>
            <a:pPr lvl="1">
              <a:defRPr sz="1200"/>
            </a:pPr>
            <a:r>
              <a:t>Flags: --min, --max, --cpu-percent</a:t>
            </a:r>
          </a:p>
          <a:p>
            <a:pPr lvl="1">
              <a:defRPr sz="1200"/>
            </a:pPr>
            <a:r>
              <a:t>Example: oc autoscale dc/web --min=2 --max=10 --cpu-percent=70</a:t>
            </a:r>
          </a:p>
          <a:p>
            <a:pPr lvl="1">
              <a:defRPr sz="1200"/>
            </a:pPr>
            <a:r>
              <a:t>Notes: Requires metrics-server or OpenShift monitoring to provide metrics.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Pods &amp; Containers (Interaction)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oc get pods / oc describe pod &lt;pod&gt;</a:t>
            </a:r>
          </a:p>
          <a:p>
            <a:pPr lvl="1">
              <a:defRPr sz="1200"/>
            </a:pPr>
            <a:r>
              <a:t>What: List pods and get detailed status for a given pod including events.</a:t>
            </a:r>
          </a:p>
          <a:p>
            <a:pPr lvl="1">
              <a:defRPr sz="1200"/>
            </a:pPr>
            <a:r>
              <a:t>Flags: -o wide</a:t>
            </a:r>
          </a:p>
          <a:p>
            <a:pPr lvl="1">
              <a:defRPr sz="1200"/>
            </a:pPr>
            <a:r>
              <a:t>Example: oc get pods  |  oc describe pod mypod-5b6b7</a:t>
            </a:r>
          </a:p>
          <a:p>
            <a:pPr lvl="1">
              <a:defRPr sz="1200"/>
            </a:pPr>
            <a:r>
              <a:t>Notes: Check Ready/Restart counts, image, node, and events for troubleshooting.</a:t>
            </a:r>
          </a:p>
          <a:p>
            <a:pPr>
              <a:defRPr sz="1400"/>
            </a:pPr>
            <a:r>
              <a:t>oc logs &lt;pod&gt; [-c &lt;container&gt;] [-f]</a:t>
            </a:r>
          </a:p>
          <a:p>
            <a:pPr lvl="1">
              <a:defRPr sz="1200"/>
            </a:pPr>
            <a:r>
              <a:t>What: View container logs. -c selects a container in a multi-container pod.</a:t>
            </a:r>
          </a:p>
          <a:p>
            <a:pPr lvl="1">
              <a:defRPr sz="1200"/>
            </a:pPr>
            <a:r>
              <a:t>Flags: -c, -f, --previous</a:t>
            </a:r>
          </a:p>
          <a:p>
            <a:pPr lvl="1">
              <a:defRPr sz="1200"/>
            </a:pPr>
            <a:r>
              <a:t>Example: oc logs mypod -c app -f  |  oc logs mypod --previous</a:t>
            </a:r>
          </a:p>
          <a:p>
            <a:pPr lvl="1">
              <a:defRPr sz="1200"/>
            </a:pPr>
            <a:r>
              <a:t>Notes: --previous fetches logs from last terminated container (useful for CrashLoopBackOff).</a:t>
            </a:r>
          </a:p>
          <a:p>
            <a:pPr>
              <a:defRPr sz="1400"/>
            </a:pPr>
            <a:r>
              <a:t>oc exec -it &lt;pod&gt; -- /bin/bash or oc rsh &lt;pod&gt;</a:t>
            </a:r>
          </a:p>
          <a:p>
            <a:pPr lvl="1">
              <a:defRPr sz="1200"/>
            </a:pPr>
            <a:r>
              <a:t>What: Run an interactive shell or command in the container.</a:t>
            </a:r>
          </a:p>
          <a:p>
            <a:pPr lvl="1">
              <a:defRPr sz="1200"/>
            </a:pPr>
            <a:r>
              <a:t>Flags: -it, --</a:t>
            </a:r>
          </a:p>
          <a:p>
            <a:pPr lvl="1">
              <a:defRPr sz="1200"/>
            </a:pPr>
            <a:r>
              <a:t>Example: oc exec -it mypod -- /bin/bash  |  oc rsh mypod</a:t>
            </a:r>
          </a:p>
          <a:p>
            <a:pPr lvl="1">
              <a:defRPr sz="1200"/>
            </a:pPr>
            <a:r>
              <a:t>Notes: Some containers may not have bash; use sh. Use for quick inspection and ad-hoc fixes.</a:t>
            </a:r>
          </a:p>
          <a:p>
            <a:pPr>
              <a:defRPr sz="1400"/>
            </a:pPr>
            <a:r>
              <a:t>oc cp &lt;pod&gt;:/path/to/file ./localfile</a:t>
            </a:r>
          </a:p>
          <a:p>
            <a:pPr lvl="1">
              <a:defRPr sz="1200"/>
            </a:pPr>
            <a:r>
              <a:t>What: Copy files between your machine and a pod.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cp mypod:/var/log/app.log ./app.log</a:t>
            </a:r>
          </a:p>
          <a:p>
            <a:pPr lvl="1">
              <a:defRPr sz="1200"/>
            </a:pPr>
            <a:r>
              <a:t>Notes: Requires proper permissions and the file path to exist in the container.</a:t>
            </a:r>
          </a:p>
          <a:p>
            <a:pPr>
              <a:defRPr sz="1400"/>
            </a:pPr>
            <a:r>
              <a:t>oc port-forward pod/&lt;pod&gt; 8080:80</a:t>
            </a:r>
          </a:p>
          <a:p>
            <a:pPr lvl="1">
              <a:defRPr sz="1200"/>
            </a:pPr>
            <a:r>
              <a:t>What: Forward a local port to a pod port for local debugging.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port-forward pod/mypod 8080:80</a:t>
            </a:r>
          </a:p>
          <a:p>
            <a:pPr lvl="1">
              <a:defRPr sz="1200"/>
            </a:pPr>
            <a:r>
              <a:t>Notes: Local only; does not create a route or service. Useful for testing APIs locally.</a:t>
            </a:r>
          </a:p>
          <a:p>
            <a:pPr>
              <a:defRPr sz="1400"/>
            </a:pPr>
            <a:r>
              <a:t>oc debug pod/&lt;pod&gt;</a:t>
            </a:r>
          </a:p>
          <a:p>
            <a:pPr lvl="1">
              <a:defRPr sz="1200"/>
            </a:pPr>
            <a:r>
              <a:t>What: Start a debug container with target namespaces mounted—great for investigating network and filesystem state.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debug pod/mypod</a:t>
            </a:r>
          </a:p>
          <a:p>
            <a:pPr lvl="1">
              <a:defRPr sz="1200"/>
            </a:pPr>
            <a:r>
              <a:t>Notes: Creates a temporary debug pod; useful when you need privileged access to inspect state.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Services, Routes &amp;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oc expose svc/&lt;service&gt;</a:t>
            </a:r>
          </a:p>
          <a:p>
            <a:pPr lvl="1">
              <a:defRPr sz="1200"/>
            </a:pPr>
            <a:r>
              <a:t>What: Create a Route that exposes a Service via OpenShift Router (external URL).</a:t>
            </a:r>
          </a:p>
          <a:p>
            <a:pPr lvl="1">
              <a:defRPr sz="1200"/>
            </a:pPr>
            <a:r>
              <a:t>Flags: --hostname, --port</a:t>
            </a:r>
          </a:p>
          <a:p>
            <a:pPr lvl="1">
              <a:defRPr sz="1200"/>
            </a:pPr>
            <a:r>
              <a:t>Example: oc expose svc/myservice --hostname=myapp.example.com</a:t>
            </a:r>
          </a:p>
          <a:p>
            <a:pPr lvl="1">
              <a:defRPr sz="1200"/>
            </a:pPr>
            <a:r>
              <a:t>Notes: Routes are OpenShift-specific; use Ingress on generic Kubernetes clusters.</a:t>
            </a:r>
          </a:p>
          <a:p>
            <a:pPr>
              <a:defRPr sz="1400"/>
            </a:pPr>
            <a:r>
              <a:t>oc get routes</a:t>
            </a:r>
          </a:p>
          <a:p>
            <a:pPr lvl="1">
              <a:defRPr sz="1200"/>
            </a:pPr>
            <a:r>
              <a:t>What: List routes and their external hostnames/URLs.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get routes</a:t>
            </a:r>
          </a:p>
          <a:p>
            <a:pPr lvl="1">
              <a:defRPr sz="1200"/>
            </a:pPr>
            <a:r>
              <a:t>Notes: Check TLS termination and host if external access is failing.</a:t>
            </a:r>
          </a:p>
          <a:p>
            <a:pPr>
              <a:defRPr sz="1400"/>
            </a:pPr>
            <a:r>
              <a:t>oc patch svc &lt;svc&gt; -p '{"spec":{"type":"LoadBalancer"}}'</a:t>
            </a:r>
          </a:p>
          <a:p>
            <a:pPr lvl="1">
              <a:defRPr sz="1200"/>
            </a:pPr>
            <a:r>
              <a:t>What: Patch a Service to change its type (if cloud infra supports LoadBalancer).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patch svc mysvc -p '{"spec":{"type":"LoadBalancer"}}'</a:t>
            </a:r>
          </a:p>
          <a:p>
            <a:pPr lvl="1">
              <a:defRPr sz="1200"/>
            </a:pPr>
            <a:r>
              <a:t>Notes: Not all platforms provide an external LB; use with caution.</a:t>
            </a:r>
          </a:p>
          <a:p>
            <a:pPr>
              <a:defRPr sz="1400"/>
            </a:pPr>
            <a:r>
              <a:t>oc adm top pods|nodes</a:t>
            </a:r>
          </a:p>
          <a:p>
            <a:pPr lvl="1">
              <a:defRPr sz="1200"/>
            </a:pPr>
            <a:r>
              <a:t>What: Show resource usage of pods or nodes (requires metrics).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adm top pods  |  oc adm top nodes</a:t>
            </a:r>
          </a:p>
          <a:p>
            <a:pPr lvl="1">
              <a:defRPr sz="1200"/>
            </a:pPr>
            <a:r>
              <a:t>Notes: Requires admin role and metrics stack to be installed.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Images &amp; ImageStreams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oc get is</a:t>
            </a:r>
          </a:p>
          <a:p>
            <a:pPr lvl="1">
              <a:defRPr sz="1200"/>
            </a:pPr>
            <a:r>
              <a:t>What: List ImageStreams in the project—OpenShift representation of image tags.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get is</a:t>
            </a:r>
          </a:p>
          <a:p>
            <a:pPr lvl="1">
              <a:defRPr sz="1200"/>
            </a:pPr>
            <a:r>
              <a:t>Notes: ImageStreams enable tag management and trigger builds when tags change.</a:t>
            </a:r>
          </a:p>
          <a:p>
            <a:pPr>
              <a:defRPr sz="1400"/>
            </a:pPr>
            <a:r>
              <a:t>oc tag &lt;source-image:tag&gt; &lt;is-name&gt;:&lt;tag&gt;</a:t>
            </a:r>
          </a:p>
          <a:p>
            <a:pPr lvl="1">
              <a:defRPr sz="1200"/>
            </a:pPr>
            <a:r>
              <a:t>What: Retag an image into an ImageStream or move tags between streams.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tag registry.example.com/app:v1 app:v1</a:t>
            </a:r>
          </a:p>
          <a:p>
            <a:pPr lvl="1">
              <a:defRPr sz="1200"/>
            </a:pPr>
            <a:r>
              <a:t>Notes: Useful for promoting images between environments (e.g., app:staging -&gt; app:prod).</a:t>
            </a:r>
          </a:p>
          <a:p>
            <a:pPr>
              <a:defRPr sz="1400"/>
            </a:pPr>
            <a:r>
              <a:t>oc registry info</a:t>
            </a:r>
          </a:p>
          <a:p>
            <a:pPr lvl="1">
              <a:defRPr sz="1200"/>
            </a:pPr>
            <a:r>
              <a:t>What: Show internal registry endpoint (if enabled) and connection info.</a:t>
            </a:r>
          </a:p>
          <a:p>
            <a:pPr lvl="1">
              <a:defRPr sz="1200"/>
            </a:pPr>
            <a:r>
              <a:t>Flags: </a:t>
            </a:r>
          </a:p>
          <a:p>
            <a:pPr lvl="1">
              <a:defRPr sz="1200"/>
            </a:pPr>
            <a:r>
              <a:t>Example: oc registry info</a:t>
            </a:r>
          </a:p>
          <a:p>
            <a:pPr lvl="1">
              <a:defRPr sz="1200"/>
            </a:pPr>
            <a:r>
              <a:t>Notes: Useful when pushing images to the internal cluster registry.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