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01" r:id="rId3"/>
    <p:sldId id="303" r:id="rId4"/>
    <p:sldId id="304" r:id="rId5"/>
    <p:sldId id="312" r:id="rId6"/>
    <p:sldId id="305" r:id="rId7"/>
    <p:sldId id="313" r:id="rId8"/>
    <p:sldId id="306" r:id="rId9"/>
    <p:sldId id="307" r:id="rId10"/>
    <p:sldId id="310" r:id="rId11"/>
    <p:sldId id="31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8D5"/>
    <a:srgbClr val="61BCCC"/>
    <a:srgbClr val="DD9D72"/>
    <a:srgbClr val="0CB9E8"/>
    <a:srgbClr val="FCB670"/>
    <a:srgbClr val="FDCC9B"/>
    <a:srgbClr val="010276"/>
    <a:srgbClr val="010242"/>
    <a:srgbClr val="0065B9"/>
    <a:srgbClr val="3B7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8" autoAdjust="0"/>
    <p:restoredTop sz="94660"/>
  </p:normalViewPr>
  <p:slideViewPr>
    <p:cSldViewPr snapToGrid="0">
      <p:cViewPr>
        <p:scale>
          <a:sx n="75" d="100"/>
          <a:sy n="75" d="100"/>
        </p:scale>
        <p:origin x="1291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BEB5585-7067-421E-A128-C83EB72C5E59}"/>
              </a:ext>
            </a:extLst>
          </p:cNvPr>
          <p:cNvGrpSpPr/>
          <p:nvPr/>
        </p:nvGrpSpPr>
        <p:grpSpPr>
          <a:xfrm>
            <a:off x="2965938" y="5556738"/>
            <a:ext cx="9226062" cy="1301263"/>
            <a:chOff x="2965938" y="5556738"/>
            <a:chExt cx="9226062" cy="1301263"/>
          </a:xfrm>
        </p:grpSpPr>
        <p:sp>
          <p:nvSpPr>
            <p:cNvPr id="52" name="직각 삼각형 51"/>
            <p:cNvSpPr/>
            <p:nvPr/>
          </p:nvSpPr>
          <p:spPr>
            <a:xfrm flipH="1">
              <a:off x="2965938" y="5556738"/>
              <a:ext cx="9226062" cy="1301262"/>
            </a:xfrm>
            <a:prstGeom prst="rtTriangle">
              <a:avLst/>
            </a:prstGeom>
            <a:solidFill>
              <a:srgbClr val="D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2965938" y="5556738"/>
              <a:ext cx="9226062" cy="130126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V="1">
              <a:off x="5416062" y="5732585"/>
              <a:ext cx="6775938" cy="112541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stCxn id="52" idx="3"/>
            </p:cNvCxnSpPr>
            <p:nvPr/>
          </p:nvCxnSpPr>
          <p:spPr>
            <a:xfrm flipV="1">
              <a:off x="7578969" y="5896708"/>
              <a:ext cx="4613031" cy="96129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9495692" y="6060831"/>
              <a:ext cx="2696308" cy="7971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flipV="1">
              <a:off x="10855569" y="6342185"/>
              <a:ext cx="1336431" cy="51581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5"/>
          <p:cNvGrpSpPr>
            <a:grpSpLocks noChangeAspect="1"/>
          </p:cNvGrpSpPr>
          <p:nvPr/>
        </p:nvGrpSpPr>
        <p:grpSpPr bwMode="auto">
          <a:xfrm>
            <a:off x="11422953" y="5046647"/>
            <a:ext cx="363136" cy="699650"/>
            <a:chOff x="2776" y="110"/>
            <a:chExt cx="2128" cy="4100"/>
          </a:xfrm>
        </p:grpSpPr>
        <p:sp>
          <p:nvSpPr>
            <p:cNvPr id="182" name="Freeform 6"/>
            <p:cNvSpPr>
              <a:spLocks/>
            </p:cNvSpPr>
            <p:nvPr/>
          </p:nvSpPr>
          <p:spPr bwMode="auto">
            <a:xfrm>
              <a:off x="4058" y="222"/>
              <a:ext cx="350" cy="572"/>
            </a:xfrm>
            <a:custGeom>
              <a:avLst/>
              <a:gdLst>
                <a:gd name="T0" fmla="*/ 1050 w 1050"/>
                <a:gd name="T1" fmla="*/ 1050 h 1716"/>
                <a:gd name="T2" fmla="*/ 1024 w 1050"/>
                <a:gd name="T3" fmla="*/ 1091 h 1716"/>
                <a:gd name="T4" fmla="*/ 903 w 1050"/>
                <a:gd name="T5" fmla="*/ 1338 h 1716"/>
                <a:gd name="T6" fmla="*/ 850 w 1050"/>
                <a:gd name="T7" fmla="*/ 1489 h 1716"/>
                <a:gd name="T8" fmla="*/ 825 w 1050"/>
                <a:gd name="T9" fmla="*/ 1590 h 1716"/>
                <a:gd name="T10" fmla="*/ 819 w 1050"/>
                <a:gd name="T11" fmla="*/ 1639 h 1716"/>
                <a:gd name="T12" fmla="*/ 815 w 1050"/>
                <a:gd name="T13" fmla="*/ 1660 h 1716"/>
                <a:gd name="T14" fmla="*/ 795 w 1050"/>
                <a:gd name="T15" fmla="*/ 1693 h 1716"/>
                <a:gd name="T16" fmla="*/ 760 w 1050"/>
                <a:gd name="T17" fmla="*/ 1711 h 1716"/>
                <a:gd name="T18" fmla="*/ 714 w 1050"/>
                <a:gd name="T19" fmla="*/ 1716 h 1716"/>
                <a:gd name="T20" fmla="*/ 631 w 1050"/>
                <a:gd name="T21" fmla="*/ 1705 h 1716"/>
                <a:gd name="T22" fmla="*/ 497 w 1050"/>
                <a:gd name="T23" fmla="*/ 1662 h 1716"/>
                <a:gd name="T24" fmla="*/ 284 w 1050"/>
                <a:gd name="T25" fmla="*/ 1565 h 1716"/>
                <a:gd name="T26" fmla="*/ 74 w 1050"/>
                <a:gd name="T27" fmla="*/ 1449 h 1716"/>
                <a:gd name="T28" fmla="*/ 50 w 1050"/>
                <a:gd name="T29" fmla="*/ 1434 h 1716"/>
                <a:gd name="T30" fmla="*/ 0 w 1050"/>
                <a:gd name="T31" fmla="*/ 1100 h 1716"/>
                <a:gd name="T32" fmla="*/ 3 w 1050"/>
                <a:gd name="T33" fmla="*/ 973 h 1716"/>
                <a:gd name="T34" fmla="*/ 23 w 1050"/>
                <a:gd name="T35" fmla="*/ 397 h 1716"/>
                <a:gd name="T36" fmla="*/ 36 w 1050"/>
                <a:gd name="T37" fmla="*/ 168 h 1716"/>
                <a:gd name="T38" fmla="*/ 46 w 1050"/>
                <a:gd name="T39" fmla="*/ 85 h 1716"/>
                <a:gd name="T40" fmla="*/ 50 w 1050"/>
                <a:gd name="T41" fmla="*/ 76 h 1716"/>
                <a:gd name="T42" fmla="*/ 69 w 1050"/>
                <a:gd name="T43" fmla="*/ 66 h 1716"/>
                <a:gd name="T44" fmla="*/ 167 w 1050"/>
                <a:gd name="T45" fmla="*/ 42 h 1716"/>
                <a:gd name="T46" fmla="*/ 346 w 1050"/>
                <a:gd name="T47" fmla="*/ 6 h 1716"/>
                <a:gd name="T48" fmla="*/ 383 w 1050"/>
                <a:gd name="T49" fmla="*/ 0 h 1716"/>
                <a:gd name="T50" fmla="*/ 1050 w 1050"/>
                <a:gd name="T51" fmla="*/ 1050 h 1716"/>
                <a:gd name="T52" fmla="*/ 1050 w 1050"/>
                <a:gd name="T53" fmla="*/ 105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50" h="1716">
                  <a:moveTo>
                    <a:pt x="1050" y="1050"/>
                  </a:moveTo>
                  <a:lnTo>
                    <a:pt x="1024" y="1091"/>
                  </a:lnTo>
                  <a:lnTo>
                    <a:pt x="903" y="1338"/>
                  </a:lnTo>
                  <a:lnTo>
                    <a:pt x="850" y="1489"/>
                  </a:lnTo>
                  <a:lnTo>
                    <a:pt x="825" y="1590"/>
                  </a:lnTo>
                  <a:lnTo>
                    <a:pt x="819" y="1639"/>
                  </a:lnTo>
                  <a:lnTo>
                    <a:pt x="815" y="1660"/>
                  </a:lnTo>
                  <a:lnTo>
                    <a:pt x="795" y="1693"/>
                  </a:lnTo>
                  <a:lnTo>
                    <a:pt x="760" y="1711"/>
                  </a:lnTo>
                  <a:lnTo>
                    <a:pt x="714" y="1716"/>
                  </a:lnTo>
                  <a:lnTo>
                    <a:pt x="631" y="1705"/>
                  </a:lnTo>
                  <a:lnTo>
                    <a:pt x="497" y="1662"/>
                  </a:lnTo>
                  <a:lnTo>
                    <a:pt x="284" y="1565"/>
                  </a:lnTo>
                  <a:lnTo>
                    <a:pt x="74" y="1449"/>
                  </a:lnTo>
                  <a:lnTo>
                    <a:pt x="50" y="1434"/>
                  </a:lnTo>
                  <a:lnTo>
                    <a:pt x="0" y="1100"/>
                  </a:lnTo>
                  <a:lnTo>
                    <a:pt x="3" y="973"/>
                  </a:lnTo>
                  <a:lnTo>
                    <a:pt x="23" y="397"/>
                  </a:lnTo>
                  <a:lnTo>
                    <a:pt x="36" y="168"/>
                  </a:lnTo>
                  <a:lnTo>
                    <a:pt x="46" y="85"/>
                  </a:lnTo>
                  <a:lnTo>
                    <a:pt x="50" y="76"/>
                  </a:lnTo>
                  <a:lnTo>
                    <a:pt x="69" y="66"/>
                  </a:lnTo>
                  <a:lnTo>
                    <a:pt x="167" y="42"/>
                  </a:lnTo>
                  <a:lnTo>
                    <a:pt x="346" y="6"/>
                  </a:lnTo>
                  <a:lnTo>
                    <a:pt x="383" y="0"/>
                  </a:lnTo>
                  <a:lnTo>
                    <a:pt x="1050" y="1050"/>
                  </a:lnTo>
                  <a:lnTo>
                    <a:pt x="1050" y="1050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7"/>
            <p:cNvSpPr>
              <a:spLocks/>
            </p:cNvSpPr>
            <p:nvPr/>
          </p:nvSpPr>
          <p:spPr bwMode="auto">
            <a:xfrm>
              <a:off x="4212" y="435"/>
              <a:ext cx="170" cy="231"/>
            </a:xfrm>
            <a:custGeom>
              <a:avLst/>
              <a:gdLst>
                <a:gd name="T0" fmla="*/ 511 w 511"/>
                <a:gd name="T1" fmla="*/ 565 h 691"/>
                <a:gd name="T2" fmla="*/ 474 w 511"/>
                <a:gd name="T3" fmla="*/ 628 h 691"/>
                <a:gd name="T4" fmla="*/ 435 w 511"/>
                <a:gd name="T5" fmla="*/ 691 h 691"/>
                <a:gd name="T6" fmla="*/ 0 w 511"/>
                <a:gd name="T7" fmla="*/ 0 h 691"/>
                <a:gd name="T8" fmla="*/ 511 w 511"/>
                <a:gd name="T9" fmla="*/ 56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691">
                  <a:moveTo>
                    <a:pt x="511" y="565"/>
                  </a:moveTo>
                  <a:lnTo>
                    <a:pt x="474" y="628"/>
                  </a:lnTo>
                  <a:lnTo>
                    <a:pt x="435" y="691"/>
                  </a:lnTo>
                  <a:lnTo>
                    <a:pt x="0" y="0"/>
                  </a:lnTo>
                  <a:lnTo>
                    <a:pt x="511" y="565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8"/>
            <p:cNvSpPr>
              <a:spLocks/>
            </p:cNvSpPr>
            <p:nvPr/>
          </p:nvSpPr>
          <p:spPr bwMode="auto">
            <a:xfrm>
              <a:off x="4153" y="128"/>
              <a:ext cx="367" cy="512"/>
            </a:xfrm>
            <a:custGeom>
              <a:avLst/>
              <a:gdLst>
                <a:gd name="T0" fmla="*/ 98 w 1100"/>
                <a:gd name="T1" fmla="*/ 589 h 1536"/>
                <a:gd name="T2" fmla="*/ 110 w 1100"/>
                <a:gd name="T3" fmla="*/ 616 h 1536"/>
                <a:gd name="T4" fmla="*/ 195 w 1100"/>
                <a:gd name="T5" fmla="*/ 792 h 1536"/>
                <a:gd name="T6" fmla="*/ 282 w 1100"/>
                <a:gd name="T7" fmla="*/ 949 h 1536"/>
                <a:gd name="T8" fmla="*/ 393 w 1100"/>
                <a:gd name="T9" fmla="*/ 1120 h 1536"/>
                <a:gd name="T10" fmla="*/ 490 w 1100"/>
                <a:gd name="T11" fmla="*/ 1244 h 1536"/>
                <a:gd name="T12" fmla="*/ 559 w 1100"/>
                <a:gd name="T13" fmla="*/ 1320 h 1536"/>
                <a:gd name="T14" fmla="*/ 632 w 1100"/>
                <a:gd name="T15" fmla="*/ 1389 h 1536"/>
                <a:gd name="T16" fmla="*/ 710 w 1100"/>
                <a:gd name="T17" fmla="*/ 1448 h 1536"/>
                <a:gd name="T18" fmla="*/ 791 w 1100"/>
                <a:gd name="T19" fmla="*/ 1496 h 1536"/>
                <a:gd name="T20" fmla="*/ 876 w 1100"/>
                <a:gd name="T21" fmla="*/ 1527 h 1536"/>
                <a:gd name="T22" fmla="*/ 917 w 1100"/>
                <a:gd name="T23" fmla="*/ 1536 h 1536"/>
                <a:gd name="T24" fmla="*/ 937 w 1100"/>
                <a:gd name="T25" fmla="*/ 1536 h 1536"/>
                <a:gd name="T26" fmla="*/ 975 w 1100"/>
                <a:gd name="T27" fmla="*/ 1526 h 1536"/>
                <a:gd name="T28" fmla="*/ 995 w 1100"/>
                <a:gd name="T29" fmla="*/ 1510 h 1536"/>
                <a:gd name="T30" fmla="*/ 1004 w 1100"/>
                <a:gd name="T31" fmla="*/ 1500 h 1536"/>
                <a:gd name="T32" fmla="*/ 1020 w 1100"/>
                <a:gd name="T33" fmla="*/ 1471 h 1536"/>
                <a:gd name="T34" fmla="*/ 1025 w 1100"/>
                <a:gd name="T35" fmla="*/ 1432 h 1536"/>
                <a:gd name="T36" fmla="*/ 1011 w 1100"/>
                <a:gd name="T37" fmla="*/ 1385 h 1536"/>
                <a:gd name="T38" fmla="*/ 995 w 1100"/>
                <a:gd name="T39" fmla="*/ 1358 h 1536"/>
                <a:gd name="T40" fmla="*/ 995 w 1100"/>
                <a:gd name="T41" fmla="*/ 1255 h 1536"/>
                <a:gd name="T42" fmla="*/ 995 w 1100"/>
                <a:gd name="T43" fmla="*/ 1248 h 1536"/>
                <a:gd name="T44" fmla="*/ 989 w 1100"/>
                <a:gd name="T45" fmla="*/ 1219 h 1536"/>
                <a:gd name="T46" fmla="*/ 978 w 1100"/>
                <a:gd name="T47" fmla="*/ 1205 h 1536"/>
                <a:gd name="T48" fmla="*/ 969 w 1100"/>
                <a:gd name="T49" fmla="*/ 1204 h 1536"/>
                <a:gd name="T50" fmla="*/ 972 w 1100"/>
                <a:gd name="T51" fmla="*/ 1204 h 1536"/>
                <a:gd name="T52" fmla="*/ 986 w 1100"/>
                <a:gd name="T53" fmla="*/ 1192 h 1536"/>
                <a:gd name="T54" fmla="*/ 994 w 1100"/>
                <a:gd name="T55" fmla="*/ 1170 h 1536"/>
                <a:gd name="T56" fmla="*/ 995 w 1100"/>
                <a:gd name="T57" fmla="*/ 1152 h 1536"/>
                <a:gd name="T58" fmla="*/ 995 w 1100"/>
                <a:gd name="T59" fmla="*/ 1049 h 1536"/>
                <a:gd name="T60" fmla="*/ 1011 w 1100"/>
                <a:gd name="T61" fmla="*/ 1049 h 1536"/>
                <a:gd name="T62" fmla="*/ 1077 w 1100"/>
                <a:gd name="T63" fmla="*/ 1032 h 1536"/>
                <a:gd name="T64" fmla="*/ 1097 w 1100"/>
                <a:gd name="T65" fmla="*/ 1009 h 1536"/>
                <a:gd name="T66" fmla="*/ 1100 w 1100"/>
                <a:gd name="T67" fmla="*/ 988 h 1536"/>
                <a:gd name="T68" fmla="*/ 1097 w 1100"/>
                <a:gd name="T69" fmla="*/ 973 h 1536"/>
                <a:gd name="T70" fmla="*/ 1083 w 1100"/>
                <a:gd name="T71" fmla="*/ 943 h 1536"/>
                <a:gd name="T72" fmla="*/ 1030 w 1100"/>
                <a:gd name="T73" fmla="*/ 874 h 1536"/>
                <a:gd name="T74" fmla="*/ 937 w 1100"/>
                <a:gd name="T75" fmla="*/ 784 h 1536"/>
                <a:gd name="T76" fmla="*/ 917 w 1100"/>
                <a:gd name="T77" fmla="*/ 769 h 1536"/>
                <a:gd name="T78" fmla="*/ 914 w 1100"/>
                <a:gd name="T79" fmla="*/ 766 h 1536"/>
                <a:gd name="T80" fmla="*/ 906 w 1100"/>
                <a:gd name="T81" fmla="*/ 738 h 1536"/>
                <a:gd name="T82" fmla="*/ 910 w 1100"/>
                <a:gd name="T83" fmla="*/ 710 h 1536"/>
                <a:gd name="T84" fmla="*/ 917 w 1100"/>
                <a:gd name="T85" fmla="*/ 691 h 1536"/>
                <a:gd name="T86" fmla="*/ 925 w 1100"/>
                <a:gd name="T87" fmla="*/ 662 h 1536"/>
                <a:gd name="T88" fmla="*/ 922 w 1100"/>
                <a:gd name="T89" fmla="*/ 609 h 1536"/>
                <a:gd name="T90" fmla="*/ 899 w 1100"/>
                <a:gd name="T91" fmla="*/ 547 h 1536"/>
                <a:gd name="T92" fmla="*/ 893 w 1100"/>
                <a:gd name="T93" fmla="*/ 538 h 1536"/>
                <a:gd name="T94" fmla="*/ 637 w 1100"/>
                <a:gd name="T95" fmla="*/ 154 h 1536"/>
                <a:gd name="T96" fmla="*/ 226 w 1100"/>
                <a:gd name="T97" fmla="*/ 0 h 1536"/>
                <a:gd name="T98" fmla="*/ 213 w 1100"/>
                <a:gd name="T99" fmla="*/ 21 h 1536"/>
                <a:gd name="T100" fmla="*/ 141 w 1100"/>
                <a:gd name="T101" fmla="*/ 112 h 1536"/>
                <a:gd name="T102" fmla="*/ 84 w 1100"/>
                <a:gd name="T103" fmla="*/ 193 h 1536"/>
                <a:gd name="T104" fmla="*/ 33 w 1100"/>
                <a:gd name="T105" fmla="*/ 283 h 1536"/>
                <a:gd name="T106" fmla="*/ 9 w 1100"/>
                <a:gd name="T107" fmla="*/ 354 h 1536"/>
                <a:gd name="T108" fmla="*/ 0 w 1100"/>
                <a:gd name="T109" fmla="*/ 401 h 1536"/>
                <a:gd name="T110" fmla="*/ 2 w 1100"/>
                <a:gd name="T111" fmla="*/ 448 h 1536"/>
                <a:gd name="T112" fmla="*/ 13 w 1100"/>
                <a:gd name="T113" fmla="*/ 492 h 1536"/>
                <a:gd name="T114" fmla="*/ 36 w 1100"/>
                <a:gd name="T115" fmla="*/ 534 h 1536"/>
                <a:gd name="T116" fmla="*/ 74 w 1100"/>
                <a:gd name="T117" fmla="*/ 571 h 1536"/>
                <a:gd name="T118" fmla="*/ 98 w 1100"/>
                <a:gd name="T119" fmla="*/ 589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0" h="1536">
                  <a:moveTo>
                    <a:pt x="98" y="589"/>
                  </a:moveTo>
                  <a:lnTo>
                    <a:pt x="110" y="616"/>
                  </a:lnTo>
                  <a:lnTo>
                    <a:pt x="195" y="792"/>
                  </a:lnTo>
                  <a:lnTo>
                    <a:pt x="282" y="949"/>
                  </a:lnTo>
                  <a:lnTo>
                    <a:pt x="393" y="1120"/>
                  </a:lnTo>
                  <a:lnTo>
                    <a:pt x="490" y="1244"/>
                  </a:lnTo>
                  <a:lnTo>
                    <a:pt x="559" y="1320"/>
                  </a:lnTo>
                  <a:lnTo>
                    <a:pt x="632" y="1389"/>
                  </a:lnTo>
                  <a:lnTo>
                    <a:pt x="710" y="1448"/>
                  </a:lnTo>
                  <a:lnTo>
                    <a:pt x="791" y="1496"/>
                  </a:lnTo>
                  <a:lnTo>
                    <a:pt x="876" y="1527"/>
                  </a:lnTo>
                  <a:lnTo>
                    <a:pt x="917" y="1536"/>
                  </a:lnTo>
                  <a:lnTo>
                    <a:pt x="937" y="1536"/>
                  </a:lnTo>
                  <a:lnTo>
                    <a:pt x="975" y="1526"/>
                  </a:lnTo>
                  <a:lnTo>
                    <a:pt x="995" y="1510"/>
                  </a:lnTo>
                  <a:lnTo>
                    <a:pt x="1004" y="1500"/>
                  </a:lnTo>
                  <a:lnTo>
                    <a:pt x="1020" y="1471"/>
                  </a:lnTo>
                  <a:lnTo>
                    <a:pt x="1025" y="1432"/>
                  </a:lnTo>
                  <a:lnTo>
                    <a:pt x="1011" y="1385"/>
                  </a:lnTo>
                  <a:lnTo>
                    <a:pt x="995" y="1358"/>
                  </a:lnTo>
                  <a:lnTo>
                    <a:pt x="995" y="1255"/>
                  </a:lnTo>
                  <a:lnTo>
                    <a:pt x="995" y="1248"/>
                  </a:lnTo>
                  <a:lnTo>
                    <a:pt x="989" y="1219"/>
                  </a:lnTo>
                  <a:lnTo>
                    <a:pt x="978" y="1205"/>
                  </a:lnTo>
                  <a:lnTo>
                    <a:pt x="969" y="1204"/>
                  </a:lnTo>
                  <a:lnTo>
                    <a:pt x="972" y="1204"/>
                  </a:lnTo>
                  <a:lnTo>
                    <a:pt x="986" y="1192"/>
                  </a:lnTo>
                  <a:lnTo>
                    <a:pt x="994" y="1170"/>
                  </a:lnTo>
                  <a:lnTo>
                    <a:pt x="995" y="1152"/>
                  </a:lnTo>
                  <a:lnTo>
                    <a:pt x="995" y="1049"/>
                  </a:lnTo>
                  <a:lnTo>
                    <a:pt x="1011" y="1049"/>
                  </a:lnTo>
                  <a:lnTo>
                    <a:pt x="1077" y="1032"/>
                  </a:lnTo>
                  <a:lnTo>
                    <a:pt x="1097" y="1009"/>
                  </a:lnTo>
                  <a:lnTo>
                    <a:pt x="1100" y="988"/>
                  </a:lnTo>
                  <a:lnTo>
                    <a:pt x="1097" y="973"/>
                  </a:lnTo>
                  <a:lnTo>
                    <a:pt x="1083" y="943"/>
                  </a:lnTo>
                  <a:lnTo>
                    <a:pt x="1030" y="874"/>
                  </a:lnTo>
                  <a:lnTo>
                    <a:pt x="937" y="784"/>
                  </a:lnTo>
                  <a:lnTo>
                    <a:pt x="917" y="769"/>
                  </a:lnTo>
                  <a:lnTo>
                    <a:pt x="914" y="766"/>
                  </a:lnTo>
                  <a:lnTo>
                    <a:pt x="906" y="738"/>
                  </a:lnTo>
                  <a:lnTo>
                    <a:pt x="910" y="710"/>
                  </a:lnTo>
                  <a:lnTo>
                    <a:pt x="917" y="691"/>
                  </a:lnTo>
                  <a:lnTo>
                    <a:pt x="925" y="662"/>
                  </a:lnTo>
                  <a:lnTo>
                    <a:pt x="922" y="609"/>
                  </a:lnTo>
                  <a:lnTo>
                    <a:pt x="899" y="547"/>
                  </a:lnTo>
                  <a:lnTo>
                    <a:pt x="893" y="538"/>
                  </a:lnTo>
                  <a:lnTo>
                    <a:pt x="637" y="154"/>
                  </a:lnTo>
                  <a:lnTo>
                    <a:pt x="226" y="0"/>
                  </a:lnTo>
                  <a:lnTo>
                    <a:pt x="213" y="21"/>
                  </a:lnTo>
                  <a:lnTo>
                    <a:pt x="141" y="112"/>
                  </a:lnTo>
                  <a:lnTo>
                    <a:pt x="84" y="193"/>
                  </a:lnTo>
                  <a:lnTo>
                    <a:pt x="33" y="283"/>
                  </a:lnTo>
                  <a:lnTo>
                    <a:pt x="9" y="354"/>
                  </a:lnTo>
                  <a:lnTo>
                    <a:pt x="0" y="401"/>
                  </a:lnTo>
                  <a:lnTo>
                    <a:pt x="2" y="448"/>
                  </a:lnTo>
                  <a:lnTo>
                    <a:pt x="13" y="492"/>
                  </a:lnTo>
                  <a:lnTo>
                    <a:pt x="36" y="534"/>
                  </a:lnTo>
                  <a:lnTo>
                    <a:pt x="74" y="571"/>
                  </a:lnTo>
                  <a:lnTo>
                    <a:pt x="98" y="58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9"/>
            <p:cNvSpPr>
              <a:spLocks/>
            </p:cNvSpPr>
            <p:nvPr/>
          </p:nvSpPr>
          <p:spPr bwMode="auto">
            <a:xfrm>
              <a:off x="4161" y="274"/>
              <a:ext cx="315" cy="367"/>
            </a:xfrm>
            <a:custGeom>
              <a:avLst/>
              <a:gdLst>
                <a:gd name="T0" fmla="*/ 0 w 947"/>
                <a:gd name="T1" fmla="*/ 255 h 1103"/>
                <a:gd name="T2" fmla="*/ 16 w 947"/>
                <a:gd name="T3" fmla="*/ 288 h 1103"/>
                <a:gd name="T4" fmla="*/ 131 w 947"/>
                <a:gd name="T5" fmla="*/ 485 h 1103"/>
                <a:gd name="T6" fmla="*/ 243 w 947"/>
                <a:gd name="T7" fmla="*/ 655 h 1103"/>
                <a:gd name="T8" fmla="*/ 345 w 947"/>
                <a:gd name="T9" fmla="*/ 785 h 1103"/>
                <a:gd name="T10" fmla="*/ 417 w 947"/>
                <a:gd name="T11" fmla="*/ 867 h 1103"/>
                <a:gd name="T12" fmla="*/ 495 w 947"/>
                <a:gd name="T13" fmla="*/ 942 h 1103"/>
                <a:gd name="T14" fmla="*/ 574 w 947"/>
                <a:gd name="T15" fmla="*/ 1007 h 1103"/>
                <a:gd name="T16" fmla="*/ 656 w 947"/>
                <a:gd name="T17" fmla="*/ 1057 h 1103"/>
                <a:gd name="T18" fmla="*/ 740 w 947"/>
                <a:gd name="T19" fmla="*/ 1090 h 1103"/>
                <a:gd name="T20" fmla="*/ 823 w 947"/>
                <a:gd name="T21" fmla="*/ 1103 h 1103"/>
                <a:gd name="T22" fmla="*/ 905 w 947"/>
                <a:gd name="T23" fmla="*/ 1091 h 1103"/>
                <a:gd name="T24" fmla="*/ 947 w 947"/>
                <a:gd name="T25" fmla="*/ 1074 h 1103"/>
                <a:gd name="T26" fmla="*/ 128 w 947"/>
                <a:gd name="T27" fmla="*/ 0 h 1103"/>
                <a:gd name="T28" fmla="*/ 0 w 947"/>
                <a:gd name="T29" fmla="*/ 255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7" h="1103">
                  <a:moveTo>
                    <a:pt x="0" y="255"/>
                  </a:moveTo>
                  <a:lnTo>
                    <a:pt x="16" y="288"/>
                  </a:lnTo>
                  <a:lnTo>
                    <a:pt x="131" y="485"/>
                  </a:lnTo>
                  <a:lnTo>
                    <a:pt x="243" y="655"/>
                  </a:lnTo>
                  <a:lnTo>
                    <a:pt x="345" y="785"/>
                  </a:lnTo>
                  <a:lnTo>
                    <a:pt x="417" y="867"/>
                  </a:lnTo>
                  <a:lnTo>
                    <a:pt x="495" y="942"/>
                  </a:lnTo>
                  <a:lnTo>
                    <a:pt x="574" y="1007"/>
                  </a:lnTo>
                  <a:lnTo>
                    <a:pt x="656" y="1057"/>
                  </a:lnTo>
                  <a:lnTo>
                    <a:pt x="740" y="1090"/>
                  </a:lnTo>
                  <a:lnTo>
                    <a:pt x="823" y="1103"/>
                  </a:lnTo>
                  <a:lnTo>
                    <a:pt x="905" y="1091"/>
                  </a:lnTo>
                  <a:lnTo>
                    <a:pt x="947" y="1074"/>
                  </a:lnTo>
                  <a:lnTo>
                    <a:pt x="128" y="0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0"/>
            <p:cNvSpPr>
              <a:spLocks/>
            </p:cNvSpPr>
            <p:nvPr/>
          </p:nvSpPr>
          <p:spPr bwMode="auto">
            <a:xfrm>
              <a:off x="3988" y="110"/>
              <a:ext cx="394" cy="488"/>
            </a:xfrm>
            <a:custGeom>
              <a:avLst/>
              <a:gdLst>
                <a:gd name="T0" fmla="*/ 1031 w 1184"/>
                <a:gd name="T1" fmla="*/ 976 h 1463"/>
                <a:gd name="T2" fmla="*/ 925 w 1184"/>
                <a:gd name="T3" fmla="*/ 942 h 1463"/>
                <a:gd name="T4" fmla="*/ 870 w 1184"/>
                <a:gd name="T5" fmla="*/ 769 h 1463"/>
                <a:gd name="T6" fmla="*/ 821 w 1184"/>
                <a:gd name="T7" fmla="*/ 727 h 1463"/>
                <a:gd name="T8" fmla="*/ 681 w 1184"/>
                <a:gd name="T9" fmla="*/ 691 h 1463"/>
                <a:gd name="T10" fmla="*/ 608 w 1184"/>
                <a:gd name="T11" fmla="*/ 717 h 1463"/>
                <a:gd name="T12" fmla="*/ 571 w 1184"/>
                <a:gd name="T13" fmla="*/ 772 h 1463"/>
                <a:gd name="T14" fmla="*/ 549 w 1184"/>
                <a:gd name="T15" fmla="*/ 868 h 1463"/>
                <a:gd name="T16" fmla="*/ 542 w 1184"/>
                <a:gd name="T17" fmla="*/ 1259 h 1463"/>
                <a:gd name="T18" fmla="*/ 513 w 1184"/>
                <a:gd name="T19" fmla="*/ 1316 h 1463"/>
                <a:gd name="T20" fmla="*/ 284 w 1184"/>
                <a:gd name="T21" fmla="*/ 1411 h 1463"/>
                <a:gd name="T22" fmla="*/ 238 w 1184"/>
                <a:gd name="T23" fmla="*/ 1463 h 1463"/>
                <a:gd name="T24" fmla="*/ 152 w 1184"/>
                <a:gd name="T25" fmla="*/ 1259 h 1463"/>
                <a:gd name="T26" fmla="*/ 38 w 1184"/>
                <a:gd name="T27" fmla="*/ 900 h 1463"/>
                <a:gd name="T28" fmla="*/ 0 w 1184"/>
                <a:gd name="T29" fmla="*/ 654 h 1463"/>
                <a:gd name="T30" fmla="*/ 8 w 1184"/>
                <a:gd name="T31" fmla="*/ 567 h 1463"/>
                <a:gd name="T32" fmla="*/ 47 w 1184"/>
                <a:gd name="T33" fmla="*/ 408 h 1463"/>
                <a:gd name="T34" fmla="*/ 153 w 1184"/>
                <a:gd name="T35" fmla="*/ 242 h 1463"/>
                <a:gd name="T36" fmla="*/ 330 w 1184"/>
                <a:gd name="T37" fmla="*/ 86 h 1463"/>
                <a:gd name="T38" fmla="*/ 372 w 1184"/>
                <a:gd name="T39" fmla="*/ 68 h 1463"/>
                <a:gd name="T40" fmla="*/ 709 w 1184"/>
                <a:gd name="T41" fmla="*/ 1 h 1463"/>
                <a:gd name="T42" fmla="*/ 851 w 1184"/>
                <a:gd name="T43" fmla="*/ 4 h 1463"/>
                <a:gd name="T44" fmla="*/ 935 w 1184"/>
                <a:gd name="T45" fmla="*/ 26 h 1463"/>
                <a:gd name="T46" fmla="*/ 1034 w 1184"/>
                <a:gd name="T47" fmla="*/ 78 h 1463"/>
                <a:gd name="T48" fmla="*/ 1116 w 1184"/>
                <a:gd name="T49" fmla="*/ 148 h 1463"/>
                <a:gd name="T50" fmla="*/ 1174 w 1184"/>
                <a:gd name="T51" fmla="*/ 236 h 1463"/>
                <a:gd name="T52" fmla="*/ 1184 w 1184"/>
                <a:gd name="T53" fmla="*/ 311 h 1463"/>
                <a:gd name="T54" fmla="*/ 1036 w 1184"/>
                <a:gd name="T55" fmla="*/ 274 h 1463"/>
                <a:gd name="T56" fmla="*/ 987 w 1184"/>
                <a:gd name="T57" fmla="*/ 282 h 1463"/>
                <a:gd name="T58" fmla="*/ 990 w 1184"/>
                <a:gd name="T59" fmla="*/ 315 h 1463"/>
                <a:gd name="T60" fmla="*/ 1008 w 1184"/>
                <a:gd name="T61" fmla="*/ 353 h 1463"/>
                <a:gd name="T62" fmla="*/ 1031 w 1184"/>
                <a:gd name="T63" fmla="*/ 389 h 1463"/>
                <a:gd name="T64" fmla="*/ 1056 w 1184"/>
                <a:gd name="T65" fmla="*/ 494 h 1463"/>
                <a:gd name="T66" fmla="*/ 1037 w 1184"/>
                <a:gd name="T67" fmla="*/ 606 h 1463"/>
                <a:gd name="T68" fmla="*/ 1023 w 1184"/>
                <a:gd name="T69" fmla="*/ 786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4" h="1463">
                  <a:moveTo>
                    <a:pt x="1031" y="824"/>
                  </a:moveTo>
                  <a:lnTo>
                    <a:pt x="1031" y="976"/>
                  </a:lnTo>
                  <a:lnTo>
                    <a:pt x="929" y="976"/>
                  </a:lnTo>
                  <a:lnTo>
                    <a:pt x="925" y="942"/>
                  </a:lnTo>
                  <a:lnTo>
                    <a:pt x="899" y="835"/>
                  </a:lnTo>
                  <a:lnTo>
                    <a:pt x="870" y="769"/>
                  </a:lnTo>
                  <a:lnTo>
                    <a:pt x="851" y="746"/>
                  </a:lnTo>
                  <a:lnTo>
                    <a:pt x="821" y="727"/>
                  </a:lnTo>
                  <a:lnTo>
                    <a:pt x="742" y="697"/>
                  </a:lnTo>
                  <a:lnTo>
                    <a:pt x="681" y="691"/>
                  </a:lnTo>
                  <a:lnTo>
                    <a:pt x="643" y="698"/>
                  </a:lnTo>
                  <a:lnTo>
                    <a:pt x="608" y="717"/>
                  </a:lnTo>
                  <a:lnTo>
                    <a:pt x="581" y="749"/>
                  </a:lnTo>
                  <a:lnTo>
                    <a:pt x="571" y="772"/>
                  </a:lnTo>
                  <a:lnTo>
                    <a:pt x="561" y="798"/>
                  </a:lnTo>
                  <a:lnTo>
                    <a:pt x="549" y="868"/>
                  </a:lnTo>
                  <a:lnTo>
                    <a:pt x="539" y="998"/>
                  </a:lnTo>
                  <a:lnTo>
                    <a:pt x="542" y="1259"/>
                  </a:lnTo>
                  <a:lnTo>
                    <a:pt x="545" y="1310"/>
                  </a:lnTo>
                  <a:lnTo>
                    <a:pt x="513" y="1316"/>
                  </a:lnTo>
                  <a:lnTo>
                    <a:pt x="356" y="1369"/>
                  </a:lnTo>
                  <a:lnTo>
                    <a:pt x="284" y="1411"/>
                  </a:lnTo>
                  <a:lnTo>
                    <a:pt x="248" y="1444"/>
                  </a:lnTo>
                  <a:lnTo>
                    <a:pt x="238" y="1463"/>
                  </a:lnTo>
                  <a:lnTo>
                    <a:pt x="228" y="1444"/>
                  </a:lnTo>
                  <a:lnTo>
                    <a:pt x="152" y="1259"/>
                  </a:lnTo>
                  <a:lnTo>
                    <a:pt x="80" y="1048"/>
                  </a:lnTo>
                  <a:lnTo>
                    <a:pt x="38" y="900"/>
                  </a:lnTo>
                  <a:lnTo>
                    <a:pt x="9" y="755"/>
                  </a:lnTo>
                  <a:lnTo>
                    <a:pt x="0" y="654"/>
                  </a:lnTo>
                  <a:lnTo>
                    <a:pt x="3" y="595"/>
                  </a:lnTo>
                  <a:lnTo>
                    <a:pt x="8" y="567"/>
                  </a:lnTo>
                  <a:lnTo>
                    <a:pt x="13" y="511"/>
                  </a:lnTo>
                  <a:lnTo>
                    <a:pt x="47" y="408"/>
                  </a:lnTo>
                  <a:lnTo>
                    <a:pt x="95" y="318"/>
                  </a:lnTo>
                  <a:lnTo>
                    <a:pt x="153" y="242"/>
                  </a:lnTo>
                  <a:lnTo>
                    <a:pt x="242" y="151"/>
                  </a:lnTo>
                  <a:lnTo>
                    <a:pt x="330" y="86"/>
                  </a:lnTo>
                  <a:lnTo>
                    <a:pt x="340" y="81"/>
                  </a:lnTo>
                  <a:lnTo>
                    <a:pt x="372" y="68"/>
                  </a:lnTo>
                  <a:lnTo>
                    <a:pt x="576" y="16"/>
                  </a:lnTo>
                  <a:lnTo>
                    <a:pt x="709" y="1"/>
                  </a:lnTo>
                  <a:lnTo>
                    <a:pt x="804" y="0"/>
                  </a:lnTo>
                  <a:lnTo>
                    <a:pt x="851" y="4"/>
                  </a:lnTo>
                  <a:lnTo>
                    <a:pt x="880" y="10"/>
                  </a:lnTo>
                  <a:lnTo>
                    <a:pt x="935" y="26"/>
                  </a:lnTo>
                  <a:lnTo>
                    <a:pt x="987" y="49"/>
                  </a:lnTo>
                  <a:lnTo>
                    <a:pt x="1034" y="78"/>
                  </a:lnTo>
                  <a:lnTo>
                    <a:pt x="1077" y="111"/>
                  </a:lnTo>
                  <a:lnTo>
                    <a:pt x="1116" y="148"/>
                  </a:lnTo>
                  <a:lnTo>
                    <a:pt x="1148" y="192"/>
                  </a:lnTo>
                  <a:lnTo>
                    <a:pt x="1174" y="236"/>
                  </a:lnTo>
                  <a:lnTo>
                    <a:pt x="1184" y="261"/>
                  </a:lnTo>
                  <a:lnTo>
                    <a:pt x="1184" y="311"/>
                  </a:lnTo>
                  <a:lnTo>
                    <a:pt x="1149" y="298"/>
                  </a:lnTo>
                  <a:lnTo>
                    <a:pt x="1036" y="274"/>
                  </a:lnTo>
                  <a:lnTo>
                    <a:pt x="1001" y="274"/>
                  </a:lnTo>
                  <a:lnTo>
                    <a:pt x="987" y="282"/>
                  </a:lnTo>
                  <a:lnTo>
                    <a:pt x="982" y="292"/>
                  </a:lnTo>
                  <a:lnTo>
                    <a:pt x="990" y="315"/>
                  </a:lnTo>
                  <a:lnTo>
                    <a:pt x="1005" y="337"/>
                  </a:lnTo>
                  <a:lnTo>
                    <a:pt x="1008" y="353"/>
                  </a:lnTo>
                  <a:lnTo>
                    <a:pt x="1027" y="372"/>
                  </a:lnTo>
                  <a:lnTo>
                    <a:pt x="1031" y="389"/>
                  </a:lnTo>
                  <a:lnTo>
                    <a:pt x="1047" y="426"/>
                  </a:lnTo>
                  <a:lnTo>
                    <a:pt x="1056" y="494"/>
                  </a:lnTo>
                  <a:lnTo>
                    <a:pt x="1056" y="515"/>
                  </a:lnTo>
                  <a:lnTo>
                    <a:pt x="1037" y="606"/>
                  </a:lnTo>
                  <a:lnTo>
                    <a:pt x="1020" y="714"/>
                  </a:lnTo>
                  <a:lnTo>
                    <a:pt x="1023" y="786"/>
                  </a:lnTo>
                  <a:lnTo>
                    <a:pt x="1031" y="824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"/>
            <p:cNvSpPr>
              <a:spLocks/>
            </p:cNvSpPr>
            <p:nvPr/>
          </p:nvSpPr>
          <p:spPr bwMode="auto">
            <a:xfrm>
              <a:off x="4185" y="306"/>
              <a:ext cx="112" cy="169"/>
            </a:xfrm>
            <a:custGeom>
              <a:avLst/>
              <a:gdLst>
                <a:gd name="T0" fmla="*/ 337 w 337"/>
                <a:gd name="T1" fmla="*/ 439 h 505"/>
                <a:gd name="T2" fmla="*/ 337 w 337"/>
                <a:gd name="T3" fmla="*/ 452 h 505"/>
                <a:gd name="T4" fmla="*/ 318 w 337"/>
                <a:gd name="T5" fmla="*/ 491 h 505"/>
                <a:gd name="T6" fmla="*/ 304 w 337"/>
                <a:gd name="T7" fmla="*/ 501 h 505"/>
                <a:gd name="T8" fmla="*/ 282 w 337"/>
                <a:gd name="T9" fmla="*/ 505 h 505"/>
                <a:gd name="T10" fmla="*/ 252 w 337"/>
                <a:gd name="T11" fmla="*/ 498 h 505"/>
                <a:gd name="T12" fmla="*/ 233 w 337"/>
                <a:gd name="T13" fmla="*/ 491 h 505"/>
                <a:gd name="T14" fmla="*/ 193 w 337"/>
                <a:gd name="T15" fmla="*/ 466 h 505"/>
                <a:gd name="T16" fmla="*/ 121 w 337"/>
                <a:gd name="T17" fmla="*/ 409 h 505"/>
                <a:gd name="T18" fmla="*/ 75 w 337"/>
                <a:gd name="T19" fmla="*/ 358 h 505"/>
                <a:gd name="T20" fmla="*/ 36 w 337"/>
                <a:gd name="T21" fmla="*/ 301 h 505"/>
                <a:gd name="T22" fmla="*/ 10 w 337"/>
                <a:gd name="T23" fmla="*/ 236 h 505"/>
                <a:gd name="T24" fmla="*/ 0 w 337"/>
                <a:gd name="T25" fmla="*/ 167 h 505"/>
                <a:gd name="T26" fmla="*/ 13 w 337"/>
                <a:gd name="T27" fmla="*/ 94 h 505"/>
                <a:gd name="T28" fmla="*/ 29 w 337"/>
                <a:gd name="T29" fmla="*/ 55 h 505"/>
                <a:gd name="T30" fmla="*/ 32 w 337"/>
                <a:gd name="T31" fmla="*/ 50 h 505"/>
                <a:gd name="T32" fmla="*/ 66 w 337"/>
                <a:gd name="T33" fmla="*/ 17 h 505"/>
                <a:gd name="T34" fmla="*/ 108 w 337"/>
                <a:gd name="T35" fmla="*/ 0 h 505"/>
                <a:gd name="T36" fmla="*/ 141 w 337"/>
                <a:gd name="T37" fmla="*/ 3 h 505"/>
                <a:gd name="T38" fmla="*/ 177 w 337"/>
                <a:gd name="T39" fmla="*/ 24 h 505"/>
                <a:gd name="T40" fmla="*/ 215 w 337"/>
                <a:gd name="T41" fmla="*/ 70 h 505"/>
                <a:gd name="T42" fmla="*/ 233 w 337"/>
                <a:gd name="T43" fmla="*/ 106 h 505"/>
                <a:gd name="T44" fmla="*/ 269 w 337"/>
                <a:gd name="T45" fmla="*/ 181 h 505"/>
                <a:gd name="T46" fmla="*/ 313 w 337"/>
                <a:gd name="T47" fmla="*/ 304 h 505"/>
                <a:gd name="T48" fmla="*/ 337 w 337"/>
                <a:gd name="T49" fmla="*/ 423 h 505"/>
                <a:gd name="T50" fmla="*/ 337 w 337"/>
                <a:gd name="T51" fmla="*/ 4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7" h="505">
                  <a:moveTo>
                    <a:pt x="337" y="439"/>
                  </a:moveTo>
                  <a:lnTo>
                    <a:pt x="337" y="452"/>
                  </a:lnTo>
                  <a:lnTo>
                    <a:pt x="318" y="491"/>
                  </a:lnTo>
                  <a:lnTo>
                    <a:pt x="304" y="501"/>
                  </a:lnTo>
                  <a:lnTo>
                    <a:pt x="282" y="505"/>
                  </a:lnTo>
                  <a:lnTo>
                    <a:pt x="252" y="498"/>
                  </a:lnTo>
                  <a:lnTo>
                    <a:pt x="233" y="491"/>
                  </a:lnTo>
                  <a:lnTo>
                    <a:pt x="193" y="466"/>
                  </a:lnTo>
                  <a:lnTo>
                    <a:pt x="121" y="409"/>
                  </a:lnTo>
                  <a:lnTo>
                    <a:pt x="75" y="358"/>
                  </a:lnTo>
                  <a:lnTo>
                    <a:pt x="36" y="301"/>
                  </a:lnTo>
                  <a:lnTo>
                    <a:pt x="10" y="236"/>
                  </a:lnTo>
                  <a:lnTo>
                    <a:pt x="0" y="167"/>
                  </a:lnTo>
                  <a:lnTo>
                    <a:pt x="13" y="94"/>
                  </a:lnTo>
                  <a:lnTo>
                    <a:pt x="29" y="55"/>
                  </a:lnTo>
                  <a:lnTo>
                    <a:pt x="32" y="50"/>
                  </a:lnTo>
                  <a:lnTo>
                    <a:pt x="66" y="17"/>
                  </a:lnTo>
                  <a:lnTo>
                    <a:pt x="108" y="0"/>
                  </a:lnTo>
                  <a:lnTo>
                    <a:pt x="141" y="3"/>
                  </a:lnTo>
                  <a:lnTo>
                    <a:pt x="177" y="24"/>
                  </a:lnTo>
                  <a:lnTo>
                    <a:pt x="215" y="70"/>
                  </a:lnTo>
                  <a:lnTo>
                    <a:pt x="233" y="106"/>
                  </a:lnTo>
                  <a:lnTo>
                    <a:pt x="269" y="181"/>
                  </a:lnTo>
                  <a:lnTo>
                    <a:pt x="313" y="304"/>
                  </a:lnTo>
                  <a:lnTo>
                    <a:pt x="337" y="423"/>
                  </a:lnTo>
                  <a:lnTo>
                    <a:pt x="337" y="439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2"/>
            <p:cNvSpPr>
              <a:spLocks/>
            </p:cNvSpPr>
            <p:nvPr/>
          </p:nvSpPr>
          <p:spPr bwMode="auto">
            <a:xfrm>
              <a:off x="2949" y="2825"/>
              <a:ext cx="845" cy="913"/>
            </a:xfrm>
            <a:custGeom>
              <a:avLst/>
              <a:gdLst>
                <a:gd name="T0" fmla="*/ 2482 w 2534"/>
                <a:gd name="T1" fmla="*/ 0 h 2739"/>
                <a:gd name="T2" fmla="*/ 2534 w 2534"/>
                <a:gd name="T3" fmla="*/ 283 h 2739"/>
                <a:gd name="T4" fmla="*/ 2508 w 2534"/>
                <a:gd name="T5" fmla="*/ 317 h 2739"/>
                <a:gd name="T6" fmla="*/ 2362 w 2534"/>
                <a:gd name="T7" fmla="*/ 494 h 2739"/>
                <a:gd name="T8" fmla="*/ 2279 w 2534"/>
                <a:gd name="T9" fmla="*/ 579 h 2739"/>
                <a:gd name="T10" fmla="*/ 2226 w 2534"/>
                <a:gd name="T11" fmla="*/ 625 h 2739"/>
                <a:gd name="T12" fmla="*/ 2201 w 2534"/>
                <a:gd name="T13" fmla="*/ 641 h 2739"/>
                <a:gd name="T14" fmla="*/ 2175 w 2534"/>
                <a:gd name="T15" fmla="*/ 657 h 2739"/>
                <a:gd name="T16" fmla="*/ 2118 w 2534"/>
                <a:gd name="T17" fmla="*/ 704 h 2739"/>
                <a:gd name="T18" fmla="*/ 2023 w 2534"/>
                <a:gd name="T19" fmla="*/ 795 h 2739"/>
                <a:gd name="T20" fmla="*/ 1848 w 2534"/>
                <a:gd name="T21" fmla="*/ 987 h 2739"/>
                <a:gd name="T22" fmla="*/ 1817 w 2534"/>
                <a:gd name="T23" fmla="*/ 1024 h 2739"/>
                <a:gd name="T24" fmla="*/ 1765 w 2534"/>
                <a:gd name="T25" fmla="*/ 1095 h 2739"/>
                <a:gd name="T26" fmla="*/ 1457 w 2534"/>
                <a:gd name="T27" fmla="*/ 1472 h 2739"/>
                <a:gd name="T28" fmla="*/ 1267 w 2534"/>
                <a:gd name="T29" fmla="*/ 1674 h 2739"/>
                <a:gd name="T30" fmla="*/ 1137 w 2534"/>
                <a:gd name="T31" fmla="*/ 1793 h 2739"/>
                <a:gd name="T32" fmla="*/ 1074 w 2534"/>
                <a:gd name="T33" fmla="*/ 1843 h 2739"/>
                <a:gd name="T34" fmla="*/ 1046 w 2534"/>
                <a:gd name="T35" fmla="*/ 1871 h 2739"/>
                <a:gd name="T36" fmla="*/ 992 w 2534"/>
                <a:gd name="T37" fmla="*/ 1931 h 2739"/>
                <a:gd name="T38" fmla="*/ 917 w 2534"/>
                <a:gd name="T39" fmla="*/ 2031 h 2739"/>
                <a:gd name="T40" fmla="*/ 831 w 2534"/>
                <a:gd name="T41" fmla="*/ 2176 h 2739"/>
                <a:gd name="T42" fmla="*/ 759 w 2534"/>
                <a:gd name="T43" fmla="*/ 2326 h 2739"/>
                <a:gd name="T44" fmla="*/ 676 w 2534"/>
                <a:gd name="T45" fmla="*/ 2535 h 2739"/>
                <a:gd name="T46" fmla="*/ 619 w 2534"/>
                <a:gd name="T47" fmla="*/ 2720 h 2739"/>
                <a:gd name="T48" fmla="*/ 613 w 2534"/>
                <a:gd name="T49" fmla="*/ 2739 h 2739"/>
                <a:gd name="T50" fmla="*/ 596 w 2534"/>
                <a:gd name="T51" fmla="*/ 2738 h 2739"/>
                <a:gd name="T52" fmla="*/ 478 w 2534"/>
                <a:gd name="T53" fmla="*/ 2713 h 2739"/>
                <a:gd name="T54" fmla="*/ 373 w 2534"/>
                <a:gd name="T55" fmla="*/ 2683 h 2739"/>
                <a:gd name="T56" fmla="*/ 259 w 2534"/>
                <a:gd name="T57" fmla="*/ 2640 h 2739"/>
                <a:gd name="T58" fmla="*/ 152 w 2534"/>
                <a:gd name="T59" fmla="*/ 2582 h 2739"/>
                <a:gd name="T60" fmla="*/ 85 w 2534"/>
                <a:gd name="T61" fmla="*/ 2526 h 2739"/>
                <a:gd name="T62" fmla="*/ 47 w 2534"/>
                <a:gd name="T63" fmla="*/ 2484 h 2739"/>
                <a:gd name="T64" fmla="*/ 20 w 2534"/>
                <a:gd name="T65" fmla="*/ 2437 h 2739"/>
                <a:gd name="T66" fmla="*/ 3 w 2534"/>
                <a:gd name="T67" fmla="*/ 2383 h 2739"/>
                <a:gd name="T68" fmla="*/ 0 w 2534"/>
                <a:gd name="T69" fmla="*/ 2356 h 2739"/>
                <a:gd name="T70" fmla="*/ 152 w 2534"/>
                <a:gd name="T71" fmla="*/ 2202 h 2739"/>
                <a:gd name="T72" fmla="*/ 204 w 2534"/>
                <a:gd name="T73" fmla="*/ 2142 h 2739"/>
                <a:gd name="T74" fmla="*/ 410 w 2534"/>
                <a:gd name="T75" fmla="*/ 1864 h 2739"/>
                <a:gd name="T76" fmla="*/ 492 w 2534"/>
                <a:gd name="T77" fmla="*/ 1737 h 2739"/>
                <a:gd name="T78" fmla="*/ 567 w 2534"/>
                <a:gd name="T79" fmla="*/ 1609 h 2739"/>
                <a:gd name="T80" fmla="*/ 622 w 2534"/>
                <a:gd name="T81" fmla="*/ 1489 h 2739"/>
                <a:gd name="T82" fmla="*/ 639 w 2534"/>
                <a:gd name="T83" fmla="*/ 1435 h 2739"/>
                <a:gd name="T84" fmla="*/ 658 w 2534"/>
                <a:gd name="T85" fmla="*/ 1377 h 2739"/>
                <a:gd name="T86" fmla="*/ 723 w 2534"/>
                <a:gd name="T87" fmla="*/ 1219 h 2739"/>
                <a:gd name="T88" fmla="*/ 818 w 2534"/>
                <a:gd name="T89" fmla="*/ 1027 h 2739"/>
                <a:gd name="T90" fmla="*/ 936 w 2534"/>
                <a:gd name="T91" fmla="*/ 817 h 2739"/>
                <a:gd name="T92" fmla="*/ 1068 w 2534"/>
                <a:gd name="T93" fmla="*/ 607 h 2739"/>
                <a:gd name="T94" fmla="*/ 1206 w 2534"/>
                <a:gd name="T95" fmla="*/ 411 h 2739"/>
                <a:gd name="T96" fmla="*/ 1311 w 2534"/>
                <a:gd name="T97" fmla="*/ 285 h 2739"/>
                <a:gd name="T98" fmla="*/ 1379 w 2534"/>
                <a:gd name="T99" fmla="*/ 215 h 2739"/>
                <a:gd name="T100" fmla="*/ 1444 w 2534"/>
                <a:gd name="T101" fmla="*/ 159 h 2739"/>
                <a:gd name="T102" fmla="*/ 1506 w 2534"/>
                <a:gd name="T103" fmla="*/ 117 h 2739"/>
                <a:gd name="T104" fmla="*/ 1535 w 2534"/>
                <a:gd name="T105" fmla="*/ 103 h 2739"/>
                <a:gd name="T106" fmla="*/ 1599 w 2534"/>
                <a:gd name="T107" fmla="*/ 85 h 2739"/>
                <a:gd name="T108" fmla="*/ 1746 w 2534"/>
                <a:gd name="T109" fmla="*/ 55 h 2739"/>
                <a:gd name="T110" fmla="*/ 1982 w 2534"/>
                <a:gd name="T111" fmla="*/ 25 h 2739"/>
                <a:gd name="T112" fmla="*/ 2406 w 2534"/>
                <a:gd name="T113" fmla="*/ 0 h 2739"/>
                <a:gd name="T114" fmla="*/ 2482 w 2534"/>
                <a:gd name="T11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4" h="2739">
                  <a:moveTo>
                    <a:pt x="2482" y="0"/>
                  </a:moveTo>
                  <a:lnTo>
                    <a:pt x="2534" y="283"/>
                  </a:lnTo>
                  <a:lnTo>
                    <a:pt x="2508" y="317"/>
                  </a:lnTo>
                  <a:lnTo>
                    <a:pt x="2362" y="494"/>
                  </a:lnTo>
                  <a:lnTo>
                    <a:pt x="2279" y="579"/>
                  </a:lnTo>
                  <a:lnTo>
                    <a:pt x="2226" y="625"/>
                  </a:lnTo>
                  <a:lnTo>
                    <a:pt x="2201" y="641"/>
                  </a:lnTo>
                  <a:lnTo>
                    <a:pt x="2175" y="657"/>
                  </a:lnTo>
                  <a:lnTo>
                    <a:pt x="2118" y="704"/>
                  </a:lnTo>
                  <a:lnTo>
                    <a:pt x="2023" y="795"/>
                  </a:lnTo>
                  <a:lnTo>
                    <a:pt x="1848" y="987"/>
                  </a:lnTo>
                  <a:lnTo>
                    <a:pt x="1817" y="1024"/>
                  </a:lnTo>
                  <a:lnTo>
                    <a:pt x="1765" y="1095"/>
                  </a:lnTo>
                  <a:lnTo>
                    <a:pt x="1457" y="1472"/>
                  </a:lnTo>
                  <a:lnTo>
                    <a:pt x="1267" y="1674"/>
                  </a:lnTo>
                  <a:lnTo>
                    <a:pt x="1137" y="1793"/>
                  </a:lnTo>
                  <a:lnTo>
                    <a:pt x="1074" y="1843"/>
                  </a:lnTo>
                  <a:lnTo>
                    <a:pt x="1046" y="1871"/>
                  </a:lnTo>
                  <a:lnTo>
                    <a:pt x="992" y="1931"/>
                  </a:lnTo>
                  <a:lnTo>
                    <a:pt x="917" y="2031"/>
                  </a:lnTo>
                  <a:lnTo>
                    <a:pt x="831" y="2176"/>
                  </a:lnTo>
                  <a:lnTo>
                    <a:pt x="759" y="2326"/>
                  </a:lnTo>
                  <a:lnTo>
                    <a:pt x="676" y="2535"/>
                  </a:lnTo>
                  <a:lnTo>
                    <a:pt x="619" y="2720"/>
                  </a:lnTo>
                  <a:lnTo>
                    <a:pt x="613" y="2739"/>
                  </a:lnTo>
                  <a:lnTo>
                    <a:pt x="596" y="2738"/>
                  </a:lnTo>
                  <a:lnTo>
                    <a:pt x="478" y="2713"/>
                  </a:lnTo>
                  <a:lnTo>
                    <a:pt x="373" y="2683"/>
                  </a:lnTo>
                  <a:lnTo>
                    <a:pt x="259" y="2640"/>
                  </a:lnTo>
                  <a:lnTo>
                    <a:pt x="152" y="2582"/>
                  </a:lnTo>
                  <a:lnTo>
                    <a:pt x="85" y="2526"/>
                  </a:lnTo>
                  <a:lnTo>
                    <a:pt x="47" y="2484"/>
                  </a:lnTo>
                  <a:lnTo>
                    <a:pt x="20" y="2437"/>
                  </a:lnTo>
                  <a:lnTo>
                    <a:pt x="3" y="2383"/>
                  </a:lnTo>
                  <a:lnTo>
                    <a:pt x="0" y="2356"/>
                  </a:lnTo>
                  <a:lnTo>
                    <a:pt x="152" y="2202"/>
                  </a:lnTo>
                  <a:lnTo>
                    <a:pt x="204" y="2142"/>
                  </a:lnTo>
                  <a:lnTo>
                    <a:pt x="410" y="1864"/>
                  </a:lnTo>
                  <a:lnTo>
                    <a:pt x="492" y="1737"/>
                  </a:lnTo>
                  <a:lnTo>
                    <a:pt x="567" y="1609"/>
                  </a:lnTo>
                  <a:lnTo>
                    <a:pt x="622" y="1489"/>
                  </a:lnTo>
                  <a:lnTo>
                    <a:pt x="639" y="1435"/>
                  </a:lnTo>
                  <a:lnTo>
                    <a:pt x="658" y="1377"/>
                  </a:lnTo>
                  <a:lnTo>
                    <a:pt x="723" y="1219"/>
                  </a:lnTo>
                  <a:lnTo>
                    <a:pt x="818" y="1027"/>
                  </a:lnTo>
                  <a:lnTo>
                    <a:pt x="936" y="817"/>
                  </a:lnTo>
                  <a:lnTo>
                    <a:pt x="1068" y="607"/>
                  </a:lnTo>
                  <a:lnTo>
                    <a:pt x="1206" y="411"/>
                  </a:lnTo>
                  <a:lnTo>
                    <a:pt x="1311" y="285"/>
                  </a:lnTo>
                  <a:lnTo>
                    <a:pt x="1379" y="215"/>
                  </a:lnTo>
                  <a:lnTo>
                    <a:pt x="1444" y="159"/>
                  </a:lnTo>
                  <a:lnTo>
                    <a:pt x="1506" y="117"/>
                  </a:lnTo>
                  <a:lnTo>
                    <a:pt x="1535" y="103"/>
                  </a:lnTo>
                  <a:lnTo>
                    <a:pt x="1599" y="85"/>
                  </a:lnTo>
                  <a:lnTo>
                    <a:pt x="1746" y="55"/>
                  </a:lnTo>
                  <a:lnTo>
                    <a:pt x="1982" y="25"/>
                  </a:lnTo>
                  <a:lnTo>
                    <a:pt x="2406" y="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3"/>
            <p:cNvSpPr>
              <a:spLocks/>
            </p:cNvSpPr>
            <p:nvPr/>
          </p:nvSpPr>
          <p:spPr bwMode="auto">
            <a:xfrm>
              <a:off x="4246" y="2646"/>
              <a:ext cx="389" cy="1146"/>
            </a:xfrm>
            <a:custGeom>
              <a:avLst/>
              <a:gdLst>
                <a:gd name="T0" fmla="*/ 0 w 1168"/>
                <a:gd name="T1" fmla="*/ 128 h 3439"/>
                <a:gd name="T2" fmla="*/ 102 w 1168"/>
                <a:gd name="T3" fmla="*/ 461 h 3439"/>
                <a:gd name="T4" fmla="*/ 256 w 1168"/>
                <a:gd name="T5" fmla="*/ 615 h 3439"/>
                <a:gd name="T6" fmla="*/ 259 w 1168"/>
                <a:gd name="T7" fmla="*/ 621 h 3439"/>
                <a:gd name="T8" fmla="*/ 268 w 1168"/>
                <a:gd name="T9" fmla="*/ 661 h 3439"/>
                <a:gd name="T10" fmla="*/ 264 w 1168"/>
                <a:gd name="T11" fmla="*/ 697 h 3439"/>
                <a:gd name="T12" fmla="*/ 256 w 1168"/>
                <a:gd name="T13" fmla="*/ 717 h 3439"/>
                <a:gd name="T14" fmla="*/ 245 w 1168"/>
                <a:gd name="T15" fmla="*/ 753 h 3439"/>
                <a:gd name="T16" fmla="*/ 216 w 1168"/>
                <a:gd name="T17" fmla="*/ 975 h 3439"/>
                <a:gd name="T18" fmla="*/ 200 w 1168"/>
                <a:gd name="T19" fmla="*/ 1227 h 3439"/>
                <a:gd name="T20" fmla="*/ 197 w 1168"/>
                <a:gd name="T21" fmla="*/ 1421 h 3439"/>
                <a:gd name="T22" fmla="*/ 202 w 1168"/>
                <a:gd name="T23" fmla="*/ 1627 h 3439"/>
                <a:gd name="T24" fmla="*/ 217 w 1168"/>
                <a:gd name="T25" fmla="*/ 1839 h 3439"/>
                <a:gd name="T26" fmla="*/ 230 w 1168"/>
                <a:gd name="T27" fmla="*/ 1946 h 3439"/>
                <a:gd name="T28" fmla="*/ 243 w 1168"/>
                <a:gd name="T29" fmla="*/ 2048 h 3439"/>
                <a:gd name="T30" fmla="*/ 262 w 1168"/>
                <a:gd name="T31" fmla="*/ 2270 h 3439"/>
                <a:gd name="T32" fmla="*/ 274 w 1168"/>
                <a:gd name="T33" fmla="*/ 2614 h 3439"/>
                <a:gd name="T34" fmla="*/ 262 w 1168"/>
                <a:gd name="T35" fmla="*/ 3200 h 3439"/>
                <a:gd name="T36" fmla="*/ 256 w 1168"/>
                <a:gd name="T37" fmla="*/ 3302 h 3439"/>
                <a:gd name="T38" fmla="*/ 274 w 1168"/>
                <a:gd name="T39" fmla="*/ 3312 h 3439"/>
                <a:gd name="T40" fmla="*/ 393 w 1168"/>
                <a:gd name="T41" fmla="*/ 3364 h 3439"/>
                <a:gd name="T42" fmla="*/ 500 w 1168"/>
                <a:gd name="T43" fmla="*/ 3401 h 3439"/>
                <a:gd name="T44" fmla="*/ 615 w 1168"/>
                <a:gd name="T45" fmla="*/ 3430 h 3439"/>
                <a:gd name="T46" fmla="*/ 698 w 1168"/>
                <a:gd name="T47" fmla="*/ 3439 h 3439"/>
                <a:gd name="T48" fmla="*/ 750 w 1168"/>
                <a:gd name="T49" fmla="*/ 3436 h 3439"/>
                <a:gd name="T50" fmla="*/ 798 w 1168"/>
                <a:gd name="T51" fmla="*/ 3426 h 3439"/>
                <a:gd name="T52" fmla="*/ 837 w 1168"/>
                <a:gd name="T53" fmla="*/ 3406 h 3439"/>
                <a:gd name="T54" fmla="*/ 868 w 1168"/>
                <a:gd name="T55" fmla="*/ 3374 h 3439"/>
                <a:gd name="T56" fmla="*/ 890 w 1168"/>
                <a:gd name="T57" fmla="*/ 3329 h 3439"/>
                <a:gd name="T58" fmla="*/ 896 w 1168"/>
                <a:gd name="T59" fmla="*/ 3302 h 3439"/>
                <a:gd name="T60" fmla="*/ 883 w 1168"/>
                <a:gd name="T61" fmla="*/ 3231 h 3439"/>
                <a:gd name="T62" fmla="*/ 838 w 1168"/>
                <a:gd name="T63" fmla="*/ 2837 h 3439"/>
                <a:gd name="T64" fmla="*/ 829 w 1168"/>
                <a:gd name="T65" fmla="*/ 2612 h 3439"/>
                <a:gd name="T66" fmla="*/ 837 w 1168"/>
                <a:gd name="T67" fmla="*/ 2471 h 3439"/>
                <a:gd name="T68" fmla="*/ 845 w 1168"/>
                <a:gd name="T69" fmla="*/ 2406 h 3439"/>
                <a:gd name="T70" fmla="*/ 890 w 1168"/>
                <a:gd name="T71" fmla="*/ 2157 h 3439"/>
                <a:gd name="T72" fmla="*/ 958 w 1168"/>
                <a:gd name="T73" fmla="*/ 1747 h 3439"/>
                <a:gd name="T74" fmla="*/ 975 w 1168"/>
                <a:gd name="T75" fmla="*/ 1514 h 3439"/>
                <a:gd name="T76" fmla="*/ 976 w 1168"/>
                <a:gd name="T77" fmla="*/ 1344 h 3439"/>
                <a:gd name="T78" fmla="*/ 972 w 1168"/>
                <a:gd name="T79" fmla="*/ 1254 h 3439"/>
                <a:gd name="T80" fmla="*/ 979 w 1168"/>
                <a:gd name="T81" fmla="*/ 1203 h 3439"/>
                <a:gd name="T82" fmla="*/ 1025 w 1168"/>
                <a:gd name="T83" fmla="*/ 949 h 3439"/>
                <a:gd name="T84" fmla="*/ 1060 w 1168"/>
                <a:gd name="T85" fmla="*/ 827 h 3439"/>
                <a:gd name="T86" fmla="*/ 1087 w 1168"/>
                <a:gd name="T87" fmla="*/ 763 h 3439"/>
                <a:gd name="T88" fmla="*/ 1100 w 1168"/>
                <a:gd name="T89" fmla="*/ 742 h 3439"/>
                <a:gd name="T90" fmla="*/ 1114 w 1168"/>
                <a:gd name="T91" fmla="*/ 722 h 3439"/>
                <a:gd name="T92" fmla="*/ 1137 w 1168"/>
                <a:gd name="T93" fmla="*/ 668 h 3439"/>
                <a:gd name="T94" fmla="*/ 1156 w 1168"/>
                <a:gd name="T95" fmla="*/ 604 h 3439"/>
                <a:gd name="T96" fmla="*/ 1166 w 1168"/>
                <a:gd name="T97" fmla="*/ 532 h 3439"/>
                <a:gd name="T98" fmla="*/ 1168 w 1168"/>
                <a:gd name="T99" fmla="*/ 454 h 3439"/>
                <a:gd name="T100" fmla="*/ 1162 w 1168"/>
                <a:gd name="T101" fmla="*/ 377 h 3439"/>
                <a:gd name="T102" fmla="*/ 1146 w 1168"/>
                <a:gd name="T103" fmla="*/ 303 h 3439"/>
                <a:gd name="T104" fmla="*/ 1119 w 1168"/>
                <a:gd name="T105" fmla="*/ 235 h 3439"/>
                <a:gd name="T106" fmla="*/ 1100 w 1168"/>
                <a:gd name="T107" fmla="*/ 205 h 3439"/>
                <a:gd name="T108" fmla="*/ 1078 w 1168"/>
                <a:gd name="T109" fmla="*/ 182 h 3439"/>
                <a:gd name="T110" fmla="*/ 1017 w 1168"/>
                <a:gd name="T111" fmla="*/ 138 h 3439"/>
                <a:gd name="T112" fmla="*/ 894 w 1168"/>
                <a:gd name="T113" fmla="*/ 82 h 3439"/>
                <a:gd name="T114" fmla="*/ 639 w 1168"/>
                <a:gd name="T115" fmla="*/ 10 h 3439"/>
                <a:gd name="T116" fmla="*/ 589 w 1168"/>
                <a:gd name="T117" fmla="*/ 0 h 3439"/>
                <a:gd name="T118" fmla="*/ 0 w 1168"/>
                <a:gd name="T119" fmla="*/ 128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8" h="3439">
                  <a:moveTo>
                    <a:pt x="0" y="128"/>
                  </a:moveTo>
                  <a:lnTo>
                    <a:pt x="102" y="461"/>
                  </a:lnTo>
                  <a:lnTo>
                    <a:pt x="256" y="615"/>
                  </a:lnTo>
                  <a:lnTo>
                    <a:pt x="259" y="621"/>
                  </a:lnTo>
                  <a:lnTo>
                    <a:pt x="268" y="661"/>
                  </a:lnTo>
                  <a:lnTo>
                    <a:pt x="264" y="697"/>
                  </a:lnTo>
                  <a:lnTo>
                    <a:pt x="256" y="717"/>
                  </a:lnTo>
                  <a:lnTo>
                    <a:pt x="245" y="753"/>
                  </a:lnTo>
                  <a:lnTo>
                    <a:pt x="216" y="975"/>
                  </a:lnTo>
                  <a:lnTo>
                    <a:pt x="200" y="1227"/>
                  </a:lnTo>
                  <a:lnTo>
                    <a:pt x="197" y="1421"/>
                  </a:lnTo>
                  <a:lnTo>
                    <a:pt x="202" y="1627"/>
                  </a:lnTo>
                  <a:lnTo>
                    <a:pt x="217" y="1839"/>
                  </a:lnTo>
                  <a:lnTo>
                    <a:pt x="230" y="1946"/>
                  </a:lnTo>
                  <a:lnTo>
                    <a:pt x="243" y="2048"/>
                  </a:lnTo>
                  <a:lnTo>
                    <a:pt x="262" y="2270"/>
                  </a:lnTo>
                  <a:lnTo>
                    <a:pt x="274" y="2614"/>
                  </a:lnTo>
                  <a:lnTo>
                    <a:pt x="262" y="3200"/>
                  </a:lnTo>
                  <a:lnTo>
                    <a:pt x="256" y="3302"/>
                  </a:lnTo>
                  <a:lnTo>
                    <a:pt x="274" y="3312"/>
                  </a:lnTo>
                  <a:lnTo>
                    <a:pt x="393" y="3364"/>
                  </a:lnTo>
                  <a:lnTo>
                    <a:pt x="500" y="3401"/>
                  </a:lnTo>
                  <a:lnTo>
                    <a:pt x="615" y="3430"/>
                  </a:lnTo>
                  <a:lnTo>
                    <a:pt x="698" y="3439"/>
                  </a:lnTo>
                  <a:lnTo>
                    <a:pt x="750" y="3436"/>
                  </a:lnTo>
                  <a:lnTo>
                    <a:pt x="798" y="3426"/>
                  </a:lnTo>
                  <a:lnTo>
                    <a:pt x="837" y="3406"/>
                  </a:lnTo>
                  <a:lnTo>
                    <a:pt x="868" y="3374"/>
                  </a:lnTo>
                  <a:lnTo>
                    <a:pt x="890" y="3329"/>
                  </a:lnTo>
                  <a:lnTo>
                    <a:pt x="896" y="3302"/>
                  </a:lnTo>
                  <a:lnTo>
                    <a:pt x="883" y="3231"/>
                  </a:lnTo>
                  <a:lnTo>
                    <a:pt x="838" y="2837"/>
                  </a:lnTo>
                  <a:lnTo>
                    <a:pt x="829" y="2612"/>
                  </a:lnTo>
                  <a:lnTo>
                    <a:pt x="837" y="2471"/>
                  </a:lnTo>
                  <a:lnTo>
                    <a:pt x="845" y="2406"/>
                  </a:lnTo>
                  <a:lnTo>
                    <a:pt x="890" y="2157"/>
                  </a:lnTo>
                  <a:lnTo>
                    <a:pt x="958" y="1747"/>
                  </a:lnTo>
                  <a:lnTo>
                    <a:pt x="975" y="1514"/>
                  </a:lnTo>
                  <a:lnTo>
                    <a:pt x="976" y="1344"/>
                  </a:lnTo>
                  <a:lnTo>
                    <a:pt x="972" y="1254"/>
                  </a:lnTo>
                  <a:lnTo>
                    <a:pt x="979" y="1203"/>
                  </a:lnTo>
                  <a:lnTo>
                    <a:pt x="1025" y="949"/>
                  </a:lnTo>
                  <a:lnTo>
                    <a:pt x="1060" y="827"/>
                  </a:lnTo>
                  <a:lnTo>
                    <a:pt x="1087" y="763"/>
                  </a:lnTo>
                  <a:lnTo>
                    <a:pt x="1100" y="742"/>
                  </a:lnTo>
                  <a:lnTo>
                    <a:pt x="1114" y="722"/>
                  </a:lnTo>
                  <a:lnTo>
                    <a:pt x="1137" y="668"/>
                  </a:lnTo>
                  <a:lnTo>
                    <a:pt x="1156" y="604"/>
                  </a:lnTo>
                  <a:lnTo>
                    <a:pt x="1166" y="532"/>
                  </a:lnTo>
                  <a:lnTo>
                    <a:pt x="1168" y="454"/>
                  </a:lnTo>
                  <a:lnTo>
                    <a:pt x="1162" y="377"/>
                  </a:lnTo>
                  <a:lnTo>
                    <a:pt x="1146" y="303"/>
                  </a:lnTo>
                  <a:lnTo>
                    <a:pt x="1119" y="235"/>
                  </a:lnTo>
                  <a:lnTo>
                    <a:pt x="1100" y="205"/>
                  </a:lnTo>
                  <a:lnTo>
                    <a:pt x="1078" y="182"/>
                  </a:lnTo>
                  <a:lnTo>
                    <a:pt x="1017" y="138"/>
                  </a:lnTo>
                  <a:lnTo>
                    <a:pt x="894" y="82"/>
                  </a:lnTo>
                  <a:lnTo>
                    <a:pt x="639" y="10"/>
                  </a:lnTo>
                  <a:lnTo>
                    <a:pt x="589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4"/>
            <p:cNvSpPr>
              <a:spLocks/>
            </p:cNvSpPr>
            <p:nvPr/>
          </p:nvSpPr>
          <p:spPr bwMode="auto">
            <a:xfrm>
              <a:off x="4263" y="3695"/>
              <a:ext cx="640" cy="367"/>
            </a:xfrm>
            <a:custGeom>
              <a:avLst/>
              <a:gdLst>
                <a:gd name="T0" fmla="*/ 1921 w 1921"/>
                <a:gd name="T1" fmla="*/ 946 h 1100"/>
                <a:gd name="T2" fmla="*/ 1920 w 1921"/>
                <a:gd name="T3" fmla="*/ 938 h 1100"/>
                <a:gd name="T4" fmla="*/ 1911 w 1921"/>
                <a:gd name="T5" fmla="*/ 919 h 1100"/>
                <a:gd name="T6" fmla="*/ 1897 w 1921"/>
                <a:gd name="T7" fmla="*/ 905 h 1100"/>
                <a:gd name="T8" fmla="*/ 1879 w 1921"/>
                <a:gd name="T9" fmla="*/ 896 h 1100"/>
                <a:gd name="T10" fmla="*/ 1869 w 1921"/>
                <a:gd name="T11" fmla="*/ 896 h 1100"/>
                <a:gd name="T12" fmla="*/ 1786 w 1921"/>
                <a:gd name="T13" fmla="*/ 874 h 1100"/>
                <a:gd name="T14" fmla="*/ 1636 w 1921"/>
                <a:gd name="T15" fmla="*/ 817 h 1100"/>
                <a:gd name="T16" fmla="*/ 1496 w 1921"/>
                <a:gd name="T17" fmla="*/ 741 h 1100"/>
                <a:gd name="T18" fmla="*/ 1357 w 1921"/>
                <a:gd name="T19" fmla="*/ 644 h 1100"/>
                <a:gd name="T20" fmla="*/ 1280 w 1921"/>
                <a:gd name="T21" fmla="*/ 588 h 1100"/>
                <a:gd name="T22" fmla="*/ 1239 w 1921"/>
                <a:gd name="T23" fmla="*/ 553 h 1100"/>
                <a:gd name="T24" fmla="*/ 1158 w 1921"/>
                <a:gd name="T25" fmla="*/ 468 h 1100"/>
                <a:gd name="T26" fmla="*/ 1083 w 1921"/>
                <a:gd name="T27" fmla="*/ 373 h 1100"/>
                <a:gd name="T28" fmla="*/ 1018 w 1921"/>
                <a:gd name="T29" fmla="*/ 274 h 1100"/>
                <a:gd name="T30" fmla="*/ 893 w 1921"/>
                <a:gd name="T31" fmla="*/ 51 h 1100"/>
                <a:gd name="T32" fmla="*/ 872 w 1921"/>
                <a:gd name="T33" fmla="*/ 0 h 1100"/>
                <a:gd name="T34" fmla="*/ 854 w 1921"/>
                <a:gd name="T35" fmla="*/ 13 h 1100"/>
                <a:gd name="T36" fmla="*/ 812 w 1921"/>
                <a:gd name="T37" fmla="*/ 38 h 1100"/>
                <a:gd name="T38" fmla="*/ 739 w 1921"/>
                <a:gd name="T39" fmla="*/ 65 h 1100"/>
                <a:gd name="T40" fmla="*/ 627 w 1921"/>
                <a:gd name="T41" fmla="*/ 87 h 1100"/>
                <a:gd name="T42" fmla="*/ 506 w 1921"/>
                <a:gd name="T43" fmla="*/ 95 h 1100"/>
                <a:gd name="T44" fmla="*/ 332 w 1921"/>
                <a:gd name="T45" fmla="*/ 94 h 1100"/>
                <a:gd name="T46" fmla="*/ 172 w 1921"/>
                <a:gd name="T47" fmla="*/ 80 h 1100"/>
                <a:gd name="T48" fmla="*/ 155 w 1921"/>
                <a:gd name="T49" fmla="*/ 77 h 1100"/>
                <a:gd name="T50" fmla="*/ 0 w 1921"/>
                <a:gd name="T51" fmla="*/ 409 h 1100"/>
                <a:gd name="T52" fmla="*/ 26 w 1921"/>
                <a:gd name="T53" fmla="*/ 461 h 1100"/>
                <a:gd name="T54" fmla="*/ 309 w 1921"/>
                <a:gd name="T55" fmla="*/ 742 h 1100"/>
                <a:gd name="T56" fmla="*/ 1741 w 1921"/>
                <a:gd name="T57" fmla="*/ 1100 h 1100"/>
                <a:gd name="T58" fmla="*/ 1767 w 1921"/>
                <a:gd name="T59" fmla="*/ 1098 h 1100"/>
                <a:gd name="T60" fmla="*/ 1864 w 1921"/>
                <a:gd name="T61" fmla="*/ 1059 h 1100"/>
                <a:gd name="T62" fmla="*/ 1921 w 1921"/>
                <a:gd name="T63" fmla="*/ 1024 h 1100"/>
                <a:gd name="T64" fmla="*/ 1921 w 1921"/>
                <a:gd name="T65" fmla="*/ 946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1" h="1100">
                  <a:moveTo>
                    <a:pt x="1921" y="946"/>
                  </a:moveTo>
                  <a:lnTo>
                    <a:pt x="1920" y="938"/>
                  </a:lnTo>
                  <a:lnTo>
                    <a:pt x="1911" y="919"/>
                  </a:lnTo>
                  <a:lnTo>
                    <a:pt x="1897" y="905"/>
                  </a:lnTo>
                  <a:lnTo>
                    <a:pt x="1879" y="896"/>
                  </a:lnTo>
                  <a:lnTo>
                    <a:pt x="1869" y="896"/>
                  </a:lnTo>
                  <a:lnTo>
                    <a:pt x="1786" y="874"/>
                  </a:lnTo>
                  <a:lnTo>
                    <a:pt x="1636" y="817"/>
                  </a:lnTo>
                  <a:lnTo>
                    <a:pt x="1496" y="741"/>
                  </a:lnTo>
                  <a:lnTo>
                    <a:pt x="1357" y="644"/>
                  </a:lnTo>
                  <a:lnTo>
                    <a:pt x="1280" y="588"/>
                  </a:lnTo>
                  <a:lnTo>
                    <a:pt x="1239" y="553"/>
                  </a:lnTo>
                  <a:lnTo>
                    <a:pt x="1158" y="468"/>
                  </a:lnTo>
                  <a:lnTo>
                    <a:pt x="1083" y="373"/>
                  </a:lnTo>
                  <a:lnTo>
                    <a:pt x="1018" y="274"/>
                  </a:lnTo>
                  <a:lnTo>
                    <a:pt x="893" y="51"/>
                  </a:lnTo>
                  <a:lnTo>
                    <a:pt x="872" y="0"/>
                  </a:lnTo>
                  <a:lnTo>
                    <a:pt x="854" y="13"/>
                  </a:lnTo>
                  <a:lnTo>
                    <a:pt x="812" y="38"/>
                  </a:lnTo>
                  <a:lnTo>
                    <a:pt x="739" y="65"/>
                  </a:lnTo>
                  <a:lnTo>
                    <a:pt x="627" y="87"/>
                  </a:lnTo>
                  <a:lnTo>
                    <a:pt x="506" y="95"/>
                  </a:lnTo>
                  <a:lnTo>
                    <a:pt x="332" y="94"/>
                  </a:lnTo>
                  <a:lnTo>
                    <a:pt x="172" y="80"/>
                  </a:lnTo>
                  <a:lnTo>
                    <a:pt x="155" y="77"/>
                  </a:lnTo>
                  <a:lnTo>
                    <a:pt x="0" y="409"/>
                  </a:lnTo>
                  <a:lnTo>
                    <a:pt x="26" y="461"/>
                  </a:lnTo>
                  <a:lnTo>
                    <a:pt x="309" y="742"/>
                  </a:lnTo>
                  <a:lnTo>
                    <a:pt x="1741" y="1100"/>
                  </a:lnTo>
                  <a:lnTo>
                    <a:pt x="1767" y="1098"/>
                  </a:lnTo>
                  <a:lnTo>
                    <a:pt x="1864" y="1059"/>
                  </a:lnTo>
                  <a:lnTo>
                    <a:pt x="1921" y="1024"/>
                  </a:lnTo>
                  <a:lnTo>
                    <a:pt x="1921" y="946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5"/>
            <p:cNvSpPr>
              <a:spLocks/>
            </p:cNvSpPr>
            <p:nvPr/>
          </p:nvSpPr>
          <p:spPr bwMode="auto">
            <a:xfrm>
              <a:off x="4216" y="3836"/>
              <a:ext cx="688" cy="249"/>
            </a:xfrm>
            <a:custGeom>
              <a:avLst/>
              <a:gdLst>
                <a:gd name="T0" fmla="*/ 2060 w 2064"/>
                <a:gd name="T1" fmla="*/ 525 h 747"/>
                <a:gd name="T2" fmla="*/ 2046 w 2064"/>
                <a:gd name="T3" fmla="*/ 528 h 747"/>
                <a:gd name="T4" fmla="*/ 1912 w 2064"/>
                <a:gd name="T5" fmla="*/ 543 h 747"/>
                <a:gd name="T6" fmla="*/ 1756 w 2064"/>
                <a:gd name="T7" fmla="*/ 544 h 747"/>
                <a:gd name="T8" fmla="*/ 1643 w 2064"/>
                <a:gd name="T9" fmla="*/ 536 h 747"/>
                <a:gd name="T10" fmla="*/ 1527 w 2064"/>
                <a:gd name="T11" fmla="*/ 514 h 747"/>
                <a:gd name="T12" fmla="*/ 1418 w 2064"/>
                <a:gd name="T13" fmla="*/ 476 h 747"/>
                <a:gd name="T14" fmla="*/ 1369 w 2064"/>
                <a:gd name="T15" fmla="*/ 449 h 747"/>
                <a:gd name="T16" fmla="*/ 1330 w 2064"/>
                <a:gd name="T17" fmla="*/ 430 h 747"/>
                <a:gd name="T18" fmla="*/ 1273 w 2064"/>
                <a:gd name="T19" fmla="*/ 407 h 747"/>
                <a:gd name="T20" fmla="*/ 1234 w 2064"/>
                <a:gd name="T21" fmla="*/ 399 h 747"/>
                <a:gd name="T22" fmla="*/ 1215 w 2064"/>
                <a:gd name="T23" fmla="*/ 397 h 747"/>
                <a:gd name="T24" fmla="*/ 1119 w 2064"/>
                <a:gd name="T25" fmla="*/ 384 h 747"/>
                <a:gd name="T26" fmla="*/ 855 w 2064"/>
                <a:gd name="T27" fmla="*/ 322 h 747"/>
                <a:gd name="T28" fmla="*/ 638 w 2064"/>
                <a:gd name="T29" fmla="*/ 256 h 747"/>
                <a:gd name="T30" fmla="*/ 501 w 2064"/>
                <a:gd name="T31" fmla="*/ 206 h 747"/>
                <a:gd name="T32" fmla="*/ 378 w 2064"/>
                <a:gd name="T33" fmla="*/ 151 h 747"/>
                <a:gd name="T34" fmla="*/ 279 w 2064"/>
                <a:gd name="T35" fmla="*/ 93 h 747"/>
                <a:gd name="T36" fmla="*/ 243 w 2064"/>
                <a:gd name="T37" fmla="*/ 65 h 747"/>
                <a:gd name="T38" fmla="*/ 226 w 2064"/>
                <a:gd name="T39" fmla="*/ 52 h 747"/>
                <a:gd name="T40" fmla="*/ 148 w 2064"/>
                <a:gd name="T41" fmla="*/ 7 h 747"/>
                <a:gd name="T42" fmla="*/ 112 w 2064"/>
                <a:gd name="T43" fmla="*/ 0 h 747"/>
                <a:gd name="T44" fmla="*/ 95 w 2064"/>
                <a:gd name="T45" fmla="*/ 6 h 747"/>
                <a:gd name="T46" fmla="*/ 89 w 2064"/>
                <a:gd name="T47" fmla="*/ 14 h 747"/>
                <a:gd name="T48" fmla="*/ 73 w 2064"/>
                <a:gd name="T49" fmla="*/ 27 h 747"/>
                <a:gd name="T50" fmla="*/ 21 w 2064"/>
                <a:gd name="T51" fmla="*/ 98 h 747"/>
                <a:gd name="T52" fmla="*/ 7 w 2064"/>
                <a:gd name="T53" fmla="*/ 134 h 747"/>
                <a:gd name="T54" fmla="*/ 0 w 2064"/>
                <a:gd name="T55" fmla="*/ 176 h 747"/>
                <a:gd name="T56" fmla="*/ 4 w 2064"/>
                <a:gd name="T57" fmla="*/ 220 h 747"/>
                <a:gd name="T58" fmla="*/ 13 w 2064"/>
                <a:gd name="T59" fmla="*/ 245 h 747"/>
                <a:gd name="T60" fmla="*/ 24 w 2064"/>
                <a:gd name="T61" fmla="*/ 268 h 747"/>
                <a:gd name="T62" fmla="*/ 73 w 2064"/>
                <a:gd name="T63" fmla="*/ 314 h 747"/>
                <a:gd name="T64" fmla="*/ 141 w 2064"/>
                <a:gd name="T65" fmla="*/ 354 h 747"/>
                <a:gd name="T66" fmla="*/ 220 w 2064"/>
                <a:gd name="T67" fmla="*/ 392 h 747"/>
                <a:gd name="T68" fmla="*/ 422 w 2064"/>
                <a:gd name="T69" fmla="*/ 462 h 747"/>
                <a:gd name="T70" fmla="*/ 473 w 2064"/>
                <a:gd name="T71" fmla="*/ 475 h 747"/>
                <a:gd name="T72" fmla="*/ 502 w 2064"/>
                <a:gd name="T73" fmla="*/ 488 h 747"/>
                <a:gd name="T74" fmla="*/ 697 w 2064"/>
                <a:gd name="T75" fmla="*/ 563 h 747"/>
                <a:gd name="T76" fmla="*/ 881 w 2064"/>
                <a:gd name="T77" fmla="*/ 625 h 747"/>
                <a:gd name="T78" fmla="*/ 985 w 2064"/>
                <a:gd name="T79" fmla="*/ 654 h 747"/>
                <a:gd name="T80" fmla="*/ 1078 w 2064"/>
                <a:gd name="T81" fmla="*/ 674 h 747"/>
                <a:gd name="T82" fmla="*/ 1316 w 2064"/>
                <a:gd name="T83" fmla="*/ 714 h 747"/>
                <a:gd name="T84" fmla="*/ 1575 w 2064"/>
                <a:gd name="T85" fmla="*/ 743 h 747"/>
                <a:gd name="T86" fmla="*/ 1756 w 2064"/>
                <a:gd name="T87" fmla="*/ 747 h 747"/>
                <a:gd name="T88" fmla="*/ 1861 w 2064"/>
                <a:gd name="T89" fmla="*/ 739 h 747"/>
                <a:gd name="T90" fmla="*/ 1906 w 2064"/>
                <a:gd name="T91" fmla="*/ 731 h 747"/>
                <a:gd name="T92" fmla="*/ 1943 w 2064"/>
                <a:gd name="T93" fmla="*/ 711 h 747"/>
                <a:gd name="T94" fmla="*/ 2007 w 2064"/>
                <a:gd name="T95" fmla="*/ 664 h 747"/>
                <a:gd name="T96" fmla="*/ 2050 w 2064"/>
                <a:gd name="T97" fmla="*/ 610 h 747"/>
                <a:gd name="T98" fmla="*/ 2064 w 2064"/>
                <a:gd name="T99" fmla="*/ 569 h 747"/>
                <a:gd name="T100" fmla="*/ 2064 w 2064"/>
                <a:gd name="T101" fmla="*/ 540 h 747"/>
                <a:gd name="T102" fmla="*/ 2060 w 2064"/>
                <a:gd name="T103" fmla="*/ 525 h 747"/>
                <a:gd name="T104" fmla="*/ 2060 w 2064"/>
                <a:gd name="T105" fmla="*/ 5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64" h="747">
                  <a:moveTo>
                    <a:pt x="2060" y="525"/>
                  </a:moveTo>
                  <a:lnTo>
                    <a:pt x="2046" y="528"/>
                  </a:lnTo>
                  <a:lnTo>
                    <a:pt x="1912" y="543"/>
                  </a:lnTo>
                  <a:lnTo>
                    <a:pt x="1756" y="544"/>
                  </a:lnTo>
                  <a:lnTo>
                    <a:pt x="1643" y="536"/>
                  </a:lnTo>
                  <a:lnTo>
                    <a:pt x="1527" y="514"/>
                  </a:lnTo>
                  <a:lnTo>
                    <a:pt x="1418" y="476"/>
                  </a:lnTo>
                  <a:lnTo>
                    <a:pt x="1369" y="449"/>
                  </a:lnTo>
                  <a:lnTo>
                    <a:pt x="1330" y="430"/>
                  </a:lnTo>
                  <a:lnTo>
                    <a:pt x="1273" y="407"/>
                  </a:lnTo>
                  <a:lnTo>
                    <a:pt x="1234" y="399"/>
                  </a:lnTo>
                  <a:lnTo>
                    <a:pt x="1215" y="397"/>
                  </a:lnTo>
                  <a:lnTo>
                    <a:pt x="1119" y="384"/>
                  </a:lnTo>
                  <a:lnTo>
                    <a:pt x="855" y="322"/>
                  </a:lnTo>
                  <a:lnTo>
                    <a:pt x="638" y="256"/>
                  </a:lnTo>
                  <a:lnTo>
                    <a:pt x="501" y="206"/>
                  </a:lnTo>
                  <a:lnTo>
                    <a:pt x="378" y="151"/>
                  </a:lnTo>
                  <a:lnTo>
                    <a:pt x="279" y="93"/>
                  </a:lnTo>
                  <a:lnTo>
                    <a:pt x="243" y="65"/>
                  </a:lnTo>
                  <a:lnTo>
                    <a:pt x="226" y="52"/>
                  </a:lnTo>
                  <a:lnTo>
                    <a:pt x="148" y="7"/>
                  </a:lnTo>
                  <a:lnTo>
                    <a:pt x="112" y="0"/>
                  </a:lnTo>
                  <a:lnTo>
                    <a:pt x="95" y="6"/>
                  </a:lnTo>
                  <a:lnTo>
                    <a:pt x="89" y="14"/>
                  </a:lnTo>
                  <a:lnTo>
                    <a:pt x="73" y="27"/>
                  </a:lnTo>
                  <a:lnTo>
                    <a:pt x="21" y="98"/>
                  </a:lnTo>
                  <a:lnTo>
                    <a:pt x="7" y="134"/>
                  </a:lnTo>
                  <a:lnTo>
                    <a:pt x="0" y="176"/>
                  </a:lnTo>
                  <a:lnTo>
                    <a:pt x="4" y="220"/>
                  </a:lnTo>
                  <a:lnTo>
                    <a:pt x="13" y="245"/>
                  </a:lnTo>
                  <a:lnTo>
                    <a:pt x="24" y="268"/>
                  </a:lnTo>
                  <a:lnTo>
                    <a:pt x="73" y="314"/>
                  </a:lnTo>
                  <a:lnTo>
                    <a:pt x="141" y="354"/>
                  </a:lnTo>
                  <a:lnTo>
                    <a:pt x="220" y="392"/>
                  </a:lnTo>
                  <a:lnTo>
                    <a:pt x="422" y="462"/>
                  </a:lnTo>
                  <a:lnTo>
                    <a:pt x="473" y="475"/>
                  </a:lnTo>
                  <a:lnTo>
                    <a:pt x="502" y="488"/>
                  </a:lnTo>
                  <a:lnTo>
                    <a:pt x="697" y="563"/>
                  </a:lnTo>
                  <a:lnTo>
                    <a:pt x="881" y="625"/>
                  </a:lnTo>
                  <a:lnTo>
                    <a:pt x="985" y="654"/>
                  </a:lnTo>
                  <a:lnTo>
                    <a:pt x="1078" y="674"/>
                  </a:lnTo>
                  <a:lnTo>
                    <a:pt x="1316" y="714"/>
                  </a:lnTo>
                  <a:lnTo>
                    <a:pt x="1575" y="743"/>
                  </a:lnTo>
                  <a:lnTo>
                    <a:pt x="1756" y="747"/>
                  </a:lnTo>
                  <a:lnTo>
                    <a:pt x="1861" y="739"/>
                  </a:lnTo>
                  <a:lnTo>
                    <a:pt x="1906" y="731"/>
                  </a:lnTo>
                  <a:lnTo>
                    <a:pt x="1943" y="711"/>
                  </a:lnTo>
                  <a:lnTo>
                    <a:pt x="2007" y="664"/>
                  </a:lnTo>
                  <a:lnTo>
                    <a:pt x="2050" y="610"/>
                  </a:lnTo>
                  <a:lnTo>
                    <a:pt x="2064" y="569"/>
                  </a:lnTo>
                  <a:lnTo>
                    <a:pt x="2064" y="540"/>
                  </a:lnTo>
                  <a:lnTo>
                    <a:pt x="2060" y="525"/>
                  </a:lnTo>
                  <a:lnTo>
                    <a:pt x="2060" y="525"/>
                  </a:lnTo>
                  <a:close/>
                </a:path>
              </a:pathLst>
            </a:custGeom>
            <a:solidFill>
              <a:srgbClr val="E0E2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6"/>
            <p:cNvSpPr>
              <a:spLocks/>
            </p:cNvSpPr>
            <p:nvPr/>
          </p:nvSpPr>
          <p:spPr bwMode="auto">
            <a:xfrm>
              <a:off x="2864" y="3576"/>
              <a:ext cx="347" cy="622"/>
            </a:xfrm>
            <a:custGeom>
              <a:avLst/>
              <a:gdLst>
                <a:gd name="T0" fmla="*/ 1024 w 1043"/>
                <a:gd name="T1" fmla="*/ 1843 h 1867"/>
                <a:gd name="T2" fmla="*/ 1033 w 1043"/>
                <a:gd name="T3" fmla="*/ 1833 h 1867"/>
                <a:gd name="T4" fmla="*/ 1043 w 1043"/>
                <a:gd name="T5" fmla="*/ 1814 h 1867"/>
                <a:gd name="T6" fmla="*/ 1043 w 1043"/>
                <a:gd name="T7" fmla="*/ 1794 h 1867"/>
                <a:gd name="T8" fmla="*/ 1033 w 1043"/>
                <a:gd name="T9" fmla="*/ 1775 h 1867"/>
                <a:gd name="T10" fmla="*/ 1024 w 1043"/>
                <a:gd name="T11" fmla="*/ 1765 h 1867"/>
                <a:gd name="T12" fmla="*/ 978 w 1043"/>
                <a:gd name="T13" fmla="*/ 1690 h 1867"/>
                <a:gd name="T14" fmla="*/ 909 w 1043"/>
                <a:gd name="T15" fmla="*/ 1548 h 1867"/>
                <a:gd name="T16" fmla="*/ 861 w 1043"/>
                <a:gd name="T17" fmla="*/ 1399 h 1867"/>
                <a:gd name="T18" fmla="*/ 830 w 1043"/>
                <a:gd name="T19" fmla="*/ 1227 h 1867"/>
                <a:gd name="T20" fmla="*/ 820 w 1043"/>
                <a:gd name="T21" fmla="*/ 1126 h 1867"/>
                <a:gd name="T22" fmla="*/ 811 w 1043"/>
                <a:gd name="T23" fmla="*/ 1071 h 1867"/>
                <a:gd name="T24" fmla="*/ 810 w 1043"/>
                <a:gd name="T25" fmla="*/ 957 h 1867"/>
                <a:gd name="T26" fmla="*/ 820 w 1043"/>
                <a:gd name="T27" fmla="*/ 841 h 1867"/>
                <a:gd name="T28" fmla="*/ 840 w 1043"/>
                <a:gd name="T29" fmla="*/ 727 h 1867"/>
                <a:gd name="T30" fmla="*/ 903 w 1043"/>
                <a:gd name="T31" fmla="*/ 485 h 1867"/>
                <a:gd name="T32" fmla="*/ 922 w 1043"/>
                <a:gd name="T33" fmla="*/ 435 h 1867"/>
                <a:gd name="T34" fmla="*/ 900 w 1043"/>
                <a:gd name="T35" fmla="*/ 433 h 1867"/>
                <a:gd name="T36" fmla="*/ 854 w 1043"/>
                <a:gd name="T37" fmla="*/ 425 h 1867"/>
                <a:gd name="T38" fmla="*/ 784 w 1043"/>
                <a:gd name="T39" fmla="*/ 396 h 1867"/>
                <a:gd name="T40" fmla="*/ 689 w 1043"/>
                <a:gd name="T41" fmla="*/ 334 h 1867"/>
                <a:gd name="T42" fmla="*/ 597 w 1043"/>
                <a:gd name="T43" fmla="*/ 258 h 1867"/>
                <a:gd name="T44" fmla="*/ 474 w 1043"/>
                <a:gd name="T45" fmla="*/ 135 h 1867"/>
                <a:gd name="T46" fmla="*/ 369 w 1043"/>
                <a:gd name="T47" fmla="*/ 13 h 1867"/>
                <a:gd name="T48" fmla="*/ 359 w 1043"/>
                <a:gd name="T49" fmla="*/ 0 h 1867"/>
                <a:gd name="T50" fmla="*/ 26 w 1043"/>
                <a:gd name="T51" fmla="*/ 102 h 1867"/>
                <a:gd name="T52" fmla="*/ 0 w 1043"/>
                <a:gd name="T53" fmla="*/ 152 h 1867"/>
                <a:gd name="T54" fmla="*/ 0 w 1043"/>
                <a:gd name="T55" fmla="*/ 537 h 1867"/>
                <a:gd name="T56" fmla="*/ 768 w 1043"/>
                <a:gd name="T57" fmla="*/ 1791 h 1867"/>
                <a:gd name="T58" fmla="*/ 779 w 1043"/>
                <a:gd name="T59" fmla="*/ 1801 h 1867"/>
                <a:gd name="T60" fmla="*/ 815 w 1043"/>
                <a:gd name="T61" fmla="*/ 1820 h 1867"/>
                <a:gd name="T62" fmla="*/ 890 w 1043"/>
                <a:gd name="T63" fmla="*/ 1849 h 1867"/>
                <a:gd name="T64" fmla="*/ 948 w 1043"/>
                <a:gd name="T65" fmla="*/ 1867 h 1867"/>
                <a:gd name="T66" fmla="*/ 998 w 1043"/>
                <a:gd name="T67" fmla="*/ 1856 h 1867"/>
                <a:gd name="T68" fmla="*/ 1024 w 1043"/>
                <a:gd name="T69" fmla="*/ 1843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3" h="1867">
                  <a:moveTo>
                    <a:pt x="1024" y="1843"/>
                  </a:moveTo>
                  <a:lnTo>
                    <a:pt x="1033" y="1833"/>
                  </a:lnTo>
                  <a:lnTo>
                    <a:pt x="1043" y="1814"/>
                  </a:lnTo>
                  <a:lnTo>
                    <a:pt x="1043" y="1794"/>
                  </a:lnTo>
                  <a:lnTo>
                    <a:pt x="1033" y="1775"/>
                  </a:lnTo>
                  <a:lnTo>
                    <a:pt x="1024" y="1765"/>
                  </a:lnTo>
                  <a:lnTo>
                    <a:pt x="978" y="1690"/>
                  </a:lnTo>
                  <a:lnTo>
                    <a:pt x="909" y="1548"/>
                  </a:lnTo>
                  <a:lnTo>
                    <a:pt x="861" y="1399"/>
                  </a:lnTo>
                  <a:lnTo>
                    <a:pt x="830" y="1227"/>
                  </a:lnTo>
                  <a:lnTo>
                    <a:pt x="820" y="1126"/>
                  </a:lnTo>
                  <a:lnTo>
                    <a:pt x="811" y="1071"/>
                  </a:lnTo>
                  <a:lnTo>
                    <a:pt x="810" y="957"/>
                  </a:lnTo>
                  <a:lnTo>
                    <a:pt x="820" y="841"/>
                  </a:lnTo>
                  <a:lnTo>
                    <a:pt x="840" y="727"/>
                  </a:lnTo>
                  <a:lnTo>
                    <a:pt x="903" y="485"/>
                  </a:lnTo>
                  <a:lnTo>
                    <a:pt x="922" y="435"/>
                  </a:lnTo>
                  <a:lnTo>
                    <a:pt x="900" y="433"/>
                  </a:lnTo>
                  <a:lnTo>
                    <a:pt x="854" y="425"/>
                  </a:lnTo>
                  <a:lnTo>
                    <a:pt x="784" y="396"/>
                  </a:lnTo>
                  <a:lnTo>
                    <a:pt x="689" y="334"/>
                  </a:lnTo>
                  <a:lnTo>
                    <a:pt x="597" y="258"/>
                  </a:lnTo>
                  <a:lnTo>
                    <a:pt x="474" y="135"/>
                  </a:lnTo>
                  <a:lnTo>
                    <a:pt x="369" y="13"/>
                  </a:lnTo>
                  <a:lnTo>
                    <a:pt x="359" y="0"/>
                  </a:lnTo>
                  <a:lnTo>
                    <a:pt x="26" y="102"/>
                  </a:lnTo>
                  <a:lnTo>
                    <a:pt x="0" y="152"/>
                  </a:lnTo>
                  <a:lnTo>
                    <a:pt x="0" y="537"/>
                  </a:lnTo>
                  <a:lnTo>
                    <a:pt x="768" y="1791"/>
                  </a:lnTo>
                  <a:lnTo>
                    <a:pt x="779" y="1801"/>
                  </a:lnTo>
                  <a:lnTo>
                    <a:pt x="815" y="1820"/>
                  </a:lnTo>
                  <a:lnTo>
                    <a:pt x="890" y="1849"/>
                  </a:lnTo>
                  <a:lnTo>
                    <a:pt x="948" y="1867"/>
                  </a:lnTo>
                  <a:lnTo>
                    <a:pt x="998" y="1856"/>
                  </a:lnTo>
                  <a:lnTo>
                    <a:pt x="1024" y="1843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7"/>
            <p:cNvSpPr>
              <a:spLocks/>
            </p:cNvSpPr>
            <p:nvPr/>
          </p:nvSpPr>
          <p:spPr bwMode="auto">
            <a:xfrm>
              <a:off x="2776" y="3619"/>
              <a:ext cx="429" cy="591"/>
            </a:xfrm>
            <a:custGeom>
              <a:avLst/>
              <a:gdLst>
                <a:gd name="T0" fmla="*/ 1287 w 1287"/>
                <a:gd name="T1" fmla="*/ 1715 h 1775"/>
                <a:gd name="T2" fmla="*/ 1276 w 1287"/>
                <a:gd name="T3" fmla="*/ 1708 h 1775"/>
                <a:gd name="T4" fmla="*/ 1172 w 1287"/>
                <a:gd name="T5" fmla="*/ 1629 h 1775"/>
                <a:gd name="T6" fmla="*/ 1061 w 1287"/>
                <a:gd name="T7" fmla="*/ 1523 h 1775"/>
                <a:gd name="T8" fmla="*/ 986 w 1287"/>
                <a:gd name="T9" fmla="*/ 1438 h 1775"/>
                <a:gd name="T10" fmla="*/ 920 w 1287"/>
                <a:gd name="T11" fmla="*/ 1341 h 1775"/>
                <a:gd name="T12" fmla="*/ 868 w 1287"/>
                <a:gd name="T13" fmla="*/ 1234 h 1775"/>
                <a:gd name="T14" fmla="*/ 852 w 1287"/>
                <a:gd name="T15" fmla="*/ 1176 h 1775"/>
                <a:gd name="T16" fmla="*/ 851 w 1287"/>
                <a:gd name="T17" fmla="*/ 1158 h 1775"/>
                <a:gd name="T18" fmla="*/ 842 w 1287"/>
                <a:gd name="T19" fmla="*/ 1120 h 1775"/>
                <a:gd name="T20" fmla="*/ 822 w 1287"/>
                <a:gd name="T21" fmla="*/ 1087 h 1775"/>
                <a:gd name="T22" fmla="*/ 793 w 1287"/>
                <a:gd name="T23" fmla="*/ 1060 h 1775"/>
                <a:gd name="T24" fmla="*/ 775 w 1287"/>
                <a:gd name="T25" fmla="*/ 1048 h 1775"/>
                <a:gd name="T26" fmla="*/ 721 w 1287"/>
                <a:gd name="T27" fmla="*/ 972 h 1775"/>
                <a:gd name="T28" fmla="*/ 580 w 1287"/>
                <a:gd name="T29" fmla="*/ 749 h 1775"/>
                <a:gd name="T30" fmla="*/ 471 w 1287"/>
                <a:gd name="T31" fmla="*/ 554 h 1775"/>
                <a:gd name="T32" fmla="*/ 406 w 1287"/>
                <a:gd name="T33" fmla="*/ 426 h 1775"/>
                <a:gd name="T34" fmla="*/ 354 w 1287"/>
                <a:gd name="T35" fmla="*/ 305 h 1775"/>
                <a:gd name="T36" fmla="*/ 321 w 1287"/>
                <a:gd name="T37" fmla="*/ 199 h 1775"/>
                <a:gd name="T38" fmla="*/ 314 w 1287"/>
                <a:gd name="T39" fmla="*/ 153 h 1775"/>
                <a:gd name="T40" fmla="*/ 314 w 1287"/>
                <a:gd name="T41" fmla="*/ 134 h 1775"/>
                <a:gd name="T42" fmla="*/ 297 w 1287"/>
                <a:gd name="T43" fmla="*/ 48 h 1775"/>
                <a:gd name="T44" fmla="*/ 274 w 1287"/>
                <a:gd name="T45" fmla="*/ 13 h 1775"/>
                <a:gd name="T46" fmla="*/ 252 w 1287"/>
                <a:gd name="T47" fmla="*/ 0 h 1775"/>
                <a:gd name="T48" fmla="*/ 238 w 1287"/>
                <a:gd name="T49" fmla="*/ 0 h 1775"/>
                <a:gd name="T50" fmla="*/ 219 w 1287"/>
                <a:gd name="T51" fmla="*/ 0 h 1775"/>
                <a:gd name="T52" fmla="*/ 114 w 1287"/>
                <a:gd name="T53" fmla="*/ 23 h 1775"/>
                <a:gd name="T54" fmla="*/ 58 w 1287"/>
                <a:gd name="T55" fmla="*/ 53 h 1775"/>
                <a:gd name="T56" fmla="*/ 23 w 1287"/>
                <a:gd name="T57" fmla="*/ 84 h 1775"/>
                <a:gd name="T58" fmla="*/ 7 w 1287"/>
                <a:gd name="T59" fmla="*/ 102 h 1775"/>
                <a:gd name="T60" fmla="*/ 0 w 1287"/>
                <a:gd name="T61" fmla="*/ 128 h 1775"/>
                <a:gd name="T62" fmla="*/ 4 w 1287"/>
                <a:gd name="T63" fmla="*/ 193 h 1775"/>
                <a:gd name="T64" fmla="*/ 26 w 1287"/>
                <a:gd name="T65" fmla="*/ 271 h 1775"/>
                <a:gd name="T66" fmla="*/ 59 w 1287"/>
                <a:gd name="T67" fmla="*/ 353 h 1775"/>
                <a:gd name="T68" fmla="*/ 158 w 1287"/>
                <a:gd name="T69" fmla="*/ 543 h 1775"/>
                <a:gd name="T70" fmla="*/ 187 w 1287"/>
                <a:gd name="T71" fmla="*/ 587 h 1775"/>
                <a:gd name="T72" fmla="*/ 199 w 1287"/>
                <a:gd name="T73" fmla="*/ 616 h 1775"/>
                <a:gd name="T74" fmla="*/ 292 w 1287"/>
                <a:gd name="T75" fmla="*/ 806 h 1775"/>
                <a:gd name="T76" fmla="*/ 386 w 1287"/>
                <a:gd name="T77" fmla="*/ 979 h 1775"/>
                <a:gd name="T78" fmla="*/ 442 w 1287"/>
                <a:gd name="T79" fmla="*/ 1074 h 1775"/>
                <a:gd name="T80" fmla="*/ 464 w 1287"/>
                <a:gd name="T81" fmla="*/ 1115 h 1775"/>
                <a:gd name="T82" fmla="*/ 520 w 1287"/>
                <a:gd name="T83" fmla="*/ 1202 h 1775"/>
                <a:gd name="T84" fmla="*/ 626 w 1287"/>
                <a:gd name="T85" fmla="*/ 1349 h 1775"/>
                <a:gd name="T86" fmla="*/ 799 w 1287"/>
                <a:gd name="T87" fmla="*/ 1546 h 1775"/>
                <a:gd name="T88" fmla="*/ 933 w 1287"/>
                <a:gd name="T89" fmla="*/ 1672 h 1775"/>
                <a:gd name="T90" fmla="*/ 1018 w 1287"/>
                <a:gd name="T91" fmla="*/ 1739 h 1775"/>
                <a:gd name="T92" fmla="*/ 1057 w 1287"/>
                <a:gd name="T93" fmla="*/ 1765 h 1775"/>
                <a:gd name="T94" fmla="*/ 1087 w 1287"/>
                <a:gd name="T95" fmla="*/ 1774 h 1775"/>
                <a:gd name="T96" fmla="*/ 1150 w 1287"/>
                <a:gd name="T97" fmla="*/ 1775 h 1775"/>
                <a:gd name="T98" fmla="*/ 1212 w 1287"/>
                <a:gd name="T99" fmla="*/ 1761 h 1775"/>
                <a:gd name="T100" fmla="*/ 1267 w 1287"/>
                <a:gd name="T101" fmla="*/ 1732 h 1775"/>
                <a:gd name="T102" fmla="*/ 1287 w 1287"/>
                <a:gd name="T103" fmla="*/ 1715 h 1775"/>
                <a:gd name="T104" fmla="*/ 1287 w 1287"/>
                <a:gd name="T105" fmla="*/ 1715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7" h="1775">
                  <a:moveTo>
                    <a:pt x="1287" y="1715"/>
                  </a:moveTo>
                  <a:lnTo>
                    <a:pt x="1276" y="1708"/>
                  </a:lnTo>
                  <a:lnTo>
                    <a:pt x="1172" y="1629"/>
                  </a:lnTo>
                  <a:lnTo>
                    <a:pt x="1061" y="1523"/>
                  </a:lnTo>
                  <a:lnTo>
                    <a:pt x="986" y="1438"/>
                  </a:lnTo>
                  <a:lnTo>
                    <a:pt x="920" y="1341"/>
                  </a:lnTo>
                  <a:lnTo>
                    <a:pt x="868" y="1234"/>
                  </a:lnTo>
                  <a:lnTo>
                    <a:pt x="852" y="1176"/>
                  </a:lnTo>
                  <a:lnTo>
                    <a:pt x="851" y="1158"/>
                  </a:lnTo>
                  <a:lnTo>
                    <a:pt x="842" y="1120"/>
                  </a:lnTo>
                  <a:lnTo>
                    <a:pt x="822" y="1087"/>
                  </a:lnTo>
                  <a:lnTo>
                    <a:pt x="793" y="1060"/>
                  </a:lnTo>
                  <a:lnTo>
                    <a:pt x="775" y="1048"/>
                  </a:lnTo>
                  <a:lnTo>
                    <a:pt x="721" y="972"/>
                  </a:lnTo>
                  <a:lnTo>
                    <a:pt x="580" y="749"/>
                  </a:lnTo>
                  <a:lnTo>
                    <a:pt x="471" y="554"/>
                  </a:lnTo>
                  <a:lnTo>
                    <a:pt x="406" y="426"/>
                  </a:lnTo>
                  <a:lnTo>
                    <a:pt x="354" y="305"/>
                  </a:lnTo>
                  <a:lnTo>
                    <a:pt x="321" y="199"/>
                  </a:lnTo>
                  <a:lnTo>
                    <a:pt x="314" y="153"/>
                  </a:lnTo>
                  <a:lnTo>
                    <a:pt x="314" y="134"/>
                  </a:lnTo>
                  <a:lnTo>
                    <a:pt x="297" y="48"/>
                  </a:lnTo>
                  <a:lnTo>
                    <a:pt x="274" y="13"/>
                  </a:lnTo>
                  <a:lnTo>
                    <a:pt x="252" y="0"/>
                  </a:lnTo>
                  <a:lnTo>
                    <a:pt x="238" y="0"/>
                  </a:lnTo>
                  <a:lnTo>
                    <a:pt x="219" y="0"/>
                  </a:lnTo>
                  <a:lnTo>
                    <a:pt x="114" y="23"/>
                  </a:lnTo>
                  <a:lnTo>
                    <a:pt x="58" y="53"/>
                  </a:lnTo>
                  <a:lnTo>
                    <a:pt x="23" y="84"/>
                  </a:lnTo>
                  <a:lnTo>
                    <a:pt x="7" y="102"/>
                  </a:lnTo>
                  <a:lnTo>
                    <a:pt x="0" y="128"/>
                  </a:lnTo>
                  <a:lnTo>
                    <a:pt x="4" y="193"/>
                  </a:lnTo>
                  <a:lnTo>
                    <a:pt x="26" y="271"/>
                  </a:lnTo>
                  <a:lnTo>
                    <a:pt x="59" y="353"/>
                  </a:lnTo>
                  <a:lnTo>
                    <a:pt x="158" y="543"/>
                  </a:lnTo>
                  <a:lnTo>
                    <a:pt x="187" y="587"/>
                  </a:lnTo>
                  <a:lnTo>
                    <a:pt x="199" y="616"/>
                  </a:lnTo>
                  <a:lnTo>
                    <a:pt x="292" y="806"/>
                  </a:lnTo>
                  <a:lnTo>
                    <a:pt x="386" y="979"/>
                  </a:lnTo>
                  <a:lnTo>
                    <a:pt x="442" y="1074"/>
                  </a:lnTo>
                  <a:lnTo>
                    <a:pt x="464" y="1115"/>
                  </a:lnTo>
                  <a:lnTo>
                    <a:pt x="520" y="1202"/>
                  </a:lnTo>
                  <a:lnTo>
                    <a:pt x="626" y="1349"/>
                  </a:lnTo>
                  <a:lnTo>
                    <a:pt x="799" y="1546"/>
                  </a:lnTo>
                  <a:lnTo>
                    <a:pt x="933" y="1672"/>
                  </a:lnTo>
                  <a:lnTo>
                    <a:pt x="1018" y="1739"/>
                  </a:lnTo>
                  <a:lnTo>
                    <a:pt x="1057" y="1765"/>
                  </a:lnTo>
                  <a:lnTo>
                    <a:pt x="1087" y="1774"/>
                  </a:lnTo>
                  <a:lnTo>
                    <a:pt x="1150" y="1775"/>
                  </a:lnTo>
                  <a:lnTo>
                    <a:pt x="1212" y="1761"/>
                  </a:lnTo>
                  <a:lnTo>
                    <a:pt x="1267" y="1732"/>
                  </a:lnTo>
                  <a:lnTo>
                    <a:pt x="1287" y="1715"/>
                  </a:lnTo>
                  <a:lnTo>
                    <a:pt x="1287" y="1715"/>
                  </a:lnTo>
                  <a:close/>
                </a:path>
              </a:pathLst>
            </a:custGeom>
            <a:solidFill>
              <a:srgbClr val="E0E2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8"/>
            <p:cNvSpPr>
              <a:spLocks/>
            </p:cNvSpPr>
            <p:nvPr/>
          </p:nvSpPr>
          <p:spPr bwMode="auto">
            <a:xfrm>
              <a:off x="3469" y="1963"/>
              <a:ext cx="1144" cy="959"/>
            </a:xfrm>
            <a:custGeom>
              <a:avLst/>
              <a:gdLst>
                <a:gd name="T0" fmla="*/ 487 w 3430"/>
                <a:gd name="T1" fmla="*/ 204 h 2875"/>
                <a:gd name="T2" fmla="*/ 476 w 3430"/>
                <a:gd name="T3" fmla="*/ 375 h 2875"/>
                <a:gd name="T4" fmla="*/ 520 w 3430"/>
                <a:gd name="T5" fmla="*/ 550 h 2875"/>
                <a:gd name="T6" fmla="*/ 550 w 3430"/>
                <a:gd name="T7" fmla="*/ 632 h 2875"/>
                <a:gd name="T8" fmla="*/ 561 w 3430"/>
                <a:gd name="T9" fmla="*/ 803 h 2875"/>
                <a:gd name="T10" fmla="*/ 523 w 3430"/>
                <a:gd name="T11" fmla="*/ 983 h 2875"/>
                <a:gd name="T12" fmla="*/ 487 w 3430"/>
                <a:gd name="T13" fmla="*/ 1074 h 2875"/>
                <a:gd name="T14" fmla="*/ 329 w 3430"/>
                <a:gd name="T15" fmla="*/ 1621 h 2875"/>
                <a:gd name="T16" fmla="*/ 258 w 3430"/>
                <a:gd name="T17" fmla="*/ 2013 h 2875"/>
                <a:gd name="T18" fmla="*/ 255 w 3430"/>
                <a:gd name="T19" fmla="*/ 2126 h 2875"/>
                <a:gd name="T20" fmla="*/ 198 w 3430"/>
                <a:gd name="T21" fmla="*/ 2340 h 2875"/>
                <a:gd name="T22" fmla="*/ 81 w 3430"/>
                <a:gd name="T23" fmla="*/ 2570 h 2875"/>
                <a:gd name="T24" fmla="*/ 0 w 3430"/>
                <a:gd name="T25" fmla="*/ 2687 h 2875"/>
                <a:gd name="T26" fmla="*/ 199 w 3430"/>
                <a:gd name="T27" fmla="*/ 2774 h 2875"/>
                <a:gd name="T28" fmla="*/ 457 w 3430"/>
                <a:gd name="T29" fmla="*/ 2849 h 2875"/>
                <a:gd name="T30" fmla="*/ 703 w 3430"/>
                <a:gd name="T31" fmla="*/ 2875 h 2875"/>
                <a:gd name="T32" fmla="*/ 941 w 3430"/>
                <a:gd name="T33" fmla="*/ 2854 h 2875"/>
                <a:gd name="T34" fmla="*/ 1767 w 3430"/>
                <a:gd name="T35" fmla="*/ 1867 h 2875"/>
                <a:gd name="T36" fmla="*/ 2442 w 3430"/>
                <a:gd name="T37" fmla="*/ 2471 h 2875"/>
                <a:gd name="T38" fmla="*/ 2614 w 3430"/>
                <a:gd name="T39" fmla="*/ 2335 h 2875"/>
                <a:gd name="T40" fmla="*/ 2851 w 3430"/>
                <a:gd name="T41" fmla="*/ 2232 h 2875"/>
                <a:gd name="T42" fmla="*/ 3031 w 3430"/>
                <a:gd name="T43" fmla="*/ 2194 h 2875"/>
                <a:gd name="T44" fmla="*/ 3246 w 3430"/>
                <a:gd name="T45" fmla="*/ 2184 h 2875"/>
                <a:gd name="T46" fmla="*/ 3430 w 3430"/>
                <a:gd name="T47" fmla="*/ 2201 h 2875"/>
                <a:gd name="T48" fmla="*/ 3159 w 3430"/>
                <a:gd name="T49" fmla="*/ 1490 h 2875"/>
                <a:gd name="T50" fmla="*/ 2953 w 3430"/>
                <a:gd name="T51" fmla="*/ 1051 h 2875"/>
                <a:gd name="T52" fmla="*/ 2854 w 3430"/>
                <a:gd name="T53" fmla="*/ 901 h 2875"/>
                <a:gd name="T54" fmla="*/ 2647 w 3430"/>
                <a:gd name="T55" fmla="*/ 518 h 2875"/>
                <a:gd name="T56" fmla="*/ 2496 w 3430"/>
                <a:gd name="T57" fmla="*/ 315 h 2875"/>
                <a:gd name="T58" fmla="*/ 2437 w 3430"/>
                <a:gd name="T59" fmla="*/ 266 h 2875"/>
                <a:gd name="T60" fmla="*/ 2225 w 3430"/>
                <a:gd name="T61" fmla="*/ 197 h 2875"/>
                <a:gd name="T62" fmla="*/ 1665 w 3430"/>
                <a:gd name="T63" fmla="*/ 102 h 2875"/>
                <a:gd name="T64" fmla="*/ 717 w 3430"/>
                <a:gd name="T65" fmla="*/ 0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30" h="2875">
                  <a:moveTo>
                    <a:pt x="717" y="0"/>
                  </a:moveTo>
                  <a:lnTo>
                    <a:pt x="487" y="204"/>
                  </a:lnTo>
                  <a:lnTo>
                    <a:pt x="480" y="226"/>
                  </a:lnTo>
                  <a:lnTo>
                    <a:pt x="476" y="375"/>
                  </a:lnTo>
                  <a:lnTo>
                    <a:pt x="494" y="476"/>
                  </a:lnTo>
                  <a:lnTo>
                    <a:pt x="520" y="550"/>
                  </a:lnTo>
                  <a:lnTo>
                    <a:pt x="538" y="589"/>
                  </a:lnTo>
                  <a:lnTo>
                    <a:pt x="550" y="632"/>
                  </a:lnTo>
                  <a:lnTo>
                    <a:pt x="562" y="718"/>
                  </a:lnTo>
                  <a:lnTo>
                    <a:pt x="561" y="803"/>
                  </a:lnTo>
                  <a:lnTo>
                    <a:pt x="549" y="882"/>
                  </a:lnTo>
                  <a:lnTo>
                    <a:pt x="523" y="983"/>
                  </a:lnTo>
                  <a:lnTo>
                    <a:pt x="491" y="1067"/>
                  </a:lnTo>
                  <a:lnTo>
                    <a:pt x="487" y="1074"/>
                  </a:lnTo>
                  <a:lnTo>
                    <a:pt x="458" y="1160"/>
                  </a:lnTo>
                  <a:lnTo>
                    <a:pt x="329" y="1621"/>
                  </a:lnTo>
                  <a:lnTo>
                    <a:pt x="277" y="1867"/>
                  </a:lnTo>
                  <a:lnTo>
                    <a:pt x="258" y="2013"/>
                  </a:lnTo>
                  <a:lnTo>
                    <a:pt x="257" y="2073"/>
                  </a:lnTo>
                  <a:lnTo>
                    <a:pt x="255" y="2126"/>
                  </a:lnTo>
                  <a:lnTo>
                    <a:pt x="234" y="2234"/>
                  </a:lnTo>
                  <a:lnTo>
                    <a:pt x="198" y="2340"/>
                  </a:lnTo>
                  <a:lnTo>
                    <a:pt x="153" y="2440"/>
                  </a:lnTo>
                  <a:lnTo>
                    <a:pt x="81" y="2570"/>
                  </a:lnTo>
                  <a:lnTo>
                    <a:pt x="9" y="2676"/>
                  </a:lnTo>
                  <a:lnTo>
                    <a:pt x="0" y="2687"/>
                  </a:lnTo>
                  <a:lnTo>
                    <a:pt x="68" y="2720"/>
                  </a:lnTo>
                  <a:lnTo>
                    <a:pt x="199" y="2774"/>
                  </a:lnTo>
                  <a:lnTo>
                    <a:pt x="329" y="2818"/>
                  </a:lnTo>
                  <a:lnTo>
                    <a:pt x="457" y="2849"/>
                  </a:lnTo>
                  <a:lnTo>
                    <a:pt x="581" y="2868"/>
                  </a:lnTo>
                  <a:lnTo>
                    <a:pt x="703" y="2875"/>
                  </a:lnTo>
                  <a:lnTo>
                    <a:pt x="824" y="2871"/>
                  </a:lnTo>
                  <a:lnTo>
                    <a:pt x="941" y="2854"/>
                  </a:lnTo>
                  <a:lnTo>
                    <a:pt x="998" y="2841"/>
                  </a:lnTo>
                  <a:lnTo>
                    <a:pt x="1767" y="1867"/>
                  </a:lnTo>
                  <a:lnTo>
                    <a:pt x="2432" y="2482"/>
                  </a:lnTo>
                  <a:lnTo>
                    <a:pt x="2442" y="2471"/>
                  </a:lnTo>
                  <a:lnTo>
                    <a:pt x="2523" y="2397"/>
                  </a:lnTo>
                  <a:lnTo>
                    <a:pt x="2614" y="2335"/>
                  </a:lnTo>
                  <a:lnTo>
                    <a:pt x="2736" y="2272"/>
                  </a:lnTo>
                  <a:lnTo>
                    <a:pt x="2851" y="2232"/>
                  </a:lnTo>
                  <a:lnTo>
                    <a:pt x="2936" y="2210"/>
                  </a:lnTo>
                  <a:lnTo>
                    <a:pt x="3031" y="2194"/>
                  </a:lnTo>
                  <a:lnTo>
                    <a:pt x="3133" y="2184"/>
                  </a:lnTo>
                  <a:lnTo>
                    <a:pt x="3246" y="2184"/>
                  </a:lnTo>
                  <a:lnTo>
                    <a:pt x="3367" y="2193"/>
                  </a:lnTo>
                  <a:lnTo>
                    <a:pt x="3430" y="2201"/>
                  </a:lnTo>
                  <a:lnTo>
                    <a:pt x="3388" y="2082"/>
                  </a:lnTo>
                  <a:lnTo>
                    <a:pt x="3159" y="1490"/>
                  </a:lnTo>
                  <a:lnTo>
                    <a:pt x="3033" y="1202"/>
                  </a:lnTo>
                  <a:lnTo>
                    <a:pt x="2953" y="1051"/>
                  </a:lnTo>
                  <a:lnTo>
                    <a:pt x="2919" y="998"/>
                  </a:lnTo>
                  <a:lnTo>
                    <a:pt x="2854" y="901"/>
                  </a:lnTo>
                  <a:lnTo>
                    <a:pt x="2748" y="705"/>
                  </a:lnTo>
                  <a:lnTo>
                    <a:pt x="2647" y="518"/>
                  </a:lnTo>
                  <a:lnTo>
                    <a:pt x="2562" y="391"/>
                  </a:lnTo>
                  <a:lnTo>
                    <a:pt x="2496" y="315"/>
                  </a:lnTo>
                  <a:lnTo>
                    <a:pt x="2458" y="280"/>
                  </a:lnTo>
                  <a:lnTo>
                    <a:pt x="2437" y="266"/>
                  </a:lnTo>
                  <a:lnTo>
                    <a:pt x="2369" y="239"/>
                  </a:lnTo>
                  <a:lnTo>
                    <a:pt x="2225" y="197"/>
                  </a:lnTo>
                  <a:lnTo>
                    <a:pt x="1966" y="146"/>
                  </a:lnTo>
                  <a:lnTo>
                    <a:pt x="1665" y="102"/>
                  </a:lnTo>
                  <a:lnTo>
                    <a:pt x="909" y="15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9"/>
            <p:cNvSpPr>
              <a:spLocks/>
            </p:cNvSpPr>
            <p:nvPr/>
          </p:nvSpPr>
          <p:spPr bwMode="auto">
            <a:xfrm>
              <a:off x="3587" y="979"/>
              <a:ext cx="352" cy="523"/>
            </a:xfrm>
            <a:custGeom>
              <a:avLst/>
              <a:gdLst>
                <a:gd name="T0" fmla="*/ 852 w 1057"/>
                <a:gd name="T1" fmla="*/ 189 h 1571"/>
                <a:gd name="T2" fmla="*/ 1057 w 1057"/>
                <a:gd name="T3" fmla="*/ 1571 h 1571"/>
                <a:gd name="T4" fmla="*/ 996 w 1057"/>
                <a:gd name="T5" fmla="*/ 1545 h 1571"/>
                <a:gd name="T6" fmla="*/ 674 w 1057"/>
                <a:gd name="T7" fmla="*/ 1388 h 1571"/>
                <a:gd name="T8" fmla="*/ 505 w 1057"/>
                <a:gd name="T9" fmla="*/ 1289 h 1571"/>
                <a:gd name="T10" fmla="*/ 406 w 1057"/>
                <a:gd name="T11" fmla="*/ 1220 h 1571"/>
                <a:gd name="T12" fmla="*/ 365 w 1057"/>
                <a:gd name="T13" fmla="*/ 1187 h 1571"/>
                <a:gd name="T14" fmla="*/ 292 w 1057"/>
                <a:gd name="T15" fmla="*/ 1132 h 1571"/>
                <a:gd name="T16" fmla="*/ 177 w 1057"/>
                <a:gd name="T17" fmla="*/ 1056 h 1571"/>
                <a:gd name="T18" fmla="*/ 135 w 1057"/>
                <a:gd name="T19" fmla="*/ 1033 h 1571"/>
                <a:gd name="T20" fmla="*/ 98 w 1057"/>
                <a:gd name="T21" fmla="*/ 1013 h 1571"/>
                <a:gd name="T22" fmla="*/ 42 w 1057"/>
                <a:gd name="T23" fmla="*/ 958 h 1571"/>
                <a:gd name="T24" fmla="*/ 8 w 1057"/>
                <a:gd name="T25" fmla="*/ 896 h 1571"/>
                <a:gd name="T26" fmla="*/ 0 w 1057"/>
                <a:gd name="T27" fmla="*/ 848 h 1571"/>
                <a:gd name="T28" fmla="*/ 3 w 1057"/>
                <a:gd name="T29" fmla="*/ 817 h 1571"/>
                <a:gd name="T30" fmla="*/ 7 w 1057"/>
                <a:gd name="T31" fmla="*/ 802 h 1571"/>
                <a:gd name="T32" fmla="*/ 7 w 1057"/>
                <a:gd name="T33" fmla="*/ 784 h 1571"/>
                <a:gd name="T34" fmla="*/ 17 w 1057"/>
                <a:gd name="T35" fmla="*/ 736 h 1571"/>
                <a:gd name="T36" fmla="*/ 33 w 1057"/>
                <a:gd name="T37" fmla="*/ 700 h 1571"/>
                <a:gd name="T38" fmla="*/ 80 w 1057"/>
                <a:gd name="T39" fmla="*/ 559 h 1571"/>
                <a:gd name="T40" fmla="*/ 193 w 1057"/>
                <a:gd name="T41" fmla="*/ 271 h 1571"/>
                <a:gd name="T42" fmla="*/ 275 w 1057"/>
                <a:gd name="T43" fmla="*/ 98 h 1571"/>
                <a:gd name="T44" fmla="*/ 314 w 1057"/>
                <a:gd name="T45" fmla="*/ 35 h 1571"/>
                <a:gd name="T46" fmla="*/ 330 w 1057"/>
                <a:gd name="T47" fmla="*/ 23 h 1571"/>
                <a:gd name="T48" fmla="*/ 363 w 1057"/>
                <a:gd name="T49" fmla="*/ 9 h 1571"/>
                <a:gd name="T50" fmla="*/ 420 w 1057"/>
                <a:gd name="T51" fmla="*/ 0 h 1571"/>
                <a:gd name="T52" fmla="*/ 507 w 1057"/>
                <a:gd name="T53" fmla="*/ 13 h 1571"/>
                <a:gd name="T54" fmla="*/ 597 w 1057"/>
                <a:gd name="T55" fmla="*/ 43 h 1571"/>
                <a:gd name="T56" fmla="*/ 724 w 1057"/>
                <a:gd name="T57" fmla="*/ 107 h 1571"/>
                <a:gd name="T58" fmla="*/ 839 w 1057"/>
                <a:gd name="T59" fmla="*/ 180 h 1571"/>
                <a:gd name="T60" fmla="*/ 852 w 1057"/>
                <a:gd name="T61" fmla="*/ 189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57" h="1571">
                  <a:moveTo>
                    <a:pt x="852" y="189"/>
                  </a:moveTo>
                  <a:lnTo>
                    <a:pt x="1057" y="1571"/>
                  </a:lnTo>
                  <a:lnTo>
                    <a:pt x="996" y="1545"/>
                  </a:lnTo>
                  <a:lnTo>
                    <a:pt x="674" y="1388"/>
                  </a:lnTo>
                  <a:lnTo>
                    <a:pt x="505" y="1289"/>
                  </a:lnTo>
                  <a:lnTo>
                    <a:pt x="406" y="1220"/>
                  </a:lnTo>
                  <a:lnTo>
                    <a:pt x="365" y="1187"/>
                  </a:lnTo>
                  <a:lnTo>
                    <a:pt x="292" y="1132"/>
                  </a:lnTo>
                  <a:lnTo>
                    <a:pt x="177" y="1056"/>
                  </a:lnTo>
                  <a:lnTo>
                    <a:pt x="135" y="1033"/>
                  </a:lnTo>
                  <a:lnTo>
                    <a:pt x="98" y="1013"/>
                  </a:lnTo>
                  <a:lnTo>
                    <a:pt x="42" y="958"/>
                  </a:lnTo>
                  <a:lnTo>
                    <a:pt x="8" y="896"/>
                  </a:lnTo>
                  <a:lnTo>
                    <a:pt x="0" y="848"/>
                  </a:lnTo>
                  <a:lnTo>
                    <a:pt x="3" y="817"/>
                  </a:lnTo>
                  <a:lnTo>
                    <a:pt x="7" y="802"/>
                  </a:lnTo>
                  <a:lnTo>
                    <a:pt x="7" y="784"/>
                  </a:lnTo>
                  <a:lnTo>
                    <a:pt x="17" y="736"/>
                  </a:lnTo>
                  <a:lnTo>
                    <a:pt x="33" y="700"/>
                  </a:lnTo>
                  <a:lnTo>
                    <a:pt x="80" y="559"/>
                  </a:lnTo>
                  <a:lnTo>
                    <a:pt x="193" y="271"/>
                  </a:lnTo>
                  <a:lnTo>
                    <a:pt x="275" y="98"/>
                  </a:lnTo>
                  <a:lnTo>
                    <a:pt x="314" y="35"/>
                  </a:lnTo>
                  <a:lnTo>
                    <a:pt x="330" y="23"/>
                  </a:lnTo>
                  <a:lnTo>
                    <a:pt x="363" y="9"/>
                  </a:lnTo>
                  <a:lnTo>
                    <a:pt x="420" y="0"/>
                  </a:lnTo>
                  <a:lnTo>
                    <a:pt x="507" y="13"/>
                  </a:lnTo>
                  <a:lnTo>
                    <a:pt x="597" y="43"/>
                  </a:lnTo>
                  <a:lnTo>
                    <a:pt x="724" y="107"/>
                  </a:lnTo>
                  <a:lnTo>
                    <a:pt x="839" y="180"/>
                  </a:lnTo>
                  <a:lnTo>
                    <a:pt x="852" y="18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20"/>
            <p:cNvSpPr>
              <a:spLocks/>
            </p:cNvSpPr>
            <p:nvPr/>
          </p:nvSpPr>
          <p:spPr bwMode="auto">
            <a:xfrm>
              <a:off x="3700" y="785"/>
              <a:ext cx="341" cy="359"/>
            </a:xfrm>
            <a:custGeom>
              <a:avLst/>
              <a:gdLst>
                <a:gd name="T0" fmla="*/ 537 w 1023"/>
                <a:gd name="T1" fmla="*/ 0 h 1076"/>
                <a:gd name="T2" fmla="*/ 0 w 1023"/>
                <a:gd name="T3" fmla="*/ 615 h 1076"/>
                <a:gd name="T4" fmla="*/ 4 w 1023"/>
                <a:gd name="T5" fmla="*/ 625 h 1076"/>
                <a:gd name="T6" fmla="*/ 66 w 1023"/>
                <a:gd name="T7" fmla="*/ 719 h 1076"/>
                <a:gd name="T8" fmla="*/ 158 w 1023"/>
                <a:gd name="T9" fmla="*/ 824 h 1076"/>
                <a:gd name="T10" fmla="*/ 241 w 1023"/>
                <a:gd name="T11" fmla="*/ 901 h 1076"/>
                <a:gd name="T12" fmla="*/ 344 w 1023"/>
                <a:gd name="T13" fmla="*/ 976 h 1076"/>
                <a:gd name="T14" fmla="*/ 468 w 1023"/>
                <a:gd name="T15" fmla="*/ 1045 h 1076"/>
                <a:gd name="T16" fmla="*/ 537 w 1023"/>
                <a:gd name="T17" fmla="*/ 1076 h 1076"/>
                <a:gd name="T18" fmla="*/ 1023 w 1023"/>
                <a:gd name="T19" fmla="*/ 78 h 1076"/>
                <a:gd name="T20" fmla="*/ 537 w 1023"/>
                <a:gd name="T2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76">
                  <a:moveTo>
                    <a:pt x="537" y="0"/>
                  </a:moveTo>
                  <a:lnTo>
                    <a:pt x="0" y="615"/>
                  </a:lnTo>
                  <a:lnTo>
                    <a:pt x="4" y="625"/>
                  </a:lnTo>
                  <a:lnTo>
                    <a:pt x="66" y="719"/>
                  </a:lnTo>
                  <a:lnTo>
                    <a:pt x="158" y="824"/>
                  </a:lnTo>
                  <a:lnTo>
                    <a:pt x="241" y="901"/>
                  </a:lnTo>
                  <a:lnTo>
                    <a:pt x="344" y="976"/>
                  </a:lnTo>
                  <a:lnTo>
                    <a:pt x="468" y="1045"/>
                  </a:lnTo>
                  <a:lnTo>
                    <a:pt x="537" y="1076"/>
                  </a:lnTo>
                  <a:lnTo>
                    <a:pt x="1023" y="78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21"/>
            <p:cNvSpPr>
              <a:spLocks/>
            </p:cNvSpPr>
            <p:nvPr/>
          </p:nvSpPr>
          <p:spPr bwMode="auto">
            <a:xfrm>
              <a:off x="3632" y="640"/>
              <a:ext cx="837" cy="1520"/>
            </a:xfrm>
            <a:custGeom>
              <a:avLst/>
              <a:gdLst>
                <a:gd name="T0" fmla="*/ 739 w 2513"/>
                <a:gd name="T1" fmla="*/ 477 h 4560"/>
                <a:gd name="T2" fmla="*/ 599 w 2513"/>
                <a:gd name="T3" fmla="*/ 1087 h 4560"/>
                <a:gd name="T4" fmla="*/ 560 w 2513"/>
                <a:gd name="T5" fmla="*/ 1457 h 4560"/>
                <a:gd name="T6" fmla="*/ 586 w 2513"/>
                <a:gd name="T7" fmla="*/ 1853 h 4560"/>
                <a:gd name="T8" fmla="*/ 608 w 2513"/>
                <a:gd name="T9" fmla="*/ 2496 h 4560"/>
                <a:gd name="T10" fmla="*/ 589 w 2513"/>
                <a:gd name="T11" fmla="*/ 2637 h 4560"/>
                <a:gd name="T12" fmla="*/ 428 w 2513"/>
                <a:gd name="T13" fmla="*/ 3273 h 4560"/>
                <a:gd name="T14" fmla="*/ 359 w 2513"/>
                <a:gd name="T15" fmla="*/ 3508 h 4560"/>
                <a:gd name="T16" fmla="*/ 275 w 2513"/>
                <a:gd name="T17" fmla="*/ 3584 h 4560"/>
                <a:gd name="T18" fmla="*/ 146 w 2513"/>
                <a:gd name="T19" fmla="*/ 3743 h 4560"/>
                <a:gd name="T20" fmla="*/ 32 w 2513"/>
                <a:gd name="T21" fmla="*/ 3969 h 4560"/>
                <a:gd name="T22" fmla="*/ 0 w 2513"/>
                <a:gd name="T23" fmla="*/ 4137 h 4560"/>
                <a:gd name="T24" fmla="*/ 16 w 2513"/>
                <a:gd name="T25" fmla="*/ 4176 h 4560"/>
                <a:gd name="T26" fmla="*/ 435 w 2513"/>
                <a:gd name="T27" fmla="*/ 4301 h 4560"/>
                <a:gd name="T28" fmla="*/ 611 w 2513"/>
                <a:gd name="T29" fmla="*/ 4349 h 4560"/>
                <a:gd name="T30" fmla="*/ 1055 w 2513"/>
                <a:gd name="T31" fmla="*/ 4403 h 4560"/>
                <a:gd name="T32" fmla="*/ 1168 w 2513"/>
                <a:gd name="T33" fmla="*/ 4416 h 4560"/>
                <a:gd name="T34" fmla="*/ 1689 w 2513"/>
                <a:gd name="T35" fmla="*/ 4536 h 4560"/>
                <a:gd name="T36" fmla="*/ 1761 w 2513"/>
                <a:gd name="T37" fmla="*/ 4560 h 4560"/>
                <a:gd name="T38" fmla="*/ 1875 w 2513"/>
                <a:gd name="T39" fmla="*/ 4536 h 4560"/>
                <a:gd name="T40" fmla="*/ 2022 w 2513"/>
                <a:gd name="T41" fmla="*/ 4454 h 4560"/>
                <a:gd name="T42" fmla="*/ 1940 w 2513"/>
                <a:gd name="T43" fmla="*/ 4131 h 4560"/>
                <a:gd name="T44" fmla="*/ 1916 w 2513"/>
                <a:gd name="T45" fmla="*/ 3901 h 4560"/>
                <a:gd name="T46" fmla="*/ 1937 w 2513"/>
                <a:gd name="T47" fmla="*/ 3776 h 4560"/>
                <a:gd name="T48" fmla="*/ 2138 w 2513"/>
                <a:gd name="T49" fmla="*/ 3018 h 4560"/>
                <a:gd name="T50" fmla="*/ 2225 w 2513"/>
                <a:gd name="T51" fmla="*/ 2588 h 4560"/>
                <a:gd name="T52" fmla="*/ 2227 w 2513"/>
                <a:gd name="T53" fmla="*/ 2304 h 4560"/>
                <a:gd name="T54" fmla="*/ 2383 w 2513"/>
                <a:gd name="T55" fmla="*/ 1944 h 4560"/>
                <a:gd name="T56" fmla="*/ 2474 w 2513"/>
                <a:gd name="T57" fmla="*/ 1643 h 4560"/>
                <a:gd name="T58" fmla="*/ 2508 w 2513"/>
                <a:gd name="T59" fmla="*/ 1408 h 4560"/>
                <a:gd name="T60" fmla="*/ 2510 w 2513"/>
                <a:gd name="T61" fmla="*/ 1177 h 4560"/>
                <a:gd name="T62" fmla="*/ 2462 w 2513"/>
                <a:gd name="T63" fmla="*/ 873 h 4560"/>
                <a:gd name="T64" fmla="*/ 2356 w 2513"/>
                <a:gd name="T65" fmla="*/ 593 h 4560"/>
                <a:gd name="T66" fmla="*/ 2180 w 2513"/>
                <a:gd name="T67" fmla="*/ 357 h 4560"/>
                <a:gd name="T68" fmla="*/ 1932 w 2513"/>
                <a:gd name="T69" fmla="*/ 154 h 4560"/>
                <a:gd name="T70" fmla="*/ 1715 w 2513"/>
                <a:gd name="T71" fmla="*/ 0 h 4560"/>
                <a:gd name="T72" fmla="*/ 1629 w 2513"/>
                <a:gd name="T73" fmla="*/ 0 h 4560"/>
                <a:gd name="T74" fmla="*/ 1307 w 2513"/>
                <a:gd name="T75" fmla="*/ 17 h 4560"/>
                <a:gd name="T76" fmla="*/ 1202 w 2513"/>
                <a:gd name="T77" fmla="*/ 26 h 4560"/>
                <a:gd name="T78" fmla="*/ 1161 w 2513"/>
                <a:gd name="T79" fmla="*/ 38 h 4560"/>
                <a:gd name="T80" fmla="*/ 1058 w 2513"/>
                <a:gd name="T81" fmla="*/ 138 h 4560"/>
                <a:gd name="T82" fmla="*/ 1047 w 2513"/>
                <a:gd name="T83" fmla="*/ 167 h 4560"/>
                <a:gd name="T84" fmla="*/ 958 w 2513"/>
                <a:gd name="T85" fmla="*/ 261 h 4560"/>
                <a:gd name="T86" fmla="*/ 896 w 2513"/>
                <a:gd name="T87" fmla="*/ 282 h 4560"/>
                <a:gd name="T88" fmla="*/ 809 w 2513"/>
                <a:gd name="T89" fmla="*/ 326 h 4560"/>
                <a:gd name="T90" fmla="*/ 768 w 2513"/>
                <a:gd name="T91" fmla="*/ 385 h 4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13" h="4560">
                  <a:moveTo>
                    <a:pt x="768" y="385"/>
                  </a:moveTo>
                  <a:lnTo>
                    <a:pt x="739" y="477"/>
                  </a:lnTo>
                  <a:lnTo>
                    <a:pt x="635" y="897"/>
                  </a:lnTo>
                  <a:lnTo>
                    <a:pt x="599" y="1087"/>
                  </a:lnTo>
                  <a:lnTo>
                    <a:pt x="572" y="1279"/>
                  </a:lnTo>
                  <a:lnTo>
                    <a:pt x="560" y="1457"/>
                  </a:lnTo>
                  <a:lnTo>
                    <a:pt x="563" y="1537"/>
                  </a:lnTo>
                  <a:lnTo>
                    <a:pt x="586" y="1853"/>
                  </a:lnTo>
                  <a:lnTo>
                    <a:pt x="611" y="2308"/>
                  </a:lnTo>
                  <a:lnTo>
                    <a:pt x="608" y="2496"/>
                  </a:lnTo>
                  <a:lnTo>
                    <a:pt x="598" y="2596"/>
                  </a:lnTo>
                  <a:lnTo>
                    <a:pt x="589" y="2637"/>
                  </a:lnTo>
                  <a:lnTo>
                    <a:pt x="537" y="2854"/>
                  </a:lnTo>
                  <a:lnTo>
                    <a:pt x="428" y="3273"/>
                  </a:lnTo>
                  <a:lnTo>
                    <a:pt x="372" y="3472"/>
                  </a:lnTo>
                  <a:lnTo>
                    <a:pt x="359" y="3508"/>
                  </a:lnTo>
                  <a:lnTo>
                    <a:pt x="347" y="3516"/>
                  </a:lnTo>
                  <a:lnTo>
                    <a:pt x="275" y="3584"/>
                  </a:lnTo>
                  <a:lnTo>
                    <a:pt x="213" y="3653"/>
                  </a:lnTo>
                  <a:lnTo>
                    <a:pt x="146" y="3743"/>
                  </a:lnTo>
                  <a:lnTo>
                    <a:pt x="82" y="3848"/>
                  </a:lnTo>
                  <a:lnTo>
                    <a:pt x="32" y="3969"/>
                  </a:lnTo>
                  <a:lnTo>
                    <a:pt x="9" y="4068"/>
                  </a:lnTo>
                  <a:lnTo>
                    <a:pt x="0" y="4137"/>
                  </a:lnTo>
                  <a:lnTo>
                    <a:pt x="0" y="4173"/>
                  </a:lnTo>
                  <a:lnTo>
                    <a:pt x="16" y="4176"/>
                  </a:lnTo>
                  <a:lnTo>
                    <a:pt x="228" y="4234"/>
                  </a:lnTo>
                  <a:lnTo>
                    <a:pt x="435" y="4301"/>
                  </a:lnTo>
                  <a:lnTo>
                    <a:pt x="493" y="4320"/>
                  </a:lnTo>
                  <a:lnTo>
                    <a:pt x="611" y="4349"/>
                  </a:lnTo>
                  <a:lnTo>
                    <a:pt x="782" y="4379"/>
                  </a:lnTo>
                  <a:lnTo>
                    <a:pt x="1055" y="4403"/>
                  </a:lnTo>
                  <a:lnTo>
                    <a:pt x="1100" y="4403"/>
                  </a:lnTo>
                  <a:lnTo>
                    <a:pt x="1168" y="4416"/>
                  </a:lnTo>
                  <a:lnTo>
                    <a:pt x="1495" y="4486"/>
                  </a:lnTo>
                  <a:lnTo>
                    <a:pt x="1689" y="4536"/>
                  </a:lnTo>
                  <a:lnTo>
                    <a:pt x="1741" y="4558"/>
                  </a:lnTo>
                  <a:lnTo>
                    <a:pt x="1761" y="4560"/>
                  </a:lnTo>
                  <a:lnTo>
                    <a:pt x="1804" y="4558"/>
                  </a:lnTo>
                  <a:lnTo>
                    <a:pt x="1875" y="4536"/>
                  </a:lnTo>
                  <a:lnTo>
                    <a:pt x="2000" y="4471"/>
                  </a:lnTo>
                  <a:lnTo>
                    <a:pt x="2022" y="4454"/>
                  </a:lnTo>
                  <a:lnTo>
                    <a:pt x="2006" y="4403"/>
                  </a:lnTo>
                  <a:lnTo>
                    <a:pt x="1940" y="4131"/>
                  </a:lnTo>
                  <a:lnTo>
                    <a:pt x="1919" y="3986"/>
                  </a:lnTo>
                  <a:lnTo>
                    <a:pt x="1916" y="3901"/>
                  </a:lnTo>
                  <a:lnTo>
                    <a:pt x="1919" y="3866"/>
                  </a:lnTo>
                  <a:lnTo>
                    <a:pt x="1937" y="3776"/>
                  </a:lnTo>
                  <a:lnTo>
                    <a:pt x="2027" y="3436"/>
                  </a:lnTo>
                  <a:lnTo>
                    <a:pt x="2138" y="3018"/>
                  </a:lnTo>
                  <a:lnTo>
                    <a:pt x="2202" y="2736"/>
                  </a:lnTo>
                  <a:lnTo>
                    <a:pt x="2225" y="2588"/>
                  </a:lnTo>
                  <a:lnTo>
                    <a:pt x="2227" y="2534"/>
                  </a:lnTo>
                  <a:lnTo>
                    <a:pt x="2227" y="2304"/>
                  </a:lnTo>
                  <a:lnTo>
                    <a:pt x="2259" y="2244"/>
                  </a:lnTo>
                  <a:lnTo>
                    <a:pt x="2383" y="1944"/>
                  </a:lnTo>
                  <a:lnTo>
                    <a:pt x="2432" y="1797"/>
                  </a:lnTo>
                  <a:lnTo>
                    <a:pt x="2474" y="1643"/>
                  </a:lnTo>
                  <a:lnTo>
                    <a:pt x="2502" y="1486"/>
                  </a:lnTo>
                  <a:lnTo>
                    <a:pt x="2508" y="1408"/>
                  </a:lnTo>
                  <a:lnTo>
                    <a:pt x="2513" y="1331"/>
                  </a:lnTo>
                  <a:lnTo>
                    <a:pt x="2510" y="1177"/>
                  </a:lnTo>
                  <a:lnTo>
                    <a:pt x="2494" y="1022"/>
                  </a:lnTo>
                  <a:lnTo>
                    <a:pt x="2462" y="873"/>
                  </a:lnTo>
                  <a:lnTo>
                    <a:pt x="2418" y="729"/>
                  </a:lnTo>
                  <a:lnTo>
                    <a:pt x="2356" y="593"/>
                  </a:lnTo>
                  <a:lnTo>
                    <a:pt x="2276" y="468"/>
                  </a:lnTo>
                  <a:lnTo>
                    <a:pt x="2180" y="357"/>
                  </a:lnTo>
                  <a:lnTo>
                    <a:pt x="2124" y="307"/>
                  </a:lnTo>
                  <a:lnTo>
                    <a:pt x="1932" y="154"/>
                  </a:lnTo>
                  <a:lnTo>
                    <a:pt x="1731" y="10"/>
                  </a:lnTo>
                  <a:lnTo>
                    <a:pt x="1715" y="0"/>
                  </a:lnTo>
                  <a:lnTo>
                    <a:pt x="1663" y="0"/>
                  </a:lnTo>
                  <a:lnTo>
                    <a:pt x="1629" y="0"/>
                  </a:lnTo>
                  <a:lnTo>
                    <a:pt x="1440" y="6"/>
                  </a:lnTo>
                  <a:lnTo>
                    <a:pt x="1307" y="17"/>
                  </a:lnTo>
                  <a:lnTo>
                    <a:pt x="1254" y="26"/>
                  </a:lnTo>
                  <a:lnTo>
                    <a:pt x="1202" y="26"/>
                  </a:lnTo>
                  <a:lnTo>
                    <a:pt x="1188" y="27"/>
                  </a:lnTo>
                  <a:lnTo>
                    <a:pt x="1161" y="38"/>
                  </a:lnTo>
                  <a:lnTo>
                    <a:pt x="1120" y="66"/>
                  </a:lnTo>
                  <a:lnTo>
                    <a:pt x="1058" y="138"/>
                  </a:lnTo>
                  <a:lnTo>
                    <a:pt x="1050" y="154"/>
                  </a:lnTo>
                  <a:lnTo>
                    <a:pt x="1047" y="167"/>
                  </a:lnTo>
                  <a:lnTo>
                    <a:pt x="1002" y="231"/>
                  </a:lnTo>
                  <a:lnTo>
                    <a:pt x="958" y="261"/>
                  </a:lnTo>
                  <a:lnTo>
                    <a:pt x="919" y="277"/>
                  </a:lnTo>
                  <a:lnTo>
                    <a:pt x="896" y="282"/>
                  </a:lnTo>
                  <a:lnTo>
                    <a:pt x="860" y="292"/>
                  </a:lnTo>
                  <a:lnTo>
                    <a:pt x="809" y="326"/>
                  </a:lnTo>
                  <a:lnTo>
                    <a:pt x="770" y="375"/>
                  </a:lnTo>
                  <a:lnTo>
                    <a:pt x="768" y="3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22"/>
            <p:cNvSpPr>
              <a:spLocks/>
            </p:cNvSpPr>
            <p:nvPr/>
          </p:nvSpPr>
          <p:spPr bwMode="auto">
            <a:xfrm>
              <a:off x="4083" y="1061"/>
              <a:ext cx="615" cy="511"/>
            </a:xfrm>
            <a:custGeom>
              <a:avLst/>
              <a:gdLst>
                <a:gd name="T0" fmla="*/ 848 w 1845"/>
                <a:gd name="T1" fmla="*/ 530 h 1532"/>
                <a:gd name="T2" fmla="*/ 819 w 1845"/>
                <a:gd name="T3" fmla="*/ 600 h 1532"/>
                <a:gd name="T4" fmla="*/ 822 w 1845"/>
                <a:gd name="T5" fmla="*/ 683 h 1532"/>
                <a:gd name="T6" fmla="*/ 940 w 1845"/>
                <a:gd name="T7" fmla="*/ 829 h 1532"/>
                <a:gd name="T8" fmla="*/ 1026 w 1845"/>
                <a:gd name="T9" fmla="*/ 965 h 1532"/>
                <a:gd name="T10" fmla="*/ 1066 w 1845"/>
                <a:gd name="T11" fmla="*/ 1008 h 1532"/>
                <a:gd name="T12" fmla="*/ 1141 w 1845"/>
                <a:gd name="T13" fmla="*/ 1028 h 1532"/>
                <a:gd name="T14" fmla="*/ 1256 w 1845"/>
                <a:gd name="T15" fmla="*/ 1015 h 1532"/>
                <a:gd name="T16" fmla="*/ 1400 w 1845"/>
                <a:gd name="T17" fmla="*/ 829 h 1532"/>
                <a:gd name="T18" fmla="*/ 1526 w 1845"/>
                <a:gd name="T19" fmla="*/ 753 h 1532"/>
                <a:gd name="T20" fmla="*/ 1615 w 1845"/>
                <a:gd name="T21" fmla="*/ 734 h 1532"/>
                <a:gd name="T22" fmla="*/ 1673 w 1845"/>
                <a:gd name="T23" fmla="*/ 782 h 1532"/>
                <a:gd name="T24" fmla="*/ 1697 w 1845"/>
                <a:gd name="T25" fmla="*/ 786 h 1532"/>
                <a:gd name="T26" fmla="*/ 1707 w 1845"/>
                <a:gd name="T27" fmla="*/ 816 h 1532"/>
                <a:gd name="T28" fmla="*/ 1684 w 1845"/>
                <a:gd name="T29" fmla="*/ 855 h 1532"/>
                <a:gd name="T30" fmla="*/ 1634 w 1845"/>
                <a:gd name="T31" fmla="*/ 865 h 1532"/>
                <a:gd name="T32" fmla="*/ 1615 w 1845"/>
                <a:gd name="T33" fmla="*/ 887 h 1532"/>
                <a:gd name="T34" fmla="*/ 1782 w 1845"/>
                <a:gd name="T35" fmla="*/ 939 h 1532"/>
                <a:gd name="T36" fmla="*/ 1801 w 1845"/>
                <a:gd name="T37" fmla="*/ 1041 h 1532"/>
                <a:gd name="T38" fmla="*/ 1844 w 1845"/>
                <a:gd name="T39" fmla="*/ 1091 h 1532"/>
                <a:gd name="T40" fmla="*/ 1844 w 1845"/>
                <a:gd name="T41" fmla="*/ 1136 h 1532"/>
                <a:gd name="T42" fmla="*/ 1801 w 1845"/>
                <a:gd name="T43" fmla="*/ 1192 h 1532"/>
                <a:gd name="T44" fmla="*/ 1798 w 1845"/>
                <a:gd name="T45" fmla="*/ 1198 h 1532"/>
                <a:gd name="T46" fmla="*/ 1819 w 1845"/>
                <a:gd name="T47" fmla="*/ 1253 h 1532"/>
                <a:gd name="T48" fmla="*/ 1819 w 1845"/>
                <a:gd name="T49" fmla="*/ 1289 h 1532"/>
                <a:gd name="T50" fmla="*/ 1798 w 1845"/>
                <a:gd name="T51" fmla="*/ 1323 h 1532"/>
                <a:gd name="T52" fmla="*/ 1798 w 1845"/>
                <a:gd name="T53" fmla="*/ 1326 h 1532"/>
                <a:gd name="T54" fmla="*/ 1819 w 1845"/>
                <a:gd name="T55" fmla="*/ 1381 h 1532"/>
                <a:gd name="T56" fmla="*/ 1818 w 1845"/>
                <a:gd name="T57" fmla="*/ 1418 h 1532"/>
                <a:gd name="T58" fmla="*/ 1775 w 1845"/>
                <a:gd name="T59" fmla="*/ 1473 h 1532"/>
                <a:gd name="T60" fmla="*/ 1746 w 1845"/>
                <a:gd name="T61" fmla="*/ 1480 h 1532"/>
                <a:gd name="T62" fmla="*/ 1562 w 1845"/>
                <a:gd name="T63" fmla="*/ 1518 h 1532"/>
                <a:gd name="T64" fmla="*/ 1527 w 1845"/>
                <a:gd name="T65" fmla="*/ 1532 h 1532"/>
                <a:gd name="T66" fmla="*/ 1444 w 1845"/>
                <a:gd name="T67" fmla="*/ 1523 h 1532"/>
                <a:gd name="T68" fmla="*/ 1308 w 1845"/>
                <a:gd name="T69" fmla="*/ 1476 h 1532"/>
                <a:gd name="T70" fmla="*/ 1091 w 1845"/>
                <a:gd name="T71" fmla="*/ 1482 h 1532"/>
                <a:gd name="T72" fmla="*/ 924 w 1845"/>
                <a:gd name="T73" fmla="*/ 1502 h 1532"/>
                <a:gd name="T74" fmla="*/ 738 w 1845"/>
                <a:gd name="T75" fmla="*/ 1508 h 1532"/>
                <a:gd name="T76" fmla="*/ 545 w 1845"/>
                <a:gd name="T77" fmla="*/ 1466 h 1532"/>
                <a:gd name="T78" fmla="*/ 395 w 1845"/>
                <a:gd name="T79" fmla="*/ 1397 h 1532"/>
                <a:gd name="T80" fmla="*/ 342 w 1845"/>
                <a:gd name="T81" fmla="*/ 1371 h 1532"/>
                <a:gd name="T82" fmla="*/ 207 w 1845"/>
                <a:gd name="T83" fmla="*/ 1283 h 1532"/>
                <a:gd name="T84" fmla="*/ 182 w 1845"/>
                <a:gd name="T85" fmla="*/ 1221 h 1532"/>
                <a:gd name="T86" fmla="*/ 135 w 1845"/>
                <a:gd name="T87" fmla="*/ 1145 h 1532"/>
                <a:gd name="T88" fmla="*/ 64 w 1845"/>
                <a:gd name="T89" fmla="*/ 969 h 1532"/>
                <a:gd name="T90" fmla="*/ 10 w 1845"/>
                <a:gd name="T91" fmla="*/ 687 h 1532"/>
                <a:gd name="T92" fmla="*/ 2 w 1845"/>
                <a:gd name="T93" fmla="*/ 402 h 1532"/>
                <a:gd name="T94" fmla="*/ 5 w 1845"/>
                <a:gd name="T95" fmla="*/ 340 h 1532"/>
                <a:gd name="T96" fmla="*/ 47 w 1845"/>
                <a:gd name="T97" fmla="*/ 215 h 1532"/>
                <a:gd name="T98" fmla="*/ 122 w 1845"/>
                <a:gd name="T99" fmla="*/ 117 h 1532"/>
                <a:gd name="T100" fmla="*/ 221 w 1845"/>
                <a:gd name="T101" fmla="*/ 46 h 1532"/>
                <a:gd name="T102" fmla="*/ 336 w 1845"/>
                <a:gd name="T103" fmla="*/ 7 h 1532"/>
                <a:gd name="T104" fmla="*/ 457 w 1845"/>
                <a:gd name="T105" fmla="*/ 0 h 1532"/>
                <a:gd name="T106" fmla="*/ 575 w 1845"/>
                <a:gd name="T107" fmla="*/ 29 h 1532"/>
                <a:gd name="T108" fmla="*/ 681 w 1845"/>
                <a:gd name="T109" fmla="*/ 95 h 1532"/>
                <a:gd name="T110" fmla="*/ 745 w 1845"/>
                <a:gd name="T111" fmla="*/ 171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5" h="1532">
                  <a:moveTo>
                    <a:pt x="873" y="376"/>
                  </a:moveTo>
                  <a:lnTo>
                    <a:pt x="848" y="530"/>
                  </a:lnTo>
                  <a:lnTo>
                    <a:pt x="840" y="539"/>
                  </a:lnTo>
                  <a:lnTo>
                    <a:pt x="819" y="600"/>
                  </a:lnTo>
                  <a:lnTo>
                    <a:pt x="814" y="654"/>
                  </a:lnTo>
                  <a:lnTo>
                    <a:pt x="822" y="683"/>
                  </a:lnTo>
                  <a:lnTo>
                    <a:pt x="840" y="706"/>
                  </a:lnTo>
                  <a:lnTo>
                    <a:pt x="940" y="829"/>
                  </a:lnTo>
                  <a:lnTo>
                    <a:pt x="1004" y="923"/>
                  </a:lnTo>
                  <a:lnTo>
                    <a:pt x="1026" y="965"/>
                  </a:lnTo>
                  <a:lnTo>
                    <a:pt x="1038" y="982"/>
                  </a:lnTo>
                  <a:lnTo>
                    <a:pt x="1066" y="1008"/>
                  </a:lnTo>
                  <a:lnTo>
                    <a:pt x="1102" y="1022"/>
                  </a:lnTo>
                  <a:lnTo>
                    <a:pt x="1141" y="1028"/>
                  </a:lnTo>
                  <a:lnTo>
                    <a:pt x="1235" y="1022"/>
                  </a:lnTo>
                  <a:lnTo>
                    <a:pt x="1256" y="1015"/>
                  </a:lnTo>
                  <a:lnTo>
                    <a:pt x="1385" y="837"/>
                  </a:lnTo>
                  <a:lnTo>
                    <a:pt x="1400" y="829"/>
                  </a:lnTo>
                  <a:lnTo>
                    <a:pt x="1478" y="789"/>
                  </a:lnTo>
                  <a:lnTo>
                    <a:pt x="1526" y="753"/>
                  </a:lnTo>
                  <a:lnTo>
                    <a:pt x="1539" y="734"/>
                  </a:lnTo>
                  <a:lnTo>
                    <a:pt x="1615" y="734"/>
                  </a:lnTo>
                  <a:lnTo>
                    <a:pt x="1634" y="753"/>
                  </a:lnTo>
                  <a:lnTo>
                    <a:pt x="1673" y="782"/>
                  </a:lnTo>
                  <a:lnTo>
                    <a:pt x="1691" y="785"/>
                  </a:lnTo>
                  <a:lnTo>
                    <a:pt x="1697" y="786"/>
                  </a:lnTo>
                  <a:lnTo>
                    <a:pt x="1703" y="795"/>
                  </a:lnTo>
                  <a:lnTo>
                    <a:pt x="1707" y="816"/>
                  </a:lnTo>
                  <a:lnTo>
                    <a:pt x="1697" y="841"/>
                  </a:lnTo>
                  <a:lnTo>
                    <a:pt x="1684" y="855"/>
                  </a:lnTo>
                  <a:lnTo>
                    <a:pt x="1662" y="865"/>
                  </a:lnTo>
                  <a:lnTo>
                    <a:pt x="1634" y="865"/>
                  </a:lnTo>
                  <a:lnTo>
                    <a:pt x="1615" y="862"/>
                  </a:lnTo>
                  <a:lnTo>
                    <a:pt x="1615" y="887"/>
                  </a:lnTo>
                  <a:lnTo>
                    <a:pt x="1769" y="887"/>
                  </a:lnTo>
                  <a:lnTo>
                    <a:pt x="1782" y="939"/>
                  </a:lnTo>
                  <a:lnTo>
                    <a:pt x="1795" y="1041"/>
                  </a:lnTo>
                  <a:lnTo>
                    <a:pt x="1801" y="1041"/>
                  </a:lnTo>
                  <a:lnTo>
                    <a:pt x="1829" y="1060"/>
                  </a:lnTo>
                  <a:lnTo>
                    <a:pt x="1844" y="1091"/>
                  </a:lnTo>
                  <a:lnTo>
                    <a:pt x="1845" y="1117"/>
                  </a:lnTo>
                  <a:lnTo>
                    <a:pt x="1844" y="1136"/>
                  </a:lnTo>
                  <a:lnTo>
                    <a:pt x="1829" y="1165"/>
                  </a:lnTo>
                  <a:lnTo>
                    <a:pt x="1801" y="1192"/>
                  </a:lnTo>
                  <a:lnTo>
                    <a:pt x="1795" y="1195"/>
                  </a:lnTo>
                  <a:lnTo>
                    <a:pt x="1798" y="1198"/>
                  </a:lnTo>
                  <a:lnTo>
                    <a:pt x="1812" y="1224"/>
                  </a:lnTo>
                  <a:lnTo>
                    <a:pt x="1819" y="1253"/>
                  </a:lnTo>
                  <a:lnTo>
                    <a:pt x="1819" y="1271"/>
                  </a:lnTo>
                  <a:lnTo>
                    <a:pt x="1819" y="1289"/>
                  </a:lnTo>
                  <a:lnTo>
                    <a:pt x="1812" y="1310"/>
                  </a:lnTo>
                  <a:lnTo>
                    <a:pt x="1798" y="1323"/>
                  </a:lnTo>
                  <a:lnTo>
                    <a:pt x="1795" y="1323"/>
                  </a:lnTo>
                  <a:lnTo>
                    <a:pt x="1798" y="1326"/>
                  </a:lnTo>
                  <a:lnTo>
                    <a:pt x="1812" y="1352"/>
                  </a:lnTo>
                  <a:lnTo>
                    <a:pt x="1819" y="1381"/>
                  </a:lnTo>
                  <a:lnTo>
                    <a:pt x="1819" y="1400"/>
                  </a:lnTo>
                  <a:lnTo>
                    <a:pt x="1818" y="1418"/>
                  </a:lnTo>
                  <a:lnTo>
                    <a:pt x="1804" y="1447"/>
                  </a:lnTo>
                  <a:lnTo>
                    <a:pt x="1775" y="1473"/>
                  </a:lnTo>
                  <a:lnTo>
                    <a:pt x="1769" y="1476"/>
                  </a:lnTo>
                  <a:lnTo>
                    <a:pt x="1746" y="1480"/>
                  </a:lnTo>
                  <a:lnTo>
                    <a:pt x="1634" y="1500"/>
                  </a:lnTo>
                  <a:lnTo>
                    <a:pt x="1562" y="1518"/>
                  </a:lnTo>
                  <a:lnTo>
                    <a:pt x="1539" y="1528"/>
                  </a:lnTo>
                  <a:lnTo>
                    <a:pt x="1527" y="1532"/>
                  </a:lnTo>
                  <a:lnTo>
                    <a:pt x="1498" y="1532"/>
                  </a:lnTo>
                  <a:lnTo>
                    <a:pt x="1444" y="1523"/>
                  </a:lnTo>
                  <a:lnTo>
                    <a:pt x="1330" y="1486"/>
                  </a:lnTo>
                  <a:lnTo>
                    <a:pt x="1308" y="1476"/>
                  </a:lnTo>
                  <a:lnTo>
                    <a:pt x="1272" y="1476"/>
                  </a:lnTo>
                  <a:lnTo>
                    <a:pt x="1091" y="1482"/>
                  </a:lnTo>
                  <a:lnTo>
                    <a:pt x="969" y="1493"/>
                  </a:lnTo>
                  <a:lnTo>
                    <a:pt x="924" y="1502"/>
                  </a:lnTo>
                  <a:lnTo>
                    <a:pt x="872" y="1510"/>
                  </a:lnTo>
                  <a:lnTo>
                    <a:pt x="738" y="1508"/>
                  </a:lnTo>
                  <a:lnTo>
                    <a:pt x="623" y="1487"/>
                  </a:lnTo>
                  <a:lnTo>
                    <a:pt x="545" y="1466"/>
                  </a:lnTo>
                  <a:lnTo>
                    <a:pt x="469" y="1436"/>
                  </a:lnTo>
                  <a:lnTo>
                    <a:pt x="395" y="1397"/>
                  </a:lnTo>
                  <a:lnTo>
                    <a:pt x="361" y="1374"/>
                  </a:lnTo>
                  <a:lnTo>
                    <a:pt x="342" y="1371"/>
                  </a:lnTo>
                  <a:lnTo>
                    <a:pt x="250" y="1326"/>
                  </a:lnTo>
                  <a:lnTo>
                    <a:pt x="207" y="1283"/>
                  </a:lnTo>
                  <a:lnTo>
                    <a:pt x="188" y="1244"/>
                  </a:lnTo>
                  <a:lnTo>
                    <a:pt x="182" y="1221"/>
                  </a:lnTo>
                  <a:lnTo>
                    <a:pt x="175" y="1212"/>
                  </a:lnTo>
                  <a:lnTo>
                    <a:pt x="135" y="1145"/>
                  </a:lnTo>
                  <a:lnTo>
                    <a:pt x="100" y="1070"/>
                  </a:lnTo>
                  <a:lnTo>
                    <a:pt x="64" y="969"/>
                  </a:lnTo>
                  <a:lnTo>
                    <a:pt x="33" y="842"/>
                  </a:lnTo>
                  <a:lnTo>
                    <a:pt x="10" y="687"/>
                  </a:lnTo>
                  <a:lnTo>
                    <a:pt x="0" y="504"/>
                  </a:lnTo>
                  <a:lnTo>
                    <a:pt x="2" y="402"/>
                  </a:lnTo>
                  <a:lnTo>
                    <a:pt x="2" y="376"/>
                  </a:lnTo>
                  <a:lnTo>
                    <a:pt x="5" y="340"/>
                  </a:lnTo>
                  <a:lnTo>
                    <a:pt x="21" y="274"/>
                  </a:lnTo>
                  <a:lnTo>
                    <a:pt x="47" y="215"/>
                  </a:lnTo>
                  <a:lnTo>
                    <a:pt x="80" y="161"/>
                  </a:lnTo>
                  <a:lnTo>
                    <a:pt x="122" y="117"/>
                  </a:lnTo>
                  <a:lnTo>
                    <a:pt x="169" y="78"/>
                  </a:lnTo>
                  <a:lnTo>
                    <a:pt x="221" y="46"/>
                  </a:lnTo>
                  <a:lnTo>
                    <a:pt x="277" y="23"/>
                  </a:lnTo>
                  <a:lnTo>
                    <a:pt x="336" y="7"/>
                  </a:lnTo>
                  <a:lnTo>
                    <a:pt x="397" y="0"/>
                  </a:lnTo>
                  <a:lnTo>
                    <a:pt x="457" y="0"/>
                  </a:lnTo>
                  <a:lnTo>
                    <a:pt x="516" y="10"/>
                  </a:lnTo>
                  <a:lnTo>
                    <a:pt x="575" y="29"/>
                  </a:lnTo>
                  <a:lnTo>
                    <a:pt x="630" y="58"/>
                  </a:lnTo>
                  <a:lnTo>
                    <a:pt x="681" y="95"/>
                  </a:lnTo>
                  <a:lnTo>
                    <a:pt x="725" y="143"/>
                  </a:lnTo>
                  <a:lnTo>
                    <a:pt x="745" y="171"/>
                  </a:lnTo>
                  <a:lnTo>
                    <a:pt x="873" y="37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23"/>
            <p:cNvSpPr>
              <a:spLocks/>
            </p:cNvSpPr>
            <p:nvPr/>
          </p:nvSpPr>
          <p:spPr bwMode="auto">
            <a:xfrm>
              <a:off x="4064" y="632"/>
              <a:ext cx="404" cy="606"/>
            </a:xfrm>
            <a:custGeom>
              <a:avLst/>
              <a:gdLst>
                <a:gd name="T0" fmla="*/ 1211 w 1211"/>
                <a:gd name="T1" fmla="*/ 897 h 1819"/>
                <a:gd name="T2" fmla="*/ 1211 w 1211"/>
                <a:gd name="T3" fmla="*/ 926 h 1819"/>
                <a:gd name="T4" fmla="*/ 1201 w 1211"/>
                <a:gd name="T5" fmla="*/ 982 h 1819"/>
                <a:gd name="T6" fmla="*/ 1182 w 1211"/>
                <a:gd name="T7" fmla="*/ 1034 h 1819"/>
                <a:gd name="T8" fmla="*/ 1154 w 1211"/>
                <a:gd name="T9" fmla="*/ 1082 h 1819"/>
                <a:gd name="T10" fmla="*/ 1135 w 1211"/>
                <a:gd name="T11" fmla="*/ 1102 h 1819"/>
                <a:gd name="T12" fmla="*/ 1108 w 1211"/>
                <a:gd name="T13" fmla="*/ 1131 h 1819"/>
                <a:gd name="T14" fmla="*/ 1060 w 1211"/>
                <a:gd name="T15" fmla="*/ 1187 h 1819"/>
                <a:gd name="T16" fmla="*/ 1010 w 1211"/>
                <a:gd name="T17" fmla="*/ 1267 h 1819"/>
                <a:gd name="T18" fmla="*/ 959 w 1211"/>
                <a:gd name="T19" fmla="*/ 1390 h 1819"/>
                <a:gd name="T20" fmla="*/ 955 w 1211"/>
                <a:gd name="T21" fmla="*/ 1408 h 1819"/>
                <a:gd name="T22" fmla="*/ 955 w 1211"/>
                <a:gd name="T23" fmla="*/ 1444 h 1819"/>
                <a:gd name="T24" fmla="*/ 938 w 1211"/>
                <a:gd name="T25" fmla="*/ 1632 h 1819"/>
                <a:gd name="T26" fmla="*/ 915 w 1211"/>
                <a:gd name="T27" fmla="*/ 1732 h 1819"/>
                <a:gd name="T28" fmla="*/ 893 w 1211"/>
                <a:gd name="T29" fmla="*/ 1793 h 1819"/>
                <a:gd name="T30" fmla="*/ 879 w 1211"/>
                <a:gd name="T31" fmla="*/ 1819 h 1819"/>
                <a:gd name="T32" fmla="*/ 866 w 1211"/>
                <a:gd name="T33" fmla="*/ 1794 h 1819"/>
                <a:gd name="T34" fmla="*/ 834 w 1211"/>
                <a:gd name="T35" fmla="*/ 1751 h 1819"/>
                <a:gd name="T36" fmla="*/ 797 w 1211"/>
                <a:gd name="T37" fmla="*/ 1711 h 1819"/>
                <a:gd name="T38" fmla="*/ 753 w 1211"/>
                <a:gd name="T39" fmla="*/ 1676 h 1819"/>
                <a:gd name="T40" fmla="*/ 679 w 1211"/>
                <a:gd name="T41" fmla="*/ 1632 h 1819"/>
                <a:gd name="T42" fmla="*/ 565 w 1211"/>
                <a:gd name="T43" fmla="*/ 1591 h 1819"/>
                <a:gd name="T44" fmla="*/ 442 w 1211"/>
                <a:gd name="T45" fmla="*/ 1570 h 1819"/>
                <a:gd name="T46" fmla="*/ 317 w 1211"/>
                <a:gd name="T47" fmla="*/ 1568 h 1819"/>
                <a:gd name="T48" fmla="*/ 196 w 1211"/>
                <a:gd name="T49" fmla="*/ 1590 h 1819"/>
                <a:gd name="T50" fmla="*/ 111 w 1211"/>
                <a:gd name="T51" fmla="*/ 1620 h 1819"/>
                <a:gd name="T52" fmla="*/ 58 w 1211"/>
                <a:gd name="T53" fmla="*/ 1649 h 1819"/>
                <a:gd name="T54" fmla="*/ 33 w 1211"/>
                <a:gd name="T55" fmla="*/ 1665 h 1819"/>
                <a:gd name="T56" fmla="*/ 31 w 1211"/>
                <a:gd name="T57" fmla="*/ 1650 h 1819"/>
                <a:gd name="T58" fmla="*/ 9 w 1211"/>
                <a:gd name="T59" fmla="*/ 1514 h 1819"/>
                <a:gd name="T60" fmla="*/ 0 w 1211"/>
                <a:gd name="T61" fmla="*/ 1352 h 1819"/>
                <a:gd name="T62" fmla="*/ 5 w 1211"/>
                <a:gd name="T63" fmla="*/ 1231 h 1819"/>
                <a:gd name="T64" fmla="*/ 23 w 1211"/>
                <a:gd name="T65" fmla="*/ 1105 h 1819"/>
                <a:gd name="T66" fmla="*/ 58 w 1211"/>
                <a:gd name="T67" fmla="*/ 981 h 1819"/>
                <a:gd name="T68" fmla="*/ 85 w 1211"/>
                <a:gd name="T69" fmla="*/ 922 h 1819"/>
                <a:gd name="T70" fmla="*/ 108 w 1211"/>
                <a:gd name="T71" fmla="*/ 887 h 1819"/>
                <a:gd name="T72" fmla="*/ 147 w 1211"/>
                <a:gd name="T73" fmla="*/ 808 h 1819"/>
                <a:gd name="T74" fmla="*/ 192 w 1211"/>
                <a:gd name="T75" fmla="*/ 673 h 1819"/>
                <a:gd name="T76" fmla="*/ 245 w 1211"/>
                <a:gd name="T77" fmla="*/ 385 h 1819"/>
                <a:gd name="T78" fmla="*/ 264 w 1211"/>
                <a:gd name="T79" fmla="*/ 231 h 1819"/>
                <a:gd name="T80" fmla="*/ 265 w 1211"/>
                <a:gd name="T81" fmla="*/ 200 h 1819"/>
                <a:gd name="T82" fmla="*/ 277 w 1211"/>
                <a:gd name="T83" fmla="*/ 131 h 1819"/>
                <a:gd name="T84" fmla="*/ 297 w 1211"/>
                <a:gd name="T85" fmla="*/ 79 h 1819"/>
                <a:gd name="T86" fmla="*/ 317 w 1211"/>
                <a:gd name="T87" fmla="*/ 49 h 1819"/>
                <a:gd name="T88" fmla="*/ 342 w 1211"/>
                <a:gd name="T89" fmla="*/ 25 h 1819"/>
                <a:gd name="T90" fmla="*/ 373 w 1211"/>
                <a:gd name="T91" fmla="*/ 6 h 1819"/>
                <a:gd name="T92" fmla="*/ 392 w 1211"/>
                <a:gd name="T93" fmla="*/ 0 h 1819"/>
                <a:gd name="T94" fmla="*/ 470 w 1211"/>
                <a:gd name="T95" fmla="*/ 0 h 1819"/>
                <a:gd name="T96" fmla="*/ 486 w 1211"/>
                <a:gd name="T97" fmla="*/ 7 h 1819"/>
                <a:gd name="T98" fmla="*/ 624 w 1211"/>
                <a:gd name="T99" fmla="*/ 95 h 1819"/>
                <a:gd name="T100" fmla="*/ 778 w 1211"/>
                <a:gd name="T101" fmla="*/ 218 h 1819"/>
                <a:gd name="T102" fmla="*/ 879 w 1211"/>
                <a:gd name="T103" fmla="*/ 308 h 1819"/>
                <a:gd name="T104" fmla="*/ 935 w 1211"/>
                <a:gd name="T105" fmla="*/ 367 h 1819"/>
                <a:gd name="T106" fmla="*/ 1038 w 1211"/>
                <a:gd name="T107" fmla="*/ 500 h 1819"/>
                <a:gd name="T108" fmla="*/ 1125 w 1211"/>
                <a:gd name="T109" fmla="*/ 650 h 1819"/>
                <a:gd name="T110" fmla="*/ 1175 w 1211"/>
                <a:gd name="T111" fmla="*/ 769 h 1819"/>
                <a:gd name="T112" fmla="*/ 1201 w 1211"/>
                <a:gd name="T113" fmla="*/ 854 h 1819"/>
                <a:gd name="T114" fmla="*/ 1211 w 1211"/>
                <a:gd name="T115" fmla="*/ 897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1" h="1819">
                  <a:moveTo>
                    <a:pt x="1211" y="897"/>
                  </a:moveTo>
                  <a:lnTo>
                    <a:pt x="1211" y="926"/>
                  </a:lnTo>
                  <a:lnTo>
                    <a:pt x="1201" y="982"/>
                  </a:lnTo>
                  <a:lnTo>
                    <a:pt x="1182" y="1034"/>
                  </a:lnTo>
                  <a:lnTo>
                    <a:pt x="1154" y="1082"/>
                  </a:lnTo>
                  <a:lnTo>
                    <a:pt x="1135" y="1102"/>
                  </a:lnTo>
                  <a:lnTo>
                    <a:pt x="1108" y="1131"/>
                  </a:lnTo>
                  <a:lnTo>
                    <a:pt x="1060" y="1187"/>
                  </a:lnTo>
                  <a:lnTo>
                    <a:pt x="1010" y="1267"/>
                  </a:lnTo>
                  <a:lnTo>
                    <a:pt x="959" y="1390"/>
                  </a:lnTo>
                  <a:lnTo>
                    <a:pt x="955" y="1408"/>
                  </a:lnTo>
                  <a:lnTo>
                    <a:pt x="955" y="1444"/>
                  </a:lnTo>
                  <a:lnTo>
                    <a:pt x="938" y="1632"/>
                  </a:lnTo>
                  <a:lnTo>
                    <a:pt x="915" y="1732"/>
                  </a:lnTo>
                  <a:lnTo>
                    <a:pt x="893" y="1793"/>
                  </a:lnTo>
                  <a:lnTo>
                    <a:pt x="879" y="1819"/>
                  </a:lnTo>
                  <a:lnTo>
                    <a:pt x="866" y="1794"/>
                  </a:lnTo>
                  <a:lnTo>
                    <a:pt x="834" y="1751"/>
                  </a:lnTo>
                  <a:lnTo>
                    <a:pt x="797" y="1711"/>
                  </a:lnTo>
                  <a:lnTo>
                    <a:pt x="753" y="1676"/>
                  </a:lnTo>
                  <a:lnTo>
                    <a:pt x="679" y="1632"/>
                  </a:lnTo>
                  <a:lnTo>
                    <a:pt x="565" y="1591"/>
                  </a:lnTo>
                  <a:lnTo>
                    <a:pt x="442" y="1570"/>
                  </a:lnTo>
                  <a:lnTo>
                    <a:pt x="317" y="1568"/>
                  </a:lnTo>
                  <a:lnTo>
                    <a:pt x="196" y="1590"/>
                  </a:lnTo>
                  <a:lnTo>
                    <a:pt x="111" y="1620"/>
                  </a:lnTo>
                  <a:lnTo>
                    <a:pt x="58" y="1649"/>
                  </a:lnTo>
                  <a:lnTo>
                    <a:pt x="33" y="1665"/>
                  </a:lnTo>
                  <a:lnTo>
                    <a:pt x="31" y="1650"/>
                  </a:lnTo>
                  <a:lnTo>
                    <a:pt x="9" y="1514"/>
                  </a:lnTo>
                  <a:lnTo>
                    <a:pt x="0" y="1352"/>
                  </a:lnTo>
                  <a:lnTo>
                    <a:pt x="5" y="1231"/>
                  </a:lnTo>
                  <a:lnTo>
                    <a:pt x="23" y="1105"/>
                  </a:lnTo>
                  <a:lnTo>
                    <a:pt x="58" y="981"/>
                  </a:lnTo>
                  <a:lnTo>
                    <a:pt x="85" y="922"/>
                  </a:lnTo>
                  <a:lnTo>
                    <a:pt x="108" y="887"/>
                  </a:lnTo>
                  <a:lnTo>
                    <a:pt x="147" y="808"/>
                  </a:lnTo>
                  <a:lnTo>
                    <a:pt x="192" y="673"/>
                  </a:lnTo>
                  <a:lnTo>
                    <a:pt x="245" y="385"/>
                  </a:lnTo>
                  <a:lnTo>
                    <a:pt x="264" y="231"/>
                  </a:lnTo>
                  <a:lnTo>
                    <a:pt x="265" y="200"/>
                  </a:lnTo>
                  <a:lnTo>
                    <a:pt x="277" y="131"/>
                  </a:lnTo>
                  <a:lnTo>
                    <a:pt x="297" y="79"/>
                  </a:lnTo>
                  <a:lnTo>
                    <a:pt x="317" y="49"/>
                  </a:lnTo>
                  <a:lnTo>
                    <a:pt x="342" y="25"/>
                  </a:lnTo>
                  <a:lnTo>
                    <a:pt x="373" y="6"/>
                  </a:lnTo>
                  <a:lnTo>
                    <a:pt x="392" y="0"/>
                  </a:lnTo>
                  <a:lnTo>
                    <a:pt x="470" y="0"/>
                  </a:lnTo>
                  <a:lnTo>
                    <a:pt x="486" y="7"/>
                  </a:lnTo>
                  <a:lnTo>
                    <a:pt x="624" y="95"/>
                  </a:lnTo>
                  <a:lnTo>
                    <a:pt x="778" y="218"/>
                  </a:lnTo>
                  <a:lnTo>
                    <a:pt x="879" y="308"/>
                  </a:lnTo>
                  <a:lnTo>
                    <a:pt x="935" y="367"/>
                  </a:lnTo>
                  <a:lnTo>
                    <a:pt x="1038" y="500"/>
                  </a:lnTo>
                  <a:lnTo>
                    <a:pt x="1125" y="650"/>
                  </a:lnTo>
                  <a:lnTo>
                    <a:pt x="1175" y="769"/>
                  </a:lnTo>
                  <a:lnTo>
                    <a:pt x="1201" y="854"/>
                  </a:lnTo>
                  <a:lnTo>
                    <a:pt x="1211" y="897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24"/>
            <p:cNvSpPr>
              <a:spLocks/>
            </p:cNvSpPr>
            <p:nvPr/>
          </p:nvSpPr>
          <p:spPr bwMode="auto">
            <a:xfrm>
              <a:off x="4058" y="2304"/>
              <a:ext cx="179" cy="393"/>
            </a:xfrm>
            <a:custGeom>
              <a:avLst/>
              <a:gdLst>
                <a:gd name="T0" fmla="*/ 537 w 537"/>
                <a:gd name="T1" fmla="*/ 0 h 1178"/>
                <a:gd name="T2" fmla="*/ 359 w 537"/>
                <a:gd name="T3" fmla="*/ 1178 h 1178"/>
                <a:gd name="T4" fmla="*/ 0 w 537"/>
                <a:gd name="T5" fmla="*/ 844 h 1178"/>
                <a:gd name="T6" fmla="*/ 537 w 537"/>
                <a:gd name="T7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7" h="1178">
                  <a:moveTo>
                    <a:pt x="537" y="0"/>
                  </a:moveTo>
                  <a:lnTo>
                    <a:pt x="359" y="1178"/>
                  </a:lnTo>
                  <a:lnTo>
                    <a:pt x="0" y="84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28" name="Picture 4" descr="요가 포즈에 있는 Chae Young Kim님의 핀 - 2020 | 캐릭터 일러스트, 요가, 일러스트레이션">
            <a:extLst>
              <a:ext uri="{FF2B5EF4-FFF2-40B4-BE49-F238E27FC236}">
                <a16:creationId xmlns:a16="http://schemas.microsoft.com/office/drawing/2014/main" id="{103AD121-7C17-4DFC-86DE-DDB7BF8FC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53" t="17147" r="11798" b="14785"/>
          <a:stretch/>
        </p:blipFill>
        <p:spPr bwMode="auto">
          <a:xfrm>
            <a:off x="12193" y="3601312"/>
            <a:ext cx="3149287" cy="31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프리미엄 벡터 | 스쿼트 벡터 평면 일러스트 레이 션을하는 남자">
            <a:extLst>
              <a:ext uri="{FF2B5EF4-FFF2-40B4-BE49-F238E27FC236}">
                <a16:creationId xmlns:a16="http://schemas.microsoft.com/office/drawing/2014/main" id="{29087B03-7D42-4355-B206-CCE9C7519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792" r="89776">
                        <a14:foregroundMark x1="8626" y1="62200" x2="8626" y2="62200"/>
                        <a14:foregroundMark x1="4792" y1="67400" x2="4792" y2="67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28" r="6569"/>
          <a:stretch/>
        </p:blipFill>
        <p:spPr bwMode="auto">
          <a:xfrm>
            <a:off x="8090185" y="-1"/>
            <a:ext cx="4101815" cy="30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02" y="2225804"/>
            <a:ext cx="4631363" cy="2751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95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DC57286-11A2-4805-BDC0-66722ACA676F}"/>
              </a:ext>
            </a:extLst>
          </p:cNvPr>
          <p:cNvGrpSpPr/>
          <p:nvPr/>
        </p:nvGrpSpPr>
        <p:grpSpPr>
          <a:xfrm>
            <a:off x="2965938" y="5046647"/>
            <a:ext cx="9226062" cy="1811354"/>
            <a:chOff x="2965938" y="5046647"/>
            <a:chExt cx="9226062" cy="1811354"/>
          </a:xfrm>
        </p:grpSpPr>
        <p:sp>
          <p:nvSpPr>
            <p:cNvPr id="52" name="직각 삼각형 51"/>
            <p:cNvSpPr/>
            <p:nvPr/>
          </p:nvSpPr>
          <p:spPr>
            <a:xfrm flipH="1">
              <a:off x="2965938" y="5556738"/>
              <a:ext cx="9226062" cy="1301262"/>
            </a:xfrm>
            <a:prstGeom prst="rtTriangle">
              <a:avLst/>
            </a:prstGeom>
            <a:solidFill>
              <a:srgbClr val="D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2965938" y="5556738"/>
              <a:ext cx="9226062" cy="130126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V="1">
              <a:off x="5416062" y="5732585"/>
              <a:ext cx="6775938" cy="112541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stCxn id="52" idx="3"/>
            </p:cNvCxnSpPr>
            <p:nvPr/>
          </p:nvCxnSpPr>
          <p:spPr>
            <a:xfrm flipV="1">
              <a:off x="7578969" y="5896708"/>
              <a:ext cx="4613031" cy="96129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9495692" y="6060831"/>
              <a:ext cx="2696308" cy="7971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flipV="1">
              <a:off x="10855569" y="6342185"/>
              <a:ext cx="1336431" cy="51581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5"/>
            <p:cNvGrpSpPr>
              <a:grpSpLocks noChangeAspect="1"/>
            </p:cNvGrpSpPr>
            <p:nvPr/>
          </p:nvGrpSpPr>
          <p:grpSpPr bwMode="auto">
            <a:xfrm>
              <a:off x="11422953" y="5046647"/>
              <a:ext cx="363136" cy="699650"/>
              <a:chOff x="2776" y="110"/>
              <a:chExt cx="2128" cy="4100"/>
            </a:xfrm>
          </p:grpSpPr>
          <p:sp>
            <p:nvSpPr>
              <p:cNvPr id="182" name="Freeform 6"/>
              <p:cNvSpPr>
                <a:spLocks/>
              </p:cNvSpPr>
              <p:nvPr/>
            </p:nvSpPr>
            <p:spPr bwMode="auto">
              <a:xfrm>
                <a:off x="4058" y="222"/>
                <a:ext cx="350" cy="572"/>
              </a:xfrm>
              <a:custGeom>
                <a:avLst/>
                <a:gdLst>
                  <a:gd name="T0" fmla="*/ 1050 w 1050"/>
                  <a:gd name="T1" fmla="*/ 1050 h 1716"/>
                  <a:gd name="T2" fmla="*/ 1024 w 1050"/>
                  <a:gd name="T3" fmla="*/ 1091 h 1716"/>
                  <a:gd name="T4" fmla="*/ 903 w 1050"/>
                  <a:gd name="T5" fmla="*/ 1338 h 1716"/>
                  <a:gd name="T6" fmla="*/ 850 w 1050"/>
                  <a:gd name="T7" fmla="*/ 1489 h 1716"/>
                  <a:gd name="T8" fmla="*/ 825 w 1050"/>
                  <a:gd name="T9" fmla="*/ 1590 h 1716"/>
                  <a:gd name="T10" fmla="*/ 819 w 1050"/>
                  <a:gd name="T11" fmla="*/ 1639 h 1716"/>
                  <a:gd name="T12" fmla="*/ 815 w 1050"/>
                  <a:gd name="T13" fmla="*/ 1660 h 1716"/>
                  <a:gd name="T14" fmla="*/ 795 w 1050"/>
                  <a:gd name="T15" fmla="*/ 1693 h 1716"/>
                  <a:gd name="T16" fmla="*/ 760 w 1050"/>
                  <a:gd name="T17" fmla="*/ 1711 h 1716"/>
                  <a:gd name="T18" fmla="*/ 714 w 1050"/>
                  <a:gd name="T19" fmla="*/ 1716 h 1716"/>
                  <a:gd name="T20" fmla="*/ 631 w 1050"/>
                  <a:gd name="T21" fmla="*/ 1705 h 1716"/>
                  <a:gd name="T22" fmla="*/ 497 w 1050"/>
                  <a:gd name="T23" fmla="*/ 1662 h 1716"/>
                  <a:gd name="T24" fmla="*/ 284 w 1050"/>
                  <a:gd name="T25" fmla="*/ 1565 h 1716"/>
                  <a:gd name="T26" fmla="*/ 74 w 1050"/>
                  <a:gd name="T27" fmla="*/ 1449 h 1716"/>
                  <a:gd name="T28" fmla="*/ 50 w 1050"/>
                  <a:gd name="T29" fmla="*/ 1434 h 1716"/>
                  <a:gd name="T30" fmla="*/ 0 w 1050"/>
                  <a:gd name="T31" fmla="*/ 1100 h 1716"/>
                  <a:gd name="T32" fmla="*/ 3 w 1050"/>
                  <a:gd name="T33" fmla="*/ 973 h 1716"/>
                  <a:gd name="T34" fmla="*/ 23 w 1050"/>
                  <a:gd name="T35" fmla="*/ 397 h 1716"/>
                  <a:gd name="T36" fmla="*/ 36 w 1050"/>
                  <a:gd name="T37" fmla="*/ 168 h 1716"/>
                  <a:gd name="T38" fmla="*/ 46 w 1050"/>
                  <a:gd name="T39" fmla="*/ 85 h 1716"/>
                  <a:gd name="T40" fmla="*/ 50 w 1050"/>
                  <a:gd name="T41" fmla="*/ 76 h 1716"/>
                  <a:gd name="T42" fmla="*/ 69 w 1050"/>
                  <a:gd name="T43" fmla="*/ 66 h 1716"/>
                  <a:gd name="T44" fmla="*/ 167 w 1050"/>
                  <a:gd name="T45" fmla="*/ 42 h 1716"/>
                  <a:gd name="T46" fmla="*/ 346 w 1050"/>
                  <a:gd name="T47" fmla="*/ 6 h 1716"/>
                  <a:gd name="T48" fmla="*/ 383 w 1050"/>
                  <a:gd name="T49" fmla="*/ 0 h 1716"/>
                  <a:gd name="T50" fmla="*/ 1050 w 1050"/>
                  <a:gd name="T51" fmla="*/ 1050 h 1716"/>
                  <a:gd name="T52" fmla="*/ 1050 w 1050"/>
                  <a:gd name="T53" fmla="*/ 105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50" h="1716">
                    <a:moveTo>
                      <a:pt x="1050" y="1050"/>
                    </a:moveTo>
                    <a:lnTo>
                      <a:pt x="1024" y="1091"/>
                    </a:lnTo>
                    <a:lnTo>
                      <a:pt x="903" y="1338"/>
                    </a:lnTo>
                    <a:lnTo>
                      <a:pt x="850" y="1489"/>
                    </a:lnTo>
                    <a:lnTo>
                      <a:pt x="825" y="1590"/>
                    </a:lnTo>
                    <a:lnTo>
                      <a:pt x="819" y="1639"/>
                    </a:lnTo>
                    <a:lnTo>
                      <a:pt x="815" y="1660"/>
                    </a:lnTo>
                    <a:lnTo>
                      <a:pt x="795" y="1693"/>
                    </a:lnTo>
                    <a:lnTo>
                      <a:pt x="760" y="1711"/>
                    </a:lnTo>
                    <a:lnTo>
                      <a:pt x="714" y="1716"/>
                    </a:lnTo>
                    <a:lnTo>
                      <a:pt x="631" y="1705"/>
                    </a:lnTo>
                    <a:lnTo>
                      <a:pt x="497" y="1662"/>
                    </a:lnTo>
                    <a:lnTo>
                      <a:pt x="284" y="1565"/>
                    </a:lnTo>
                    <a:lnTo>
                      <a:pt x="74" y="1449"/>
                    </a:lnTo>
                    <a:lnTo>
                      <a:pt x="50" y="1434"/>
                    </a:lnTo>
                    <a:lnTo>
                      <a:pt x="0" y="1100"/>
                    </a:lnTo>
                    <a:lnTo>
                      <a:pt x="3" y="973"/>
                    </a:lnTo>
                    <a:lnTo>
                      <a:pt x="23" y="397"/>
                    </a:lnTo>
                    <a:lnTo>
                      <a:pt x="36" y="168"/>
                    </a:lnTo>
                    <a:lnTo>
                      <a:pt x="46" y="85"/>
                    </a:lnTo>
                    <a:lnTo>
                      <a:pt x="50" y="76"/>
                    </a:lnTo>
                    <a:lnTo>
                      <a:pt x="69" y="66"/>
                    </a:lnTo>
                    <a:lnTo>
                      <a:pt x="167" y="42"/>
                    </a:lnTo>
                    <a:lnTo>
                      <a:pt x="346" y="6"/>
                    </a:lnTo>
                    <a:lnTo>
                      <a:pt x="383" y="0"/>
                    </a:lnTo>
                    <a:lnTo>
                      <a:pt x="1050" y="1050"/>
                    </a:lnTo>
                    <a:lnTo>
                      <a:pt x="1050" y="1050"/>
                    </a:lnTo>
                    <a:close/>
                  </a:path>
                </a:pathLst>
              </a:custGeom>
              <a:solidFill>
                <a:srgbClr val="FDC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7"/>
              <p:cNvSpPr>
                <a:spLocks/>
              </p:cNvSpPr>
              <p:nvPr/>
            </p:nvSpPr>
            <p:spPr bwMode="auto">
              <a:xfrm>
                <a:off x="4212" y="435"/>
                <a:ext cx="170" cy="231"/>
              </a:xfrm>
              <a:custGeom>
                <a:avLst/>
                <a:gdLst>
                  <a:gd name="T0" fmla="*/ 511 w 511"/>
                  <a:gd name="T1" fmla="*/ 565 h 691"/>
                  <a:gd name="T2" fmla="*/ 474 w 511"/>
                  <a:gd name="T3" fmla="*/ 628 h 691"/>
                  <a:gd name="T4" fmla="*/ 435 w 511"/>
                  <a:gd name="T5" fmla="*/ 691 h 691"/>
                  <a:gd name="T6" fmla="*/ 0 w 511"/>
                  <a:gd name="T7" fmla="*/ 0 h 691"/>
                  <a:gd name="T8" fmla="*/ 511 w 511"/>
                  <a:gd name="T9" fmla="*/ 565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1" h="691">
                    <a:moveTo>
                      <a:pt x="511" y="565"/>
                    </a:moveTo>
                    <a:lnTo>
                      <a:pt x="474" y="628"/>
                    </a:lnTo>
                    <a:lnTo>
                      <a:pt x="435" y="691"/>
                    </a:lnTo>
                    <a:lnTo>
                      <a:pt x="0" y="0"/>
                    </a:lnTo>
                    <a:lnTo>
                      <a:pt x="511" y="565"/>
                    </a:lnTo>
                    <a:close/>
                  </a:path>
                </a:pathLst>
              </a:custGeom>
              <a:solidFill>
                <a:srgbClr val="FDC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8"/>
              <p:cNvSpPr>
                <a:spLocks/>
              </p:cNvSpPr>
              <p:nvPr/>
            </p:nvSpPr>
            <p:spPr bwMode="auto">
              <a:xfrm>
                <a:off x="4153" y="128"/>
                <a:ext cx="367" cy="512"/>
              </a:xfrm>
              <a:custGeom>
                <a:avLst/>
                <a:gdLst>
                  <a:gd name="T0" fmla="*/ 98 w 1100"/>
                  <a:gd name="T1" fmla="*/ 589 h 1536"/>
                  <a:gd name="T2" fmla="*/ 110 w 1100"/>
                  <a:gd name="T3" fmla="*/ 616 h 1536"/>
                  <a:gd name="T4" fmla="*/ 195 w 1100"/>
                  <a:gd name="T5" fmla="*/ 792 h 1536"/>
                  <a:gd name="T6" fmla="*/ 282 w 1100"/>
                  <a:gd name="T7" fmla="*/ 949 h 1536"/>
                  <a:gd name="T8" fmla="*/ 393 w 1100"/>
                  <a:gd name="T9" fmla="*/ 1120 h 1536"/>
                  <a:gd name="T10" fmla="*/ 490 w 1100"/>
                  <a:gd name="T11" fmla="*/ 1244 h 1536"/>
                  <a:gd name="T12" fmla="*/ 559 w 1100"/>
                  <a:gd name="T13" fmla="*/ 1320 h 1536"/>
                  <a:gd name="T14" fmla="*/ 632 w 1100"/>
                  <a:gd name="T15" fmla="*/ 1389 h 1536"/>
                  <a:gd name="T16" fmla="*/ 710 w 1100"/>
                  <a:gd name="T17" fmla="*/ 1448 h 1536"/>
                  <a:gd name="T18" fmla="*/ 791 w 1100"/>
                  <a:gd name="T19" fmla="*/ 1496 h 1536"/>
                  <a:gd name="T20" fmla="*/ 876 w 1100"/>
                  <a:gd name="T21" fmla="*/ 1527 h 1536"/>
                  <a:gd name="T22" fmla="*/ 917 w 1100"/>
                  <a:gd name="T23" fmla="*/ 1536 h 1536"/>
                  <a:gd name="T24" fmla="*/ 937 w 1100"/>
                  <a:gd name="T25" fmla="*/ 1536 h 1536"/>
                  <a:gd name="T26" fmla="*/ 975 w 1100"/>
                  <a:gd name="T27" fmla="*/ 1526 h 1536"/>
                  <a:gd name="T28" fmla="*/ 995 w 1100"/>
                  <a:gd name="T29" fmla="*/ 1510 h 1536"/>
                  <a:gd name="T30" fmla="*/ 1004 w 1100"/>
                  <a:gd name="T31" fmla="*/ 1500 h 1536"/>
                  <a:gd name="T32" fmla="*/ 1020 w 1100"/>
                  <a:gd name="T33" fmla="*/ 1471 h 1536"/>
                  <a:gd name="T34" fmla="*/ 1025 w 1100"/>
                  <a:gd name="T35" fmla="*/ 1432 h 1536"/>
                  <a:gd name="T36" fmla="*/ 1011 w 1100"/>
                  <a:gd name="T37" fmla="*/ 1385 h 1536"/>
                  <a:gd name="T38" fmla="*/ 995 w 1100"/>
                  <a:gd name="T39" fmla="*/ 1358 h 1536"/>
                  <a:gd name="T40" fmla="*/ 995 w 1100"/>
                  <a:gd name="T41" fmla="*/ 1255 h 1536"/>
                  <a:gd name="T42" fmla="*/ 995 w 1100"/>
                  <a:gd name="T43" fmla="*/ 1248 h 1536"/>
                  <a:gd name="T44" fmla="*/ 989 w 1100"/>
                  <a:gd name="T45" fmla="*/ 1219 h 1536"/>
                  <a:gd name="T46" fmla="*/ 978 w 1100"/>
                  <a:gd name="T47" fmla="*/ 1205 h 1536"/>
                  <a:gd name="T48" fmla="*/ 969 w 1100"/>
                  <a:gd name="T49" fmla="*/ 1204 h 1536"/>
                  <a:gd name="T50" fmla="*/ 972 w 1100"/>
                  <a:gd name="T51" fmla="*/ 1204 h 1536"/>
                  <a:gd name="T52" fmla="*/ 986 w 1100"/>
                  <a:gd name="T53" fmla="*/ 1192 h 1536"/>
                  <a:gd name="T54" fmla="*/ 994 w 1100"/>
                  <a:gd name="T55" fmla="*/ 1170 h 1536"/>
                  <a:gd name="T56" fmla="*/ 995 w 1100"/>
                  <a:gd name="T57" fmla="*/ 1152 h 1536"/>
                  <a:gd name="T58" fmla="*/ 995 w 1100"/>
                  <a:gd name="T59" fmla="*/ 1049 h 1536"/>
                  <a:gd name="T60" fmla="*/ 1011 w 1100"/>
                  <a:gd name="T61" fmla="*/ 1049 h 1536"/>
                  <a:gd name="T62" fmla="*/ 1077 w 1100"/>
                  <a:gd name="T63" fmla="*/ 1032 h 1536"/>
                  <a:gd name="T64" fmla="*/ 1097 w 1100"/>
                  <a:gd name="T65" fmla="*/ 1009 h 1536"/>
                  <a:gd name="T66" fmla="*/ 1100 w 1100"/>
                  <a:gd name="T67" fmla="*/ 988 h 1536"/>
                  <a:gd name="T68" fmla="*/ 1097 w 1100"/>
                  <a:gd name="T69" fmla="*/ 973 h 1536"/>
                  <a:gd name="T70" fmla="*/ 1083 w 1100"/>
                  <a:gd name="T71" fmla="*/ 943 h 1536"/>
                  <a:gd name="T72" fmla="*/ 1030 w 1100"/>
                  <a:gd name="T73" fmla="*/ 874 h 1536"/>
                  <a:gd name="T74" fmla="*/ 937 w 1100"/>
                  <a:gd name="T75" fmla="*/ 784 h 1536"/>
                  <a:gd name="T76" fmla="*/ 917 w 1100"/>
                  <a:gd name="T77" fmla="*/ 769 h 1536"/>
                  <a:gd name="T78" fmla="*/ 914 w 1100"/>
                  <a:gd name="T79" fmla="*/ 766 h 1536"/>
                  <a:gd name="T80" fmla="*/ 906 w 1100"/>
                  <a:gd name="T81" fmla="*/ 738 h 1536"/>
                  <a:gd name="T82" fmla="*/ 910 w 1100"/>
                  <a:gd name="T83" fmla="*/ 710 h 1536"/>
                  <a:gd name="T84" fmla="*/ 917 w 1100"/>
                  <a:gd name="T85" fmla="*/ 691 h 1536"/>
                  <a:gd name="T86" fmla="*/ 925 w 1100"/>
                  <a:gd name="T87" fmla="*/ 662 h 1536"/>
                  <a:gd name="T88" fmla="*/ 922 w 1100"/>
                  <a:gd name="T89" fmla="*/ 609 h 1536"/>
                  <a:gd name="T90" fmla="*/ 899 w 1100"/>
                  <a:gd name="T91" fmla="*/ 547 h 1536"/>
                  <a:gd name="T92" fmla="*/ 893 w 1100"/>
                  <a:gd name="T93" fmla="*/ 538 h 1536"/>
                  <a:gd name="T94" fmla="*/ 637 w 1100"/>
                  <a:gd name="T95" fmla="*/ 154 h 1536"/>
                  <a:gd name="T96" fmla="*/ 226 w 1100"/>
                  <a:gd name="T97" fmla="*/ 0 h 1536"/>
                  <a:gd name="T98" fmla="*/ 213 w 1100"/>
                  <a:gd name="T99" fmla="*/ 21 h 1536"/>
                  <a:gd name="T100" fmla="*/ 141 w 1100"/>
                  <a:gd name="T101" fmla="*/ 112 h 1536"/>
                  <a:gd name="T102" fmla="*/ 84 w 1100"/>
                  <a:gd name="T103" fmla="*/ 193 h 1536"/>
                  <a:gd name="T104" fmla="*/ 33 w 1100"/>
                  <a:gd name="T105" fmla="*/ 283 h 1536"/>
                  <a:gd name="T106" fmla="*/ 9 w 1100"/>
                  <a:gd name="T107" fmla="*/ 354 h 1536"/>
                  <a:gd name="T108" fmla="*/ 0 w 1100"/>
                  <a:gd name="T109" fmla="*/ 401 h 1536"/>
                  <a:gd name="T110" fmla="*/ 2 w 1100"/>
                  <a:gd name="T111" fmla="*/ 448 h 1536"/>
                  <a:gd name="T112" fmla="*/ 13 w 1100"/>
                  <a:gd name="T113" fmla="*/ 492 h 1536"/>
                  <a:gd name="T114" fmla="*/ 36 w 1100"/>
                  <a:gd name="T115" fmla="*/ 534 h 1536"/>
                  <a:gd name="T116" fmla="*/ 74 w 1100"/>
                  <a:gd name="T117" fmla="*/ 571 h 1536"/>
                  <a:gd name="T118" fmla="*/ 98 w 1100"/>
                  <a:gd name="T119" fmla="*/ 589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00" h="1536">
                    <a:moveTo>
                      <a:pt x="98" y="589"/>
                    </a:moveTo>
                    <a:lnTo>
                      <a:pt x="110" y="616"/>
                    </a:lnTo>
                    <a:lnTo>
                      <a:pt x="195" y="792"/>
                    </a:lnTo>
                    <a:lnTo>
                      <a:pt x="282" y="949"/>
                    </a:lnTo>
                    <a:lnTo>
                      <a:pt x="393" y="1120"/>
                    </a:lnTo>
                    <a:lnTo>
                      <a:pt x="490" y="1244"/>
                    </a:lnTo>
                    <a:lnTo>
                      <a:pt x="559" y="1320"/>
                    </a:lnTo>
                    <a:lnTo>
                      <a:pt x="632" y="1389"/>
                    </a:lnTo>
                    <a:lnTo>
                      <a:pt x="710" y="1448"/>
                    </a:lnTo>
                    <a:lnTo>
                      <a:pt x="791" y="1496"/>
                    </a:lnTo>
                    <a:lnTo>
                      <a:pt x="876" y="1527"/>
                    </a:lnTo>
                    <a:lnTo>
                      <a:pt x="917" y="1536"/>
                    </a:lnTo>
                    <a:lnTo>
                      <a:pt x="937" y="1536"/>
                    </a:lnTo>
                    <a:lnTo>
                      <a:pt x="975" y="1526"/>
                    </a:lnTo>
                    <a:lnTo>
                      <a:pt x="995" y="1510"/>
                    </a:lnTo>
                    <a:lnTo>
                      <a:pt x="1004" y="1500"/>
                    </a:lnTo>
                    <a:lnTo>
                      <a:pt x="1020" y="1471"/>
                    </a:lnTo>
                    <a:lnTo>
                      <a:pt x="1025" y="1432"/>
                    </a:lnTo>
                    <a:lnTo>
                      <a:pt x="1011" y="1385"/>
                    </a:lnTo>
                    <a:lnTo>
                      <a:pt x="995" y="1358"/>
                    </a:lnTo>
                    <a:lnTo>
                      <a:pt x="995" y="1255"/>
                    </a:lnTo>
                    <a:lnTo>
                      <a:pt x="995" y="1248"/>
                    </a:lnTo>
                    <a:lnTo>
                      <a:pt x="989" y="1219"/>
                    </a:lnTo>
                    <a:lnTo>
                      <a:pt x="978" y="1205"/>
                    </a:lnTo>
                    <a:lnTo>
                      <a:pt x="969" y="1204"/>
                    </a:lnTo>
                    <a:lnTo>
                      <a:pt x="972" y="1204"/>
                    </a:lnTo>
                    <a:lnTo>
                      <a:pt x="986" y="1192"/>
                    </a:lnTo>
                    <a:lnTo>
                      <a:pt x="994" y="1170"/>
                    </a:lnTo>
                    <a:lnTo>
                      <a:pt x="995" y="1152"/>
                    </a:lnTo>
                    <a:lnTo>
                      <a:pt x="995" y="1049"/>
                    </a:lnTo>
                    <a:lnTo>
                      <a:pt x="1011" y="1049"/>
                    </a:lnTo>
                    <a:lnTo>
                      <a:pt x="1077" y="1032"/>
                    </a:lnTo>
                    <a:lnTo>
                      <a:pt x="1097" y="1009"/>
                    </a:lnTo>
                    <a:lnTo>
                      <a:pt x="1100" y="988"/>
                    </a:lnTo>
                    <a:lnTo>
                      <a:pt x="1097" y="973"/>
                    </a:lnTo>
                    <a:lnTo>
                      <a:pt x="1083" y="943"/>
                    </a:lnTo>
                    <a:lnTo>
                      <a:pt x="1030" y="874"/>
                    </a:lnTo>
                    <a:lnTo>
                      <a:pt x="937" y="784"/>
                    </a:lnTo>
                    <a:lnTo>
                      <a:pt x="917" y="769"/>
                    </a:lnTo>
                    <a:lnTo>
                      <a:pt x="914" y="766"/>
                    </a:lnTo>
                    <a:lnTo>
                      <a:pt x="906" y="738"/>
                    </a:lnTo>
                    <a:lnTo>
                      <a:pt x="910" y="710"/>
                    </a:lnTo>
                    <a:lnTo>
                      <a:pt x="917" y="691"/>
                    </a:lnTo>
                    <a:lnTo>
                      <a:pt x="925" y="662"/>
                    </a:lnTo>
                    <a:lnTo>
                      <a:pt x="922" y="609"/>
                    </a:lnTo>
                    <a:lnTo>
                      <a:pt x="899" y="547"/>
                    </a:lnTo>
                    <a:lnTo>
                      <a:pt x="893" y="538"/>
                    </a:lnTo>
                    <a:lnTo>
                      <a:pt x="637" y="154"/>
                    </a:lnTo>
                    <a:lnTo>
                      <a:pt x="226" y="0"/>
                    </a:lnTo>
                    <a:lnTo>
                      <a:pt x="213" y="21"/>
                    </a:lnTo>
                    <a:lnTo>
                      <a:pt x="141" y="112"/>
                    </a:lnTo>
                    <a:lnTo>
                      <a:pt x="84" y="193"/>
                    </a:lnTo>
                    <a:lnTo>
                      <a:pt x="33" y="283"/>
                    </a:lnTo>
                    <a:lnTo>
                      <a:pt x="9" y="354"/>
                    </a:lnTo>
                    <a:lnTo>
                      <a:pt x="0" y="401"/>
                    </a:lnTo>
                    <a:lnTo>
                      <a:pt x="2" y="448"/>
                    </a:lnTo>
                    <a:lnTo>
                      <a:pt x="13" y="492"/>
                    </a:lnTo>
                    <a:lnTo>
                      <a:pt x="36" y="534"/>
                    </a:lnTo>
                    <a:lnTo>
                      <a:pt x="74" y="571"/>
                    </a:lnTo>
                    <a:lnTo>
                      <a:pt x="98" y="58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9"/>
              <p:cNvSpPr>
                <a:spLocks/>
              </p:cNvSpPr>
              <p:nvPr/>
            </p:nvSpPr>
            <p:spPr bwMode="auto">
              <a:xfrm>
                <a:off x="4161" y="274"/>
                <a:ext cx="315" cy="367"/>
              </a:xfrm>
              <a:custGeom>
                <a:avLst/>
                <a:gdLst>
                  <a:gd name="T0" fmla="*/ 0 w 947"/>
                  <a:gd name="T1" fmla="*/ 255 h 1103"/>
                  <a:gd name="T2" fmla="*/ 16 w 947"/>
                  <a:gd name="T3" fmla="*/ 288 h 1103"/>
                  <a:gd name="T4" fmla="*/ 131 w 947"/>
                  <a:gd name="T5" fmla="*/ 485 h 1103"/>
                  <a:gd name="T6" fmla="*/ 243 w 947"/>
                  <a:gd name="T7" fmla="*/ 655 h 1103"/>
                  <a:gd name="T8" fmla="*/ 345 w 947"/>
                  <a:gd name="T9" fmla="*/ 785 h 1103"/>
                  <a:gd name="T10" fmla="*/ 417 w 947"/>
                  <a:gd name="T11" fmla="*/ 867 h 1103"/>
                  <a:gd name="T12" fmla="*/ 495 w 947"/>
                  <a:gd name="T13" fmla="*/ 942 h 1103"/>
                  <a:gd name="T14" fmla="*/ 574 w 947"/>
                  <a:gd name="T15" fmla="*/ 1007 h 1103"/>
                  <a:gd name="T16" fmla="*/ 656 w 947"/>
                  <a:gd name="T17" fmla="*/ 1057 h 1103"/>
                  <a:gd name="T18" fmla="*/ 740 w 947"/>
                  <a:gd name="T19" fmla="*/ 1090 h 1103"/>
                  <a:gd name="T20" fmla="*/ 823 w 947"/>
                  <a:gd name="T21" fmla="*/ 1103 h 1103"/>
                  <a:gd name="T22" fmla="*/ 905 w 947"/>
                  <a:gd name="T23" fmla="*/ 1091 h 1103"/>
                  <a:gd name="T24" fmla="*/ 947 w 947"/>
                  <a:gd name="T25" fmla="*/ 1074 h 1103"/>
                  <a:gd name="T26" fmla="*/ 128 w 947"/>
                  <a:gd name="T27" fmla="*/ 0 h 1103"/>
                  <a:gd name="T28" fmla="*/ 0 w 947"/>
                  <a:gd name="T29" fmla="*/ 255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7" h="1103">
                    <a:moveTo>
                      <a:pt x="0" y="255"/>
                    </a:moveTo>
                    <a:lnTo>
                      <a:pt x="16" y="288"/>
                    </a:lnTo>
                    <a:lnTo>
                      <a:pt x="131" y="485"/>
                    </a:lnTo>
                    <a:lnTo>
                      <a:pt x="243" y="655"/>
                    </a:lnTo>
                    <a:lnTo>
                      <a:pt x="345" y="785"/>
                    </a:lnTo>
                    <a:lnTo>
                      <a:pt x="417" y="867"/>
                    </a:lnTo>
                    <a:lnTo>
                      <a:pt x="495" y="942"/>
                    </a:lnTo>
                    <a:lnTo>
                      <a:pt x="574" y="1007"/>
                    </a:lnTo>
                    <a:lnTo>
                      <a:pt x="656" y="1057"/>
                    </a:lnTo>
                    <a:lnTo>
                      <a:pt x="740" y="1090"/>
                    </a:lnTo>
                    <a:lnTo>
                      <a:pt x="823" y="1103"/>
                    </a:lnTo>
                    <a:lnTo>
                      <a:pt x="905" y="1091"/>
                    </a:lnTo>
                    <a:lnTo>
                      <a:pt x="947" y="1074"/>
                    </a:lnTo>
                    <a:lnTo>
                      <a:pt x="128" y="0"/>
                    </a:lnTo>
                    <a:lnTo>
                      <a:pt x="0" y="25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10"/>
              <p:cNvSpPr>
                <a:spLocks/>
              </p:cNvSpPr>
              <p:nvPr/>
            </p:nvSpPr>
            <p:spPr bwMode="auto">
              <a:xfrm>
                <a:off x="3988" y="110"/>
                <a:ext cx="394" cy="488"/>
              </a:xfrm>
              <a:custGeom>
                <a:avLst/>
                <a:gdLst>
                  <a:gd name="T0" fmla="*/ 1031 w 1184"/>
                  <a:gd name="T1" fmla="*/ 976 h 1463"/>
                  <a:gd name="T2" fmla="*/ 925 w 1184"/>
                  <a:gd name="T3" fmla="*/ 942 h 1463"/>
                  <a:gd name="T4" fmla="*/ 870 w 1184"/>
                  <a:gd name="T5" fmla="*/ 769 h 1463"/>
                  <a:gd name="T6" fmla="*/ 821 w 1184"/>
                  <a:gd name="T7" fmla="*/ 727 h 1463"/>
                  <a:gd name="T8" fmla="*/ 681 w 1184"/>
                  <a:gd name="T9" fmla="*/ 691 h 1463"/>
                  <a:gd name="T10" fmla="*/ 608 w 1184"/>
                  <a:gd name="T11" fmla="*/ 717 h 1463"/>
                  <a:gd name="T12" fmla="*/ 571 w 1184"/>
                  <a:gd name="T13" fmla="*/ 772 h 1463"/>
                  <a:gd name="T14" fmla="*/ 549 w 1184"/>
                  <a:gd name="T15" fmla="*/ 868 h 1463"/>
                  <a:gd name="T16" fmla="*/ 542 w 1184"/>
                  <a:gd name="T17" fmla="*/ 1259 h 1463"/>
                  <a:gd name="T18" fmla="*/ 513 w 1184"/>
                  <a:gd name="T19" fmla="*/ 1316 h 1463"/>
                  <a:gd name="T20" fmla="*/ 284 w 1184"/>
                  <a:gd name="T21" fmla="*/ 1411 h 1463"/>
                  <a:gd name="T22" fmla="*/ 238 w 1184"/>
                  <a:gd name="T23" fmla="*/ 1463 h 1463"/>
                  <a:gd name="T24" fmla="*/ 152 w 1184"/>
                  <a:gd name="T25" fmla="*/ 1259 h 1463"/>
                  <a:gd name="T26" fmla="*/ 38 w 1184"/>
                  <a:gd name="T27" fmla="*/ 900 h 1463"/>
                  <a:gd name="T28" fmla="*/ 0 w 1184"/>
                  <a:gd name="T29" fmla="*/ 654 h 1463"/>
                  <a:gd name="T30" fmla="*/ 8 w 1184"/>
                  <a:gd name="T31" fmla="*/ 567 h 1463"/>
                  <a:gd name="T32" fmla="*/ 47 w 1184"/>
                  <a:gd name="T33" fmla="*/ 408 h 1463"/>
                  <a:gd name="T34" fmla="*/ 153 w 1184"/>
                  <a:gd name="T35" fmla="*/ 242 h 1463"/>
                  <a:gd name="T36" fmla="*/ 330 w 1184"/>
                  <a:gd name="T37" fmla="*/ 86 h 1463"/>
                  <a:gd name="T38" fmla="*/ 372 w 1184"/>
                  <a:gd name="T39" fmla="*/ 68 h 1463"/>
                  <a:gd name="T40" fmla="*/ 709 w 1184"/>
                  <a:gd name="T41" fmla="*/ 1 h 1463"/>
                  <a:gd name="T42" fmla="*/ 851 w 1184"/>
                  <a:gd name="T43" fmla="*/ 4 h 1463"/>
                  <a:gd name="T44" fmla="*/ 935 w 1184"/>
                  <a:gd name="T45" fmla="*/ 26 h 1463"/>
                  <a:gd name="T46" fmla="*/ 1034 w 1184"/>
                  <a:gd name="T47" fmla="*/ 78 h 1463"/>
                  <a:gd name="T48" fmla="*/ 1116 w 1184"/>
                  <a:gd name="T49" fmla="*/ 148 h 1463"/>
                  <a:gd name="T50" fmla="*/ 1174 w 1184"/>
                  <a:gd name="T51" fmla="*/ 236 h 1463"/>
                  <a:gd name="T52" fmla="*/ 1184 w 1184"/>
                  <a:gd name="T53" fmla="*/ 311 h 1463"/>
                  <a:gd name="T54" fmla="*/ 1036 w 1184"/>
                  <a:gd name="T55" fmla="*/ 274 h 1463"/>
                  <a:gd name="T56" fmla="*/ 987 w 1184"/>
                  <a:gd name="T57" fmla="*/ 282 h 1463"/>
                  <a:gd name="T58" fmla="*/ 990 w 1184"/>
                  <a:gd name="T59" fmla="*/ 315 h 1463"/>
                  <a:gd name="T60" fmla="*/ 1008 w 1184"/>
                  <a:gd name="T61" fmla="*/ 353 h 1463"/>
                  <a:gd name="T62" fmla="*/ 1031 w 1184"/>
                  <a:gd name="T63" fmla="*/ 389 h 1463"/>
                  <a:gd name="T64" fmla="*/ 1056 w 1184"/>
                  <a:gd name="T65" fmla="*/ 494 h 1463"/>
                  <a:gd name="T66" fmla="*/ 1037 w 1184"/>
                  <a:gd name="T67" fmla="*/ 606 h 1463"/>
                  <a:gd name="T68" fmla="*/ 1023 w 1184"/>
                  <a:gd name="T69" fmla="*/ 786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4" h="1463">
                    <a:moveTo>
                      <a:pt x="1031" y="824"/>
                    </a:moveTo>
                    <a:lnTo>
                      <a:pt x="1031" y="976"/>
                    </a:lnTo>
                    <a:lnTo>
                      <a:pt x="929" y="976"/>
                    </a:lnTo>
                    <a:lnTo>
                      <a:pt x="925" y="942"/>
                    </a:lnTo>
                    <a:lnTo>
                      <a:pt x="899" y="835"/>
                    </a:lnTo>
                    <a:lnTo>
                      <a:pt x="870" y="769"/>
                    </a:lnTo>
                    <a:lnTo>
                      <a:pt x="851" y="746"/>
                    </a:lnTo>
                    <a:lnTo>
                      <a:pt x="821" y="727"/>
                    </a:lnTo>
                    <a:lnTo>
                      <a:pt x="742" y="697"/>
                    </a:lnTo>
                    <a:lnTo>
                      <a:pt x="681" y="691"/>
                    </a:lnTo>
                    <a:lnTo>
                      <a:pt x="643" y="698"/>
                    </a:lnTo>
                    <a:lnTo>
                      <a:pt x="608" y="717"/>
                    </a:lnTo>
                    <a:lnTo>
                      <a:pt x="581" y="749"/>
                    </a:lnTo>
                    <a:lnTo>
                      <a:pt x="571" y="772"/>
                    </a:lnTo>
                    <a:lnTo>
                      <a:pt x="561" y="798"/>
                    </a:lnTo>
                    <a:lnTo>
                      <a:pt x="549" y="868"/>
                    </a:lnTo>
                    <a:lnTo>
                      <a:pt x="539" y="998"/>
                    </a:lnTo>
                    <a:lnTo>
                      <a:pt x="542" y="1259"/>
                    </a:lnTo>
                    <a:lnTo>
                      <a:pt x="545" y="1310"/>
                    </a:lnTo>
                    <a:lnTo>
                      <a:pt x="513" y="1316"/>
                    </a:lnTo>
                    <a:lnTo>
                      <a:pt x="356" y="1369"/>
                    </a:lnTo>
                    <a:lnTo>
                      <a:pt x="284" y="1411"/>
                    </a:lnTo>
                    <a:lnTo>
                      <a:pt x="248" y="1444"/>
                    </a:lnTo>
                    <a:lnTo>
                      <a:pt x="238" y="1463"/>
                    </a:lnTo>
                    <a:lnTo>
                      <a:pt x="228" y="1444"/>
                    </a:lnTo>
                    <a:lnTo>
                      <a:pt x="152" y="1259"/>
                    </a:lnTo>
                    <a:lnTo>
                      <a:pt x="80" y="1048"/>
                    </a:lnTo>
                    <a:lnTo>
                      <a:pt x="38" y="900"/>
                    </a:lnTo>
                    <a:lnTo>
                      <a:pt x="9" y="755"/>
                    </a:lnTo>
                    <a:lnTo>
                      <a:pt x="0" y="654"/>
                    </a:lnTo>
                    <a:lnTo>
                      <a:pt x="3" y="595"/>
                    </a:lnTo>
                    <a:lnTo>
                      <a:pt x="8" y="567"/>
                    </a:lnTo>
                    <a:lnTo>
                      <a:pt x="13" y="511"/>
                    </a:lnTo>
                    <a:lnTo>
                      <a:pt x="47" y="408"/>
                    </a:lnTo>
                    <a:lnTo>
                      <a:pt x="95" y="318"/>
                    </a:lnTo>
                    <a:lnTo>
                      <a:pt x="153" y="242"/>
                    </a:lnTo>
                    <a:lnTo>
                      <a:pt x="242" y="151"/>
                    </a:lnTo>
                    <a:lnTo>
                      <a:pt x="330" y="86"/>
                    </a:lnTo>
                    <a:lnTo>
                      <a:pt x="340" y="81"/>
                    </a:lnTo>
                    <a:lnTo>
                      <a:pt x="372" y="68"/>
                    </a:lnTo>
                    <a:lnTo>
                      <a:pt x="576" y="16"/>
                    </a:lnTo>
                    <a:lnTo>
                      <a:pt x="709" y="1"/>
                    </a:lnTo>
                    <a:lnTo>
                      <a:pt x="804" y="0"/>
                    </a:lnTo>
                    <a:lnTo>
                      <a:pt x="851" y="4"/>
                    </a:lnTo>
                    <a:lnTo>
                      <a:pt x="880" y="10"/>
                    </a:lnTo>
                    <a:lnTo>
                      <a:pt x="935" y="26"/>
                    </a:lnTo>
                    <a:lnTo>
                      <a:pt x="987" y="49"/>
                    </a:lnTo>
                    <a:lnTo>
                      <a:pt x="1034" y="78"/>
                    </a:lnTo>
                    <a:lnTo>
                      <a:pt x="1077" y="111"/>
                    </a:lnTo>
                    <a:lnTo>
                      <a:pt x="1116" y="148"/>
                    </a:lnTo>
                    <a:lnTo>
                      <a:pt x="1148" y="192"/>
                    </a:lnTo>
                    <a:lnTo>
                      <a:pt x="1174" y="236"/>
                    </a:lnTo>
                    <a:lnTo>
                      <a:pt x="1184" y="261"/>
                    </a:lnTo>
                    <a:lnTo>
                      <a:pt x="1184" y="311"/>
                    </a:lnTo>
                    <a:lnTo>
                      <a:pt x="1149" y="298"/>
                    </a:lnTo>
                    <a:lnTo>
                      <a:pt x="1036" y="274"/>
                    </a:lnTo>
                    <a:lnTo>
                      <a:pt x="1001" y="274"/>
                    </a:lnTo>
                    <a:lnTo>
                      <a:pt x="987" y="282"/>
                    </a:lnTo>
                    <a:lnTo>
                      <a:pt x="982" y="292"/>
                    </a:lnTo>
                    <a:lnTo>
                      <a:pt x="990" y="315"/>
                    </a:lnTo>
                    <a:lnTo>
                      <a:pt x="1005" y="337"/>
                    </a:lnTo>
                    <a:lnTo>
                      <a:pt x="1008" y="353"/>
                    </a:lnTo>
                    <a:lnTo>
                      <a:pt x="1027" y="372"/>
                    </a:lnTo>
                    <a:lnTo>
                      <a:pt x="1031" y="389"/>
                    </a:lnTo>
                    <a:lnTo>
                      <a:pt x="1047" y="426"/>
                    </a:lnTo>
                    <a:lnTo>
                      <a:pt x="1056" y="494"/>
                    </a:lnTo>
                    <a:lnTo>
                      <a:pt x="1056" y="515"/>
                    </a:lnTo>
                    <a:lnTo>
                      <a:pt x="1037" y="606"/>
                    </a:lnTo>
                    <a:lnTo>
                      <a:pt x="1020" y="714"/>
                    </a:lnTo>
                    <a:lnTo>
                      <a:pt x="1023" y="786"/>
                    </a:lnTo>
                    <a:lnTo>
                      <a:pt x="1031" y="824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11"/>
              <p:cNvSpPr>
                <a:spLocks/>
              </p:cNvSpPr>
              <p:nvPr/>
            </p:nvSpPr>
            <p:spPr bwMode="auto">
              <a:xfrm>
                <a:off x="4185" y="306"/>
                <a:ext cx="112" cy="169"/>
              </a:xfrm>
              <a:custGeom>
                <a:avLst/>
                <a:gdLst>
                  <a:gd name="T0" fmla="*/ 337 w 337"/>
                  <a:gd name="T1" fmla="*/ 439 h 505"/>
                  <a:gd name="T2" fmla="*/ 337 w 337"/>
                  <a:gd name="T3" fmla="*/ 452 h 505"/>
                  <a:gd name="T4" fmla="*/ 318 w 337"/>
                  <a:gd name="T5" fmla="*/ 491 h 505"/>
                  <a:gd name="T6" fmla="*/ 304 w 337"/>
                  <a:gd name="T7" fmla="*/ 501 h 505"/>
                  <a:gd name="T8" fmla="*/ 282 w 337"/>
                  <a:gd name="T9" fmla="*/ 505 h 505"/>
                  <a:gd name="T10" fmla="*/ 252 w 337"/>
                  <a:gd name="T11" fmla="*/ 498 h 505"/>
                  <a:gd name="T12" fmla="*/ 233 w 337"/>
                  <a:gd name="T13" fmla="*/ 491 h 505"/>
                  <a:gd name="T14" fmla="*/ 193 w 337"/>
                  <a:gd name="T15" fmla="*/ 466 h 505"/>
                  <a:gd name="T16" fmla="*/ 121 w 337"/>
                  <a:gd name="T17" fmla="*/ 409 h 505"/>
                  <a:gd name="T18" fmla="*/ 75 w 337"/>
                  <a:gd name="T19" fmla="*/ 358 h 505"/>
                  <a:gd name="T20" fmla="*/ 36 w 337"/>
                  <a:gd name="T21" fmla="*/ 301 h 505"/>
                  <a:gd name="T22" fmla="*/ 10 w 337"/>
                  <a:gd name="T23" fmla="*/ 236 h 505"/>
                  <a:gd name="T24" fmla="*/ 0 w 337"/>
                  <a:gd name="T25" fmla="*/ 167 h 505"/>
                  <a:gd name="T26" fmla="*/ 13 w 337"/>
                  <a:gd name="T27" fmla="*/ 94 h 505"/>
                  <a:gd name="T28" fmla="*/ 29 w 337"/>
                  <a:gd name="T29" fmla="*/ 55 h 505"/>
                  <a:gd name="T30" fmla="*/ 32 w 337"/>
                  <a:gd name="T31" fmla="*/ 50 h 505"/>
                  <a:gd name="T32" fmla="*/ 66 w 337"/>
                  <a:gd name="T33" fmla="*/ 17 h 505"/>
                  <a:gd name="T34" fmla="*/ 108 w 337"/>
                  <a:gd name="T35" fmla="*/ 0 h 505"/>
                  <a:gd name="T36" fmla="*/ 141 w 337"/>
                  <a:gd name="T37" fmla="*/ 3 h 505"/>
                  <a:gd name="T38" fmla="*/ 177 w 337"/>
                  <a:gd name="T39" fmla="*/ 24 h 505"/>
                  <a:gd name="T40" fmla="*/ 215 w 337"/>
                  <a:gd name="T41" fmla="*/ 70 h 505"/>
                  <a:gd name="T42" fmla="*/ 233 w 337"/>
                  <a:gd name="T43" fmla="*/ 106 h 505"/>
                  <a:gd name="T44" fmla="*/ 269 w 337"/>
                  <a:gd name="T45" fmla="*/ 181 h 505"/>
                  <a:gd name="T46" fmla="*/ 313 w 337"/>
                  <a:gd name="T47" fmla="*/ 304 h 505"/>
                  <a:gd name="T48" fmla="*/ 337 w 337"/>
                  <a:gd name="T49" fmla="*/ 423 h 505"/>
                  <a:gd name="T50" fmla="*/ 337 w 337"/>
                  <a:gd name="T51" fmla="*/ 439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7" h="505">
                    <a:moveTo>
                      <a:pt x="337" y="439"/>
                    </a:moveTo>
                    <a:lnTo>
                      <a:pt x="337" y="452"/>
                    </a:lnTo>
                    <a:lnTo>
                      <a:pt x="318" y="491"/>
                    </a:lnTo>
                    <a:lnTo>
                      <a:pt x="304" y="501"/>
                    </a:lnTo>
                    <a:lnTo>
                      <a:pt x="282" y="505"/>
                    </a:lnTo>
                    <a:lnTo>
                      <a:pt x="252" y="498"/>
                    </a:lnTo>
                    <a:lnTo>
                      <a:pt x="233" y="491"/>
                    </a:lnTo>
                    <a:lnTo>
                      <a:pt x="193" y="466"/>
                    </a:lnTo>
                    <a:lnTo>
                      <a:pt x="121" y="409"/>
                    </a:lnTo>
                    <a:lnTo>
                      <a:pt x="75" y="358"/>
                    </a:lnTo>
                    <a:lnTo>
                      <a:pt x="36" y="301"/>
                    </a:lnTo>
                    <a:lnTo>
                      <a:pt x="10" y="236"/>
                    </a:lnTo>
                    <a:lnTo>
                      <a:pt x="0" y="167"/>
                    </a:lnTo>
                    <a:lnTo>
                      <a:pt x="13" y="94"/>
                    </a:lnTo>
                    <a:lnTo>
                      <a:pt x="29" y="55"/>
                    </a:lnTo>
                    <a:lnTo>
                      <a:pt x="32" y="50"/>
                    </a:lnTo>
                    <a:lnTo>
                      <a:pt x="66" y="17"/>
                    </a:lnTo>
                    <a:lnTo>
                      <a:pt x="108" y="0"/>
                    </a:lnTo>
                    <a:lnTo>
                      <a:pt x="141" y="3"/>
                    </a:lnTo>
                    <a:lnTo>
                      <a:pt x="177" y="24"/>
                    </a:lnTo>
                    <a:lnTo>
                      <a:pt x="215" y="70"/>
                    </a:lnTo>
                    <a:lnTo>
                      <a:pt x="233" y="106"/>
                    </a:lnTo>
                    <a:lnTo>
                      <a:pt x="269" y="181"/>
                    </a:lnTo>
                    <a:lnTo>
                      <a:pt x="313" y="304"/>
                    </a:lnTo>
                    <a:lnTo>
                      <a:pt x="337" y="423"/>
                    </a:lnTo>
                    <a:lnTo>
                      <a:pt x="337" y="439"/>
                    </a:lnTo>
                    <a:close/>
                  </a:path>
                </a:pathLst>
              </a:custGeom>
              <a:solidFill>
                <a:srgbClr val="FDC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12"/>
              <p:cNvSpPr>
                <a:spLocks/>
              </p:cNvSpPr>
              <p:nvPr/>
            </p:nvSpPr>
            <p:spPr bwMode="auto">
              <a:xfrm>
                <a:off x="2949" y="2825"/>
                <a:ext cx="845" cy="913"/>
              </a:xfrm>
              <a:custGeom>
                <a:avLst/>
                <a:gdLst>
                  <a:gd name="T0" fmla="*/ 2482 w 2534"/>
                  <a:gd name="T1" fmla="*/ 0 h 2739"/>
                  <a:gd name="T2" fmla="*/ 2534 w 2534"/>
                  <a:gd name="T3" fmla="*/ 283 h 2739"/>
                  <a:gd name="T4" fmla="*/ 2508 w 2534"/>
                  <a:gd name="T5" fmla="*/ 317 h 2739"/>
                  <a:gd name="T6" fmla="*/ 2362 w 2534"/>
                  <a:gd name="T7" fmla="*/ 494 h 2739"/>
                  <a:gd name="T8" fmla="*/ 2279 w 2534"/>
                  <a:gd name="T9" fmla="*/ 579 h 2739"/>
                  <a:gd name="T10" fmla="*/ 2226 w 2534"/>
                  <a:gd name="T11" fmla="*/ 625 h 2739"/>
                  <a:gd name="T12" fmla="*/ 2201 w 2534"/>
                  <a:gd name="T13" fmla="*/ 641 h 2739"/>
                  <a:gd name="T14" fmla="*/ 2175 w 2534"/>
                  <a:gd name="T15" fmla="*/ 657 h 2739"/>
                  <a:gd name="T16" fmla="*/ 2118 w 2534"/>
                  <a:gd name="T17" fmla="*/ 704 h 2739"/>
                  <a:gd name="T18" fmla="*/ 2023 w 2534"/>
                  <a:gd name="T19" fmla="*/ 795 h 2739"/>
                  <a:gd name="T20" fmla="*/ 1848 w 2534"/>
                  <a:gd name="T21" fmla="*/ 987 h 2739"/>
                  <a:gd name="T22" fmla="*/ 1817 w 2534"/>
                  <a:gd name="T23" fmla="*/ 1024 h 2739"/>
                  <a:gd name="T24" fmla="*/ 1765 w 2534"/>
                  <a:gd name="T25" fmla="*/ 1095 h 2739"/>
                  <a:gd name="T26" fmla="*/ 1457 w 2534"/>
                  <a:gd name="T27" fmla="*/ 1472 h 2739"/>
                  <a:gd name="T28" fmla="*/ 1267 w 2534"/>
                  <a:gd name="T29" fmla="*/ 1674 h 2739"/>
                  <a:gd name="T30" fmla="*/ 1137 w 2534"/>
                  <a:gd name="T31" fmla="*/ 1793 h 2739"/>
                  <a:gd name="T32" fmla="*/ 1074 w 2534"/>
                  <a:gd name="T33" fmla="*/ 1843 h 2739"/>
                  <a:gd name="T34" fmla="*/ 1046 w 2534"/>
                  <a:gd name="T35" fmla="*/ 1871 h 2739"/>
                  <a:gd name="T36" fmla="*/ 992 w 2534"/>
                  <a:gd name="T37" fmla="*/ 1931 h 2739"/>
                  <a:gd name="T38" fmla="*/ 917 w 2534"/>
                  <a:gd name="T39" fmla="*/ 2031 h 2739"/>
                  <a:gd name="T40" fmla="*/ 831 w 2534"/>
                  <a:gd name="T41" fmla="*/ 2176 h 2739"/>
                  <a:gd name="T42" fmla="*/ 759 w 2534"/>
                  <a:gd name="T43" fmla="*/ 2326 h 2739"/>
                  <a:gd name="T44" fmla="*/ 676 w 2534"/>
                  <a:gd name="T45" fmla="*/ 2535 h 2739"/>
                  <a:gd name="T46" fmla="*/ 619 w 2534"/>
                  <a:gd name="T47" fmla="*/ 2720 h 2739"/>
                  <a:gd name="T48" fmla="*/ 613 w 2534"/>
                  <a:gd name="T49" fmla="*/ 2739 h 2739"/>
                  <a:gd name="T50" fmla="*/ 596 w 2534"/>
                  <a:gd name="T51" fmla="*/ 2738 h 2739"/>
                  <a:gd name="T52" fmla="*/ 478 w 2534"/>
                  <a:gd name="T53" fmla="*/ 2713 h 2739"/>
                  <a:gd name="T54" fmla="*/ 373 w 2534"/>
                  <a:gd name="T55" fmla="*/ 2683 h 2739"/>
                  <a:gd name="T56" fmla="*/ 259 w 2534"/>
                  <a:gd name="T57" fmla="*/ 2640 h 2739"/>
                  <a:gd name="T58" fmla="*/ 152 w 2534"/>
                  <a:gd name="T59" fmla="*/ 2582 h 2739"/>
                  <a:gd name="T60" fmla="*/ 85 w 2534"/>
                  <a:gd name="T61" fmla="*/ 2526 h 2739"/>
                  <a:gd name="T62" fmla="*/ 47 w 2534"/>
                  <a:gd name="T63" fmla="*/ 2484 h 2739"/>
                  <a:gd name="T64" fmla="*/ 20 w 2534"/>
                  <a:gd name="T65" fmla="*/ 2437 h 2739"/>
                  <a:gd name="T66" fmla="*/ 3 w 2534"/>
                  <a:gd name="T67" fmla="*/ 2383 h 2739"/>
                  <a:gd name="T68" fmla="*/ 0 w 2534"/>
                  <a:gd name="T69" fmla="*/ 2356 h 2739"/>
                  <a:gd name="T70" fmla="*/ 152 w 2534"/>
                  <a:gd name="T71" fmla="*/ 2202 h 2739"/>
                  <a:gd name="T72" fmla="*/ 204 w 2534"/>
                  <a:gd name="T73" fmla="*/ 2142 h 2739"/>
                  <a:gd name="T74" fmla="*/ 410 w 2534"/>
                  <a:gd name="T75" fmla="*/ 1864 h 2739"/>
                  <a:gd name="T76" fmla="*/ 492 w 2534"/>
                  <a:gd name="T77" fmla="*/ 1737 h 2739"/>
                  <a:gd name="T78" fmla="*/ 567 w 2534"/>
                  <a:gd name="T79" fmla="*/ 1609 h 2739"/>
                  <a:gd name="T80" fmla="*/ 622 w 2534"/>
                  <a:gd name="T81" fmla="*/ 1489 h 2739"/>
                  <a:gd name="T82" fmla="*/ 639 w 2534"/>
                  <a:gd name="T83" fmla="*/ 1435 h 2739"/>
                  <a:gd name="T84" fmla="*/ 658 w 2534"/>
                  <a:gd name="T85" fmla="*/ 1377 h 2739"/>
                  <a:gd name="T86" fmla="*/ 723 w 2534"/>
                  <a:gd name="T87" fmla="*/ 1219 h 2739"/>
                  <a:gd name="T88" fmla="*/ 818 w 2534"/>
                  <a:gd name="T89" fmla="*/ 1027 h 2739"/>
                  <a:gd name="T90" fmla="*/ 936 w 2534"/>
                  <a:gd name="T91" fmla="*/ 817 h 2739"/>
                  <a:gd name="T92" fmla="*/ 1068 w 2534"/>
                  <a:gd name="T93" fmla="*/ 607 h 2739"/>
                  <a:gd name="T94" fmla="*/ 1206 w 2534"/>
                  <a:gd name="T95" fmla="*/ 411 h 2739"/>
                  <a:gd name="T96" fmla="*/ 1311 w 2534"/>
                  <a:gd name="T97" fmla="*/ 285 h 2739"/>
                  <a:gd name="T98" fmla="*/ 1379 w 2534"/>
                  <a:gd name="T99" fmla="*/ 215 h 2739"/>
                  <a:gd name="T100" fmla="*/ 1444 w 2534"/>
                  <a:gd name="T101" fmla="*/ 159 h 2739"/>
                  <a:gd name="T102" fmla="*/ 1506 w 2534"/>
                  <a:gd name="T103" fmla="*/ 117 h 2739"/>
                  <a:gd name="T104" fmla="*/ 1535 w 2534"/>
                  <a:gd name="T105" fmla="*/ 103 h 2739"/>
                  <a:gd name="T106" fmla="*/ 1599 w 2534"/>
                  <a:gd name="T107" fmla="*/ 85 h 2739"/>
                  <a:gd name="T108" fmla="*/ 1746 w 2534"/>
                  <a:gd name="T109" fmla="*/ 55 h 2739"/>
                  <a:gd name="T110" fmla="*/ 1982 w 2534"/>
                  <a:gd name="T111" fmla="*/ 25 h 2739"/>
                  <a:gd name="T112" fmla="*/ 2406 w 2534"/>
                  <a:gd name="T113" fmla="*/ 0 h 2739"/>
                  <a:gd name="T114" fmla="*/ 2482 w 2534"/>
                  <a:gd name="T115" fmla="*/ 0 h 2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534" h="2739">
                    <a:moveTo>
                      <a:pt x="2482" y="0"/>
                    </a:moveTo>
                    <a:lnTo>
                      <a:pt x="2534" y="283"/>
                    </a:lnTo>
                    <a:lnTo>
                      <a:pt x="2508" y="317"/>
                    </a:lnTo>
                    <a:lnTo>
                      <a:pt x="2362" y="494"/>
                    </a:lnTo>
                    <a:lnTo>
                      <a:pt x="2279" y="579"/>
                    </a:lnTo>
                    <a:lnTo>
                      <a:pt x="2226" y="625"/>
                    </a:lnTo>
                    <a:lnTo>
                      <a:pt x="2201" y="641"/>
                    </a:lnTo>
                    <a:lnTo>
                      <a:pt x="2175" y="657"/>
                    </a:lnTo>
                    <a:lnTo>
                      <a:pt x="2118" y="704"/>
                    </a:lnTo>
                    <a:lnTo>
                      <a:pt x="2023" y="795"/>
                    </a:lnTo>
                    <a:lnTo>
                      <a:pt x="1848" y="987"/>
                    </a:lnTo>
                    <a:lnTo>
                      <a:pt x="1817" y="1024"/>
                    </a:lnTo>
                    <a:lnTo>
                      <a:pt x="1765" y="1095"/>
                    </a:lnTo>
                    <a:lnTo>
                      <a:pt x="1457" y="1472"/>
                    </a:lnTo>
                    <a:lnTo>
                      <a:pt x="1267" y="1674"/>
                    </a:lnTo>
                    <a:lnTo>
                      <a:pt x="1137" y="1793"/>
                    </a:lnTo>
                    <a:lnTo>
                      <a:pt x="1074" y="1843"/>
                    </a:lnTo>
                    <a:lnTo>
                      <a:pt x="1046" y="1871"/>
                    </a:lnTo>
                    <a:lnTo>
                      <a:pt x="992" y="1931"/>
                    </a:lnTo>
                    <a:lnTo>
                      <a:pt x="917" y="2031"/>
                    </a:lnTo>
                    <a:lnTo>
                      <a:pt x="831" y="2176"/>
                    </a:lnTo>
                    <a:lnTo>
                      <a:pt x="759" y="2326"/>
                    </a:lnTo>
                    <a:lnTo>
                      <a:pt x="676" y="2535"/>
                    </a:lnTo>
                    <a:lnTo>
                      <a:pt x="619" y="2720"/>
                    </a:lnTo>
                    <a:lnTo>
                      <a:pt x="613" y="2739"/>
                    </a:lnTo>
                    <a:lnTo>
                      <a:pt x="596" y="2738"/>
                    </a:lnTo>
                    <a:lnTo>
                      <a:pt x="478" y="2713"/>
                    </a:lnTo>
                    <a:lnTo>
                      <a:pt x="373" y="2683"/>
                    </a:lnTo>
                    <a:lnTo>
                      <a:pt x="259" y="2640"/>
                    </a:lnTo>
                    <a:lnTo>
                      <a:pt x="152" y="2582"/>
                    </a:lnTo>
                    <a:lnTo>
                      <a:pt x="85" y="2526"/>
                    </a:lnTo>
                    <a:lnTo>
                      <a:pt x="47" y="2484"/>
                    </a:lnTo>
                    <a:lnTo>
                      <a:pt x="20" y="2437"/>
                    </a:lnTo>
                    <a:lnTo>
                      <a:pt x="3" y="2383"/>
                    </a:lnTo>
                    <a:lnTo>
                      <a:pt x="0" y="2356"/>
                    </a:lnTo>
                    <a:lnTo>
                      <a:pt x="152" y="2202"/>
                    </a:lnTo>
                    <a:lnTo>
                      <a:pt x="204" y="2142"/>
                    </a:lnTo>
                    <a:lnTo>
                      <a:pt x="410" y="1864"/>
                    </a:lnTo>
                    <a:lnTo>
                      <a:pt x="492" y="1737"/>
                    </a:lnTo>
                    <a:lnTo>
                      <a:pt x="567" y="1609"/>
                    </a:lnTo>
                    <a:lnTo>
                      <a:pt x="622" y="1489"/>
                    </a:lnTo>
                    <a:lnTo>
                      <a:pt x="639" y="1435"/>
                    </a:lnTo>
                    <a:lnTo>
                      <a:pt x="658" y="1377"/>
                    </a:lnTo>
                    <a:lnTo>
                      <a:pt x="723" y="1219"/>
                    </a:lnTo>
                    <a:lnTo>
                      <a:pt x="818" y="1027"/>
                    </a:lnTo>
                    <a:lnTo>
                      <a:pt x="936" y="817"/>
                    </a:lnTo>
                    <a:lnTo>
                      <a:pt x="1068" y="607"/>
                    </a:lnTo>
                    <a:lnTo>
                      <a:pt x="1206" y="411"/>
                    </a:lnTo>
                    <a:lnTo>
                      <a:pt x="1311" y="285"/>
                    </a:lnTo>
                    <a:lnTo>
                      <a:pt x="1379" y="215"/>
                    </a:lnTo>
                    <a:lnTo>
                      <a:pt x="1444" y="159"/>
                    </a:lnTo>
                    <a:lnTo>
                      <a:pt x="1506" y="117"/>
                    </a:lnTo>
                    <a:lnTo>
                      <a:pt x="1535" y="103"/>
                    </a:lnTo>
                    <a:lnTo>
                      <a:pt x="1599" y="85"/>
                    </a:lnTo>
                    <a:lnTo>
                      <a:pt x="1746" y="55"/>
                    </a:lnTo>
                    <a:lnTo>
                      <a:pt x="1982" y="25"/>
                    </a:lnTo>
                    <a:lnTo>
                      <a:pt x="2406" y="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13"/>
              <p:cNvSpPr>
                <a:spLocks/>
              </p:cNvSpPr>
              <p:nvPr/>
            </p:nvSpPr>
            <p:spPr bwMode="auto">
              <a:xfrm>
                <a:off x="4246" y="2646"/>
                <a:ext cx="389" cy="1146"/>
              </a:xfrm>
              <a:custGeom>
                <a:avLst/>
                <a:gdLst>
                  <a:gd name="T0" fmla="*/ 0 w 1168"/>
                  <a:gd name="T1" fmla="*/ 128 h 3439"/>
                  <a:gd name="T2" fmla="*/ 102 w 1168"/>
                  <a:gd name="T3" fmla="*/ 461 h 3439"/>
                  <a:gd name="T4" fmla="*/ 256 w 1168"/>
                  <a:gd name="T5" fmla="*/ 615 h 3439"/>
                  <a:gd name="T6" fmla="*/ 259 w 1168"/>
                  <a:gd name="T7" fmla="*/ 621 h 3439"/>
                  <a:gd name="T8" fmla="*/ 268 w 1168"/>
                  <a:gd name="T9" fmla="*/ 661 h 3439"/>
                  <a:gd name="T10" fmla="*/ 264 w 1168"/>
                  <a:gd name="T11" fmla="*/ 697 h 3439"/>
                  <a:gd name="T12" fmla="*/ 256 w 1168"/>
                  <a:gd name="T13" fmla="*/ 717 h 3439"/>
                  <a:gd name="T14" fmla="*/ 245 w 1168"/>
                  <a:gd name="T15" fmla="*/ 753 h 3439"/>
                  <a:gd name="T16" fmla="*/ 216 w 1168"/>
                  <a:gd name="T17" fmla="*/ 975 h 3439"/>
                  <a:gd name="T18" fmla="*/ 200 w 1168"/>
                  <a:gd name="T19" fmla="*/ 1227 h 3439"/>
                  <a:gd name="T20" fmla="*/ 197 w 1168"/>
                  <a:gd name="T21" fmla="*/ 1421 h 3439"/>
                  <a:gd name="T22" fmla="*/ 202 w 1168"/>
                  <a:gd name="T23" fmla="*/ 1627 h 3439"/>
                  <a:gd name="T24" fmla="*/ 217 w 1168"/>
                  <a:gd name="T25" fmla="*/ 1839 h 3439"/>
                  <a:gd name="T26" fmla="*/ 230 w 1168"/>
                  <a:gd name="T27" fmla="*/ 1946 h 3439"/>
                  <a:gd name="T28" fmla="*/ 243 w 1168"/>
                  <a:gd name="T29" fmla="*/ 2048 h 3439"/>
                  <a:gd name="T30" fmla="*/ 262 w 1168"/>
                  <a:gd name="T31" fmla="*/ 2270 h 3439"/>
                  <a:gd name="T32" fmla="*/ 274 w 1168"/>
                  <a:gd name="T33" fmla="*/ 2614 h 3439"/>
                  <a:gd name="T34" fmla="*/ 262 w 1168"/>
                  <a:gd name="T35" fmla="*/ 3200 h 3439"/>
                  <a:gd name="T36" fmla="*/ 256 w 1168"/>
                  <a:gd name="T37" fmla="*/ 3302 h 3439"/>
                  <a:gd name="T38" fmla="*/ 274 w 1168"/>
                  <a:gd name="T39" fmla="*/ 3312 h 3439"/>
                  <a:gd name="T40" fmla="*/ 393 w 1168"/>
                  <a:gd name="T41" fmla="*/ 3364 h 3439"/>
                  <a:gd name="T42" fmla="*/ 500 w 1168"/>
                  <a:gd name="T43" fmla="*/ 3401 h 3439"/>
                  <a:gd name="T44" fmla="*/ 615 w 1168"/>
                  <a:gd name="T45" fmla="*/ 3430 h 3439"/>
                  <a:gd name="T46" fmla="*/ 698 w 1168"/>
                  <a:gd name="T47" fmla="*/ 3439 h 3439"/>
                  <a:gd name="T48" fmla="*/ 750 w 1168"/>
                  <a:gd name="T49" fmla="*/ 3436 h 3439"/>
                  <a:gd name="T50" fmla="*/ 798 w 1168"/>
                  <a:gd name="T51" fmla="*/ 3426 h 3439"/>
                  <a:gd name="T52" fmla="*/ 837 w 1168"/>
                  <a:gd name="T53" fmla="*/ 3406 h 3439"/>
                  <a:gd name="T54" fmla="*/ 868 w 1168"/>
                  <a:gd name="T55" fmla="*/ 3374 h 3439"/>
                  <a:gd name="T56" fmla="*/ 890 w 1168"/>
                  <a:gd name="T57" fmla="*/ 3329 h 3439"/>
                  <a:gd name="T58" fmla="*/ 896 w 1168"/>
                  <a:gd name="T59" fmla="*/ 3302 h 3439"/>
                  <a:gd name="T60" fmla="*/ 883 w 1168"/>
                  <a:gd name="T61" fmla="*/ 3231 h 3439"/>
                  <a:gd name="T62" fmla="*/ 838 w 1168"/>
                  <a:gd name="T63" fmla="*/ 2837 h 3439"/>
                  <a:gd name="T64" fmla="*/ 829 w 1168"/>
                  <a:gd name="T65" fmla="*/ 2612 h 3439"/>
                  <a:gd name="T66" fmla="*/ 837 w 1168"/>
                  <a:gd name="T67" fmla="*/ 2471 h 3439"/>
                  <a:gd name="T68" fmla="*/ 845 w 1168"/>
                  <a:gd name="T69" fmla="*/ 2406 h 3439"/>
                  <a:gd name="T70" fmla="*/ 890 w 1168"/>
                  <a:gd name="T71" fmla="*/ 2157 h 3439"/>
                  <a:gd name="T72" fmla="*/ 958 w 1168"/>
                  <a:gd name="T73" fmla="*/ 1747 h 3439"/>
                  <a:gd name="T74" fmla="*/ 975 w 1168"/>
                  <a:gd name="T75" fmla="*/ 1514 h 3439"/>
                  <a:gd name="T76" fmla="*/ 976 w 1168"/>
                  <a:gd name="T77" fmla="*/ 1344 h 3439"/>
                  <a:gd name="T78" fmla="*/ 972 w 1168"/>
                  <a:gd name="T79" fmla="*/ 1254 h 3439"/>
                  <a:gd name="T80" fmla="*/ 979 w 1168"/>
                  <a:gd name="T81" fmla="*/ 1203 h 3439"/>
                  <a:gd name="T82" fmla="*/ 1025 w 1168"/>
                  <a:gd name="T83" fmla="*/ 949 h 3439"/>
                  <a:gd name="T84" fmla="*/ 1060 w 1168"/>
                  <a:gd name="T85" fmla="*/ 827 h 3439"/>
                  <a:gd name="T86" fmla="*/ 1087 w 1168"/>
                  <a:gd name="T87" fmla="*/ 763 h 3439"/>
                  <a:gd name="T88" fmla="*/ 1100 w 1168"/>
                  <a:gd name="T89" fmla="*/ 742 h 3439"/>
                  <a:gd name="T90" fmla="*/ 1114 w 1168"/>
                  <a:gd name="T91" fmla="*/ 722 h 3439"/>
                  <a:gd name="T92" fmla="*/ 1137 w 1168"/>
                  <a:gd name="T93" fmla="*/ 668 h 3439"/>
                  <a:gd name="T94" fmla="*/ 1156 w 1168"/>
                  <a:gd name="T95" fmla="*/ 604 h 3439"/>
                  <a:gd name="T96" fmla="*/ 1166 w 1168"/>
                  <a:gd name="T97" fmla="*/ 532 h 3439"/>
                  <a:gd name="T98" fmla="*/ 1168 w 1168"/>
                  <a:gd name="T99" fmla="*/ 454 h 3439"/>
                  <a:gd name="T100" fmla="*/ 1162 w 1168"/>
                  <a:gd name="T101" fmla="*/ 377 h 3439"/>
                  <a:gd name="T102" fmla="*/ 1146 w 1168"/>
                  <a:gd name="T103" fmla="*/ 303 h 3439"/>
                  <a:gd name="T104" fmla="*/ 1119 w 1168"/>
                  <a:gd name="T105" fmla="*/ 235 h 3439"/>
                  <a:gd name="T106" fmla="*/ 1100 w 1168"/>
                  <a:gd name="T107" fmla="*/ 205 h 3439"/>
                  <a:gd name="T108" fmla="*/ 1078 w 1168"/>
                  <a:gd name="T109" fmla="*/ 182 h 3439"/>
                  <a:gd name="T110" fmla="*/ 1017 w 1168"/>
                  <a:gd name="T111" fmla="*/ 138 h 3439"/>
                  <a:gd name="T112" fmla="*/ 894 w 1168"/>
                  <a:gd name="T113" fmla="*/ 82 h 3439"/>
                  <a:gd name="T114" fmla="*/ 639 w 1168"/>
                  <a:gd name="T115" fmla="*/ 10 h 3439"/>
                  <a:gd name="T116" fmla="*/ 589 w 1168"/>
                  <a:gd name="T117" fmla="*/ 0 h 3439"/>
                  <a:gd name="T118" fmla="*/ 0 w 1168"/>
                  <a:gd name="T119" fmla="*/ 128 h 3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68" h="3439">
                    <a:moveTo>
                      <a:pt x="0" y="128"/>
                    </a:moveTo>
                    <a:lnTo>
                      <a:pt x="102" y="461"/>
                    </a:lnTo>
                    <a:lnTo>
                      <a:pt x="256" y="615"/>
                    </a:lnTo>
                    <a:lnTo>
                      <a:pt x="259" y="621"/>
                    </a:lnTo>
                    <a:lnTo>
                      <a:pt x="268" y="661"/>
                    </a:lnTo>
                    <a:lnTo>
                      <a:pt x="264" y="697"/>
                    </a:lnTo>
                    <a:lnTo>
                      <a:pt x="256" y="717"/>
                    </a:lnTo>
                    <a:lnTo>
                      <a:pt x="245" y="753"/>
                    </a:lnTo>
                    <a:lnTo>
                      <a:pt x="216" y="975"/>
                    </a:lnTo>
                    <a:lnTo>
                      <a:pt x="200" y="1227"/>
                    </a:lnTo>
                    <a:lnTo>
                      <a:pt x="197" y="1421"/>
                    </a:lnTo>
                    <a:lnTo>
                      <a:pt x="202" y="1627"/>
                    </a:lnTo>
                    <a:lnTo>
                      <a:pt x="217" y="1839"/>
                    </a:lnTo>
                    <a:lnTo>
                      <a:pt x="230" y="1946"/>
                    </a:lnTo>
                    <a:lnTo>
                      <a:pt x="243" y="2048"/>
                    </a:lnTo>
                    <a:lnTo>
                      <a:pt x="262" y="2270"/>
                    </a:lnTo>
                    <a:lnTo>
                      <a:pt x="274" y="2614"/>
                    </a:lnTo>
                    <a:lnTo>
                      <a:pt x="262" y="3200"/>
                    </a:lnTo>
                    <a:lnTo>
                      <a:pt x="256" y="3302"/>
                    </a:lnTo>
                    <a:lnTo>
                      <a:pt x="274" y="3312"/>
                    </a:lnTo>
                    <a:lnTo>
                      <a:pt x="393" y="3364"/>
                    </a:lnTo>
                    <a:lnTo>
                      <a:pt x="500" y="3401"/>
                    </a:lnTo>
                    <a:lnTo>
                      <a:pt x="615" y="3430"/>
                    </a:lnTo>
                    <a:lnTo>
                      <a:pt x="698" y="3439"/>
                    </a:lnTo>
                    <a:lnTo>
                      <a:pt x="750" y="3436"/>
                    </a:lnTo>
                    <a:lnTo>
                      <a:pt x="798" y="3426"/>
                    </a:lnTo>
                    <a:lnTo>
                      <a:pt x="837" y="3406"/>
                    </a:lnTo>
                    <a:lnTo>
                      <a:pt x="868" y="3374"/>
                    </a:lnTo>
                    <a:lnTo>
                      <a:pt x="890" y="3329"/>
                    </a:lnTo>
                    <a:lnTo>
                      <a:pt x="896" y="3302"/>
                    </a:lnTo>
                    <a:lnTo>
                      <a:pt x="883" y="3231"/>
                    </a:lnTo>
                    <a:lnTo>
                      <a:pt x="838" y="2837"/>
                    </a:lnTo>
                    <a:lnTo>
                      <a:pt x="829" y="2612"/>
                    </a:lnTo>
                    <a:lnTo>
                      <a:pt x="837" y="2471"/>
                    </a:lnTo>
                    <a:lnTo>
                      <a:pt x="845" y="2406"/>
                    </a:lnTo>
                    <a:lnTo>
                      <a:pt x="890" y="2157"/>
                    </a:lnTo>
                    <a:lnTo>
                      <a:pt x="958" y="1747"/>
                    </a:lnTo>
                    <a:lnTo>
                      <a:pt x="975" y="1514"/>
                    </a:lnTo>
                    <a:lnTo>
                      <a:pt x="976" y="1344"/>
                    </a:lnTo>
                    <a:lnTo>
                      <a:pt x="972" y="1254"/>
                    </a:lnTo>
                    <a:lnTo>
                      <a:pt x="979" y="1203"/>
                    </a:lnTo>
                    <a:lnTo>
                      <a:pt x="1025" y="949"/>
                    </a:lnTo>
                    <a:lnTo>
                      <a:pt x="1060" y="827"/>
                    </a:lnTo>
                    <a:lnTo>
                      <a:pt x="1087" y="763"/>
                    </a:lnTo>
                    <a:lnTo>
                      <a:pt x="1100" y="742"/>
                    </a:lnTo>
                    <a:lnTo>
                      <a:pt x="1114" y="722"/>
                    </a:lnTo>
                    <a:lnTo>
                      <a:pt x="1137" y="668"/>
                    </a:lnTo>
                    <a:lnTo>
                      <a:pt x="1156" y="604"/>
                    </a:lnTo>
                    <a:lnTo>
                      <a:pt x="1166" y="532"/>
                    </a:lnTo>
                    <a:lnTo>
                      <a:pt x="1168" y="454"/>
                    </a:lnTo>
                    <a:lnTo>
                      <a:pt x="1162" y="377"/>
                    </a:lnTo>
                    <a:lnTo>
                      <a:pt x="1146" y="303"/>
                    </a:lnTo>
                    <a:lnTo>
                      <a:pt x="1119" y="235"/>
                    </a:lnTo>
                    <a:lnTo>
                      <a:pt x="1100" y="205"/>
                    </a:lnTo>
                    <a:lnTo>
                      <a:pt x="1078" y="182"/>
                    </a:lnTo>
                    <a:lnTo>
                      <a:pt x="1017" y="138"/>
                    </a:lnTo>
                    <a:lnTo>
                      <a:pt x="894" y="82"/>
                    </a:lnTo>
                    <a:lnTo>
                      <a:pt x="639" y="10"/>
                    </a:lnTo>
                    <a:lnTo>
                      <a:pt x="589" y="0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Freeform 14"/>
              <p:cNvSpPr>
                <a:spLocks/>
              </p:cNvSpPr>
              <p:nvPr/>
            </p:nvSpPr>
            <p:spPr bwMode="auto">
              <a:xfrm>
                <a:off x="4263" y="3695"/>
                <a:ext cx="640" cy="367"/>
              </a:xfrm>
              <a:custGeom>
                <a:avLst/>
                <a:gdLst>
                  <a:gd name="T0" fmla="*/ 1921 w 1921"/>
                  <a:gd name="T1" fmla="*/ 946 h 1100"/>
                  <a:gd name="T2" fmla="*/ 1920 w 1921"/>
                  <a:gd name="T3" fmla="*/ 938 h 1100"/>
                  <a:gd name="T4" fmla="*/ 1911 w 1921"/>
                  <a:gd name="T5" fmla="*/ 919 h 1100"/>
                  <a:gd name="T6" fmla="*/ 1897 w 1921"/>
                  <a:gd name="T7" fmla="*/ 905 h 1100"/>
                  <a:gd name="T8" fmla="*/ 1879 w 1921"/>
                  <a:gd name="T9" fmla="*/ 896 h 1100"/>
                  <a:gd name="T10" fmla="*/ 1869 w 1921"/>
                  <a:gd name="T11" fmla="*/ 896 h 1100"/>
                  <a:gd name="T12" fmla="*/ 1786 w 1921"/>
                  <a:gd name="T13" fmla="*/ 874 h 1100"/>
                  <a:gd name="T14" fmla="*/ 1636 w 1921"/>
                  <a:gd name="T15" fmla="*/ 817 h 1100"/>
                  <a:gd name="T16" fmla="*/ 1496 w 1921"/>
                  <a:gd name="T17" fmla="*/ 741 h 1100"/>
                  <a:gd name="T18" fmla="*/ 1357 w 1921"/>
                  <a:gd name="T19" fmla="*/ 644 h 1100"/>
                  <a:gd name="T20" fmla="*/ 1280 w 1921"/>
                  <a:gd name="T21" fmla="*/ 588 h 1100"/>
                  <a:gd name="T22" fmla="*/ 1239 w 1921"/>
                  <a:gd name="T23" fmla="*/ 553 h 1100"/>
                  <a:gd name="T24" fmla="*/ 1158 w 1921"/>
                  <a:gd name="T25" fmla="*/ 468 h 1100"/>
                  <a:gd name="T26" fmla="*/ 1083 w 1921"/>
                  <a:gd name="T27" fmla="*/ 373 h 1100"/>
                  <a:gd name="T28" fmla="*/ 1018 w 1921"/>
                  <a:gd name="T29" fmla="*/ 274 h 1100"/>
                  <a:gd name="T30" fmla="*/ 893 w 1921"/>
                  <a:gd name="T31" fmla="*/ 51 h 1100"/>
                  <a:gd name="T32" fmla="*/ 872 w 1921"/>
                  <a:gd name="T33" fmla="*/ 0 h 1100"/>
                  <a:gd name="T34" fmla="*/ 854 w 1921"/>
                  <a:gd name="T35" fmla="*/ 13 h 1100"/>
                  <a:gd name="T36" fmla="*/ 812 w 1921"/>
                  <a:gd name="T37" fmla="*/ 38 h 1100"/>
                  <a:gd name="T38" fmla="*/ 739 w 1921"/>
                  <a:gd name="T39" fmla="*/ 65 h 1100"/>
                  <a:gd name="T40" fmla="*/ 627 w 1921"/>
                  <a:gd name="T41" fmla="*/ 87 h 1100"/>
                  <a:gd name="T42" fmla="*/ 506 w 1921"/>
                  <a:gd name="T43" fmla="*/ 95 h 1100"/>
                  <a:gd name="T44" fmla="*/ 332 w 1921"/>
                  <a:gd name="T45" fmla="*/ 94 h 1100"/>
                  <a:gd name="T46" fmla="*/ 172 w 1921"/>
                  <a:gd name="T47" fmla="*/ 80 h 1100"/>
                  <a:gd name="T48" fmla="*/ 155 w 1921"/>
                  <a:gd name="T49" fmla="*/ 77 h 1100"/>
                  <a:gd name="T50" fmla="*/ 0 w 1921"/>
                  <a:gd name="T51" fmla="*/ 409 h 1100"/>
                  <a:gd name="T52" fmla="*/ 26 w 1921"/>
                  <a:gd name="T53" fmla="*/ 461 h 1100"/>
                  <a:gd name="T54" fmla="*/ 309 w 1921"/>
                  <a:gd name="T55" fmla="*/ 742 h 1100"/>
                  <a:gd name="T56" fmla="*/ 1741 w 1921"/>
                  <a:gd name="T57" fmla="*/ 1100 h 1100"/>
                  <a:gd name="T58" fmla="*/ 1767 w 1921"/>
                  <a:gd name="T59" fmla="*/ 1098 h 1100"/>
                  <a:gd name="T60" fmla="*/ 1864 w 1921"/>
                  <a:gd name="T61" fmla="*/ 1059 h 1100"/>
                  <a:gd name="T62" fmla="*/ 1921 w 1921"/>
                  <a:gd name="T63" fmla="*/ 1024 h 1100"/>
                  <a:gd name="T64" fmla="*/ 1921 w 1921"/>
                  <a:gd name="T65" fmla="*/ 946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21" h="1100">
                    <a:moveTo>
                      <a:pt x="1921" y="946"/>
                    </a:moveTo>
                    <a:lnTo>
                      <a:pt x="1920" y="938"/>
                    </a:lnTo>
                    <a:lnTo>
                      <a:pt x="1911" y="919"/>
                    </a:lnTo>
                    <a:lnTo>
                      <a:pt x="1897" y="905"/>
                    </a:lnTo>
                    <a:lnTo>
                      <a:pt x="1879" y="896"/>
                    </a:lnTo>
                    <a:lnTo>
                      <a:pt x="1869" y="896"/>
                    </a:lnTo>
                    <a:lnTo>
                      <a:pt x="1786" y="874"/>
                    </a:lnTo>
                    <a:lnTo>
                      <a:pt x="1636" y="817"/>
                    </a:lnTo>
                    <a:lnTo>
                      <a:pt x="1496" y="741"/>
                    </a:lnTo>
                    <a:lnTo>
                      <a:pt x="1357" y="644"/>
                    </a:lnTo>
                    <a:lnTo>
                      <a:pt x="1280" y="588"/>
                    </a:lnTo>
                    <a:lnTo>
                      <a:pt x="1239" y="553"/>
                    </a:lnTo>
                    <a:lnTo>
                      <a:pt x="1158" y="468"/>
                    </a:lnTo>
                    <a:lnTo>
                      <a:pt x="1083" y="373"/>
                    </a:lnTo>
                    <a:lnTo>
                      <a:pt x="1018" y="274"/>
                    </a:lnTo>
                    <a:lnTo>
                      <a:pt x="893" y="51"/>
                    </a:lnTo>
                    <a:lnTo>
                      <a:pt x="872" y="0"/>
                    </a:lnTo>
                    <a:lnTo>
                      <a:pt x="854" y="13"/>
                    </a:lnTo>
                    <a:lnTo>
                      <a:pt x="812" y="38"/>
                    </a:lnTo>
                    <a:lnTo>
                      <a:pt x="739" y="65"/>
                    </a:lnTo>
                    <a:lnTo>
                      <a:pt x="627" y="87"/>
                    </a:lnTo>
                    <a:lnTo>
                      <a:pt x="506" y="95"/>
                    </a:lnTo>
                    <a:lnTo>
                      <a:pt x="332" y="94"/>
                    </a:lnTo>
                    <a:lnTo>
                      <a:pt x="172" y="80"/>
                    </a:lnTo>
                    <a:lnTo>
                      <a:pt x="155" y="77"/>
                    </a:lnTo>
                    <a:lnTo>
                      <a:pt x="0" y="409"/>
                    </a:lnTo>
                    <a:lnTo>
                      <a:pt x="26" y="461"/>
                    </a:lnTo>
                    <a:lnTo>
                      <a:pt x="309" y="742"/>
                    </a:lnTo>
                    <a:lnTo>
                      <a:pt x="1741" y="1100"/>
                    </a:lnTo>
                    <a:lnTo>
                      <a:pt x="1767" y="1098"/>
                    </a:lnTo>
                    <a:lnTo>
                      <a:pt x="1864" y="1059"/>
                    </a:lnTo>
                    <a:lnTo>
                      <a:pt x="1921" y="1024"/>
                    </a:lnTo>
                    <a:lnTo>
                      <a:pt x="1921" y="946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Freeform 15"/>
              <p:cNvSpPr>
                <a:spLocks/>
              </p:cNvSpPr>
              <p:nvPr/>
            </p:nvSpPr>
            <p:spPr bwMode="auto">
              <a:xfrm>
                <a:off x="4216" y="3836"/>
                <a:ext cx="688" cy="249"/>
              </a:xfrm>
              <a:custGeom>
                <a:avLst/>
                <a:gdLst>
                  <a:gd name="T0" fmla="*/ 2060 w 2064"/>
                  <a:gd name="T1" fmla="*/ 525 h 747"/>
                  <a:gd name="T2" fmla="*/ 2046 w 2064"/>
                  <a:gd name="T3" fmla="*/ 528 h 747"/>
                  <a:gd name="T4" fmla="*/ 1912 w 2064"/>
                  <a:gd name="T5" fmla="*/ 543 h 747"/>
                  <a:gd name="T6" fmla="*/ 1756 w 2064"/>
                  <a:gd name="T7" fmla="*/ 544 h 747"/>
                  <a:gd name="T8" fmla="*/ 1643 w 2064"/>
                  <a:gd name="T9" fmla="*/ 536 h 747"/>
                  <a:gd name="T10" fmla="*/ 1527 w 2064"/>
                  <a:gd name="T11" fmla="*/ 514 h 747"/>
                  <a:gd name="T12" fmla="*/ 1418 w 2064"/>
                  <a:gd name="T13" fmla="*/ 476 h 747"/>
                  <a:gd name="T14" fmla="*/ 1369 w 2064"/>
                  <a:gd name="T15" fmla="*/ 449 h 747"/>
                  <a:gd name="T16" fmla="*/ 1330 w 2064"/>
                  <a:gd name="T17" fmla="*/ 430 h 747"/>
                  <a:gd name="T18" fmla="*/ 1273 w 2064"/>
                  <a:gd name="T19" fmla="*/ 407 h 747"/>
                  <a:gd name="T20" fmla="*/ 1234 w 2064"/>
                  <a:gd name="T21" fmla="*/ 399 h 747"/>
                  <a:gd name="T22" fmla="*/ 1215 w 2064"/>
                  <a:gd name="T23" fmla="*/ 397 h 747"/>
                  <a:gd name="T24" fmla="*/ 1119 w 2064"/>
                  <a:gd name="T25" fmla="*/ 384 h 747"/>
                  <a:gd name="T26" fmla="*/ 855 w 2064"/>
                  <a:gd name="T27" fmla="*/ 322 h 747"/>
                  <a:gd name="T28" fmla="*/ 638 w 2064"/>
                  <a:gd name="T29" fmla="*/ 256 h 747"/>
                  <a:gd name="T30" fmla="*/ 501 w 2064"/>
                  <a:gd name="T31" fmla="*/ 206 h 747"/>
                  <a:gd name="T32" fmla="*/ 378 w 2064"/>
                  <a:gd name="T33" fmla="*/ 151 h 747"/>
                  <a:gd name="T34" fmla="*/ 279 w 2064"/>
                  <a:gd name="T35" fmla="*/ 93 h 747"/>
                  <a:gd name="T36" fmla="*/ 243 w 2064"/>
                  <a:gd name="T37" fmla="*/ 65 h 747"/>
                  <a:gd name="T38" fmla="*/ 226 w 2064"/>
                  <a:gd name="T39" fmla="*/ 52 h 747"/>
                  <a:gd name="T40" fmla="*/ 148 w 2064"/>
                  <a:gd name="T41" fmla="*/ 7 h 747"/>
                  <a:gd name="T42" fmla="*/ 112 w 2064"/>
                  <a:gd name="T43" fmla="*/ 0 h 747"/>
                  <a:gd name="T44" fmla="*/ 95 w 2064"/>
                  <a:gd name="T45" fmla="*/ 6 h 747"/>
                  <a:gd name="T46" fmla="*/ 89 w 2064"/>
                  <a:gd name="T47" fmla="*/ 14 h 747"/>
                  <a:gd name="T48" fmla="*/ 73 w 2064"/>
                  <a:gd name="T49" fmla="*/ 27 h 747"/>
                  <a:gd name="T50" fmla="*/ 21 w 2064"/>
                  <a:gd name="T51" fmla="*/ 98 h 747"/>
                  <a:gd name="T52" fmla="*/ 7 w 2064"/>
                  <a:gd name="T53" fmla="*/ 134 h 747"/>
                  <a:gd name="T54" fmla="*/ 0 w 2064"/>
                  <a:gd name="T55" fmla="*/ 176 h 747"/>
                  <a:gd name="T56" fmla="*/ 4 w 2064"/>
                  <a:gd name="T57" fmla="*/ 220 h 747"/>
                  <a:gd name="T58" fmla="*/ 13 w 2064"/>
                  <a:gd name="T59" fmla="*/ 245 h 747"/>
                  <a:gd name="T60" fmla="*/ 24 w 2064"/>
                  <a:gd name="T61" fmla="*/ 268 h 747"/>
                  <a:gd name="T62" fmla="*/ 73 w 2064"/>
                  <a:gd name="T63" fmla="*/ 314 h 747"/>
                  <a:gd name="T64" fmla="*/ 141 w 2064"/>
                  <a:gd name="T65" fmla="*/ 354 h 747"/>
                  <a:gd name="T66" fmla="*/ 220 w 2064"/>
                  <a:gd name="T67" fmla="*/ 392 h 747"/>
                  <a:gd name="T68" fmla="*/ 422 w 2064"/>
                  <a:gd name="T69" fmla="*/ 462 h 747"/>
                  <a:gd name="T70" fmla="*/ 473 w 2064"/>
                  <a:gd name="T71" fmla="*/ 475 h 747"/>
                  <a:gd name="T72" fmla="*/ 502 w 2064"/>
                  <a:gd name="T73" fmla="*/ 488 h 747"/>
                  <a:gd name="T74" fmla="*/ 697 w 2064"/>
                  <a:gd name="T75" fmla="*/ 563 h 747"/>
                  <a:gd name="T76" fmla="*/ 881 w 2064"/>
                  <a:gd name="T77" fmla="*/ 625 h 747"/>
                  <a:gd name="T78" fmla="*/ 985 w 2064"/>
                  <a:gd name="T79" fmla="*/ 654 h 747"/>
                  <a:gd name="T80" fmla="*/ 1078 w 2064"/>
                  <a:gd name="T81" fmla="*/ 674 h 747"/>
                  <a:gd name="T82" fmla="*/ 1316 w 2064"/>
                  <a:gd name="T83" fmla="*/ 714 h 747"/>
                  <a:gd name="T84" fmla="*/ 1575 w 2064"/>
                  <a:gd name="T85" fmla="*/ 743 h 747"/>
                  <a:gd name="T86" fmla="*/ 1756 w 2064"/>
                  <a:gd name="T87" fmla="*/ 747 h 747"/>
                  <a:gd name="T88" fmla="*/ 1861 w 2064"/>
                  <a:gd name="T89" fmla="*/ 739 h 747"/>
                  <a:gd name="T90" fmla="*/ 1906 w 2064"/>
                  <a:gd name="T91" fmla="*/ 731 h 747"/>
                  <a:gd name="T92" fmla="*/ 1943 w 2064"/>
                  <a:gd name="T93" fmla="*/ 711 h 747"/>
                  <a:gd name="T94" fmla="*/ 2007 w 2064"/>
                  <a:gd name="T95" fmla="*/ 664 h 747"/>
                  <a:gd name="T96" fmla="*/ 2050 w 2064"/>
                  <a:gd name="T97" fmla="*/ 610 h 747"/>
                  <a:gd name="T98" fmla="*/ 2064 w 2064"/>
                  <a:gd name="T99" fmla="*/ 569 h 747"/>
                  <a:gd name="T100" fmla="*/ 2064 w 2064"/>
                  <a:gd name="T101" fmla="*/ 540 h 747"/>
                  <a:gd name="T102" fmla="*/ 2060 w 2064"/>
                  <a:gd name="T103" fmla="*/ 525 h 747"/>
                  <a:gd name="T104" fmla="*/ 2060 w 2064"/>
                  <a:gd name="T105" fmla="*/ 525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4" h="747">
                    <a:moveTo>
                      <a:pt x="2060" y="525"/>
                    </a:moveTo>
                    <a:lnTo>
                      <a:pt x="2046" y="528"/>
                    </a:lnTo>
                    <a:lnTo>
                      <a:pt x="1912" y="543"/>
                    </a:lnTo>
                    <a:lnTo>
                      <a:pt x="1756" y="544"/>
                    </a:lnTo>
                    <a:lnTo>
                      <a:pt x="1643" y="536"/>
                    </a:lnTo>
                    <a:lnTo>
                      <a:pt x="1527" y="514"/>
                    </a:lnTo>
                    <a:lnTo>
                      <a:pt x="1418" y="476"/>
                    </a:lnTo>
                    <a:lnTo>
                      <a:pt x="1369" y="449"/>
                    </a:lnTo>
                    <a:lnTo>
                      <a:pt x="1330" y="430"/>
                    </a:lnTo>
                    <a:lnTo>
                      <a:pt x="1273" y="407"/>
                    </a:lnTo>
                    <a:lnTo>
                      <a:pt x="1234" y="399"/>
                    </a:lnTo>
                    <a:lnTo>
                      <a:pt x="1215" y="397"/>
                    </a:lnTo>
                    <a:lnTo>
                      <a:pt x="1119" y="384"/>
                    </a:lnTo>
                    <a:lnTo>
                      <a:pt x="855" y="322"/>
                    </a:lnTo>
                    <a:lnTo>
                      <a:pt x="638" y="256"/>
                    </a:lnTo>
                    <a:lnTo>
                      <a:pt x="501" y="206"/>
                    </a:lnTo>
                    <a:lnTo>
                      <a:pt x="378" y="151"/>
                    </a:lnTo>
                    <a:lnTo>
                      <a:pt x="279" y="93"/>
                    </a:lnTo>
                    <a:lnTo>
                      <a:pt x="243" y="65"/>
                    </a:lnTo>
                    <a:lnTo>
                      <a:pt x="226" y="52"/>
                    </a:lnTo>
                    <a:lnTo>
                      <a:pt x="148" y="7"/>
                    </a:lnTo>
                    <a:lnTo>
                      <a:pt x="112" y="0"/>
                    </a:lnTo>
                    <a:lnTo>
                      <a:pt x="95" y="6"/>
                    </a:lnTo>
                    <a:lnTo>
                      <a:pt x="89" y="14"/>
                    </a:lnTo>
                    <a:lnTo>
                      <a:pt x="73" y="27"/>
                    </a:lnTo>
                    <a:lnTo>
                      <a:pt x="21" y="98"/>
                    </a:lnTo>
                    <a:lnTo>
                      <a:pt x="7" y="134"/>
                    </a:lnTo>
                    <a:lnTo>
                      <a:pt x="0" y="176"/>
                    </a:lnTo>
                    <a:lnTo>
                      <a:pt x="4" y="220"/>
                    </a:lnTo>
                    <a:lnTo>
                      <a:pt x="13" y="245"/>
                    </a:lnTo>
                    <a:lnTo>
                      <a:pt x="24" y="268"/>
                    </a:lnTo>
                    <a:lnTo>
                      <a:pt x="73" y="314"/>
                    </a:lnTo>
                    <a:lnTo>
                      <a:pt x="141" y="354"/>
                    </a:lnTo>
                    <a:lnTo>
                      <a:pt x="220" y="392"/>
                    </a:lnTo>
                    <a:lnTo>
                      <a:pt x="422" y="462"/>
                    </a:lnTo>
                    <a:lnTo>
                      <a:pt x="473" y="475"/>
                    </a:lnTo>
                    <a:lnTo>
                      <a:pt x="502" y="488"/>
                    </a:lnTo>
                    <a:lnTo>
                      <a:pt x="697" y="563"/>
                    </a:lnTo>
                    <a:lnTo>
                      <a:pt x="881" y="625"/>
                    </a:lnTo>
                    <a:lnTo>
                      <a:pt x="985" y="654"/>
                    </a:lnTo>
                    <a:lnTo>
                      <a:pt x="1078" y="674"/>
                    </a:lnTo>
                    <a:lnTo>
                      <a:pt x="1316" y="714"/>
                    </a:lnTo>
                    <a:lnTo>
                      <a:pt x="1575" y="743"/>
                    </a:lnTo>
                    <a:lnTo>
                      <a:pt x="1756" y="747"/>
                    </a:lnTo>
                    <a:lnTo>
                      <a:pt x="1861" y="739"/>
                    </a:lnTo>
                    <a:lnTo>
                      <a:pt x="1906" y="731"/>
                    </a:lnTo>
                    <a:lnTo>
                      <a:pt x="1943" y="711"/>
                    </a:lnTo>
                    <a:lnTo>
                      <a:pt x="2007" y="664"/>
                    </a:lnTo>
                    <a:lnTo>
                      <a:pt x="2050" y="610"/>
                    </a:lnTo>
                    <a:lnTo>
                      <a:pt x="2064" y="569"/>
                    </a:lnTo>
                    <a:lnTo>
                      <a:pt x="2064" y="540"/>
                    </a:lnTo>
                    <a:lnTo>
                      <a:pt x="2060" y="525"/>
                    </a:lnTo>
                    <a:lnTo>
                      <a:pt x="2060" y="525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Freeform 16"/>
              <p:cNvSpPr>
                <a:spLocks/>
              </p:cNvSpPr>
              <p:nvPr/>
            </p:nvSpPr>
            <p:spPr bwMode="auto">
              <a:xfrm>
                <a:off x="2864" y="3576"/>
                <a:ext cx="347" cy="622"/>
              </a:xfrm>
              <a:custGeom>
                <a:avLst/>
                <a:gdLst>
                  <a:gd name="T0" fmla="*/ 1024 w 1043"/>
                  <a:gd name="T1" fmla="*/ 1843 h 1867"/>
                  <a:gd name="T2" fmla="*/ 1033 w 1043"/>
                  <a:gd name="T3" fmla="*/ 1833 h 1867"/>
                  <a:gd name="T4" fmla="*/ 1043 w 1043"/>
                  <a:gd name="T5" fmla="*/ 1814 h 1867"/>
                  <a:gd name="T6" fmla="*/ 1043 w 1043"/>
                  <a:gd name="T7" fmla="*/ 1794 h 1867"/>
                  <a:gd name="T8" fmla="*/ 1033 w 1043"/>
                  <a:gd name="T9" fmla="*/ 1775 h 1867"/>
                  <a:gd name="T10" fmla="*/ 1024 w 1043"/>
                  <a:gd name="T11" fmla="*/ 1765 h 1867"/>
                  <a:gd name="T12" fmla="*/ 978 w 1043"/>
                  <a:gd name="T13" fmla="*/ 1690 h 1867"/>
                  <a:gd name="T14" fmla="*/ 909 w 1043"/>
                  <a:gd name="T15" fmla="*/ 1548 h 1867"/>
                  <a:gd name="T16" fmla="*/ 861 w 1043"/>
                  <a:gd name="T17" fmla="*/ 1399 h 1867"/>
                  <a:gd name="T18" fmla="*/ 830 w 1043"/>
                  <a:gd name="T19" fmla="*/ 1227 h 1867"/>
                  <a:gd name="T20" fmla="*/ 820 w 1043"/>
                  <a:gd name="T21" fmla="*/ 1126 h 1867"/>
                  <a:gd name="T22" fmla="*/ 811 w 1043"/>
                  <a:gd name="T23" fmla="*/ 1071 h 1867"/>
                  <a:gd name="T24" fmla="*/ 810 w 1043"/>
                  <a:gd name="T25" fmla="*/ 957 h 1867"/>
                  <a:gd name="T26" fmla="*/ 820 w 1043"/>
                  <a:gd name="T27" fmla="*/ 841 h 1867"/>
                  <a:gd name="T28" fmla="*/ 840 w 1043"/>
                  <a:gd name="T29" fmla="*/ 727 h 1867"/>
                  <a:gd name="T30" fmla="*/ 903 w 1043"/>
                  <a:gd name="T31" fmla="*/ 485 h 1867"/>
                  <a:gd name="T32" fmla="*/ 922 w 1043"/>
                  <a:gd name="T33" fmla="*/ 435 h 1867"/>
                  <a:gd name="T34" fmla="*/ 900 w 1043"/>
                  <a:gd name="T35" fmla="*/ 433 h 1867"/>
                  <a:gd name="T36" fmla="*/ 854 w 1043"/>
                  <a:gd name="T37" fmla="*/ 425 h 1867"/>
                  <a:gd name="T38" fmla="*/ 784 w 1043"/>
                  <a:gd name="T39" fmla="*/ 396 h 1867"/>
                  <a:gd name="T40" fmla="*/ 689 w 1043"/>
                  <a:gd name="T41" fmla="*/ 334 h 1867"/>
                  <a:gd name="T42" fmla="*/ 597 w 1043"/>
                  <a:gd name="T43" fmla="*/ 258 h 1867"/>
                  <a:gd name="T44" fmla="*/ 474 w 1043"/>
                  <a:gd name="T45" fmla="*/ 135 h 1867"/>
                  <a:gd name="T46" fmla="*/ 369 w 1043"/>
                  <a:gd name="T47" fmla="*/ 13 h 1867"/>
                  <a:gd name="T48" fmla="*/ 359 w 1043"/>
                  <a:gd name="T49" fmla="*/ 0 h 1867"/>
                  <a:gd name="T50" fmla="*/ 26 w 1043"/>
                  <a:gd name="T51" fmla="*/ 102 h 1867"/>
                  <a:gd name="T52" fmla="*/ 0 w 1043"/>
                  <a:gd name="T53" fmla="*/ 152 h 1867"/>
                  <a:gd name="T54" fmla="*/ 0 w 1043"/>
                  <a:gd name="T55" fmla="*/ 537 h 1867"/>
                  <a:gd name="T56" fmla="*/ 768 w 1043"/>
                  <a:gd name="T57" fmla="*/ 1791 h 1867"/>
                  <a:gd name="T58" fmla="*/ 779 w 1043"/>
                  <a:gd name="T59" fmla="*/ 1801 h 1867"/>
                  <a:gd name="T60" fmla="*/ 815 w 1043"/>
                  <a:gd name="T61" fmla="*/ 1820 h 1867"/>
                  <a:gd name="T62" fmla="*/ 890 w 1043"/>
                  <a:gd name="T63" fmla="*/ 1849 h 1867"/>
                  <a:gd name="T64" fmla="*/ 948 w 1043"/>
                  <a:gd name="T65" fmla="*/ 1867 h 1867"/>
                  <a:gd name="T66" fmla="*/ 998 w 1043"/>
                  <a:gd name="T67" fmla="*/ 1856 h 1867"/>
                  <a:gd name="T68" fmla="*/ 1024 w 1043"/>
                  <a:gd name="T69" fmla="*/ 1843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3" h="1867">
                    <a:moveTo>
                      <a:pt x="1024" y="1843"/>
                    </a:moveTo>
                    <a:lnTo>
                      <a:pt x="1033" y="1833"/>
                    </a:lnTo>
                    <a:lnTo>
                      <a:pt x="1043" y="1814"/>
                    </a:lnTo>
                    <a:lnTo>
                      <a:pt x="1043" y="1794"/>
                    </a:lnTo>
                    <a:lnTo>
                      <a:pt x="1033" y="1775"/>
                    </a:lnTo>
                    <a:lnTo>
                      <a:pt x="1024" y="1765"/>
                    </a:lnTo>
                    <a:lnTo>
                      <a:pt x="978" y="1690"/>
                    </a:lnTo>
                    <a:lnTo>
                      <a:pt x="909" y="1548"/>
                    </a:lnTo>
                    <a:lnTo>
                      <a:pt x="861" y="1399"/>
                    </a:lnTo>
                    <a:lnTo>
                      <a:pt x="830" y="1227"/>
                    </a:lnTo>
                    <a:lnTo>
                      <a:pt x="820" y="1126"/>
                    </a:lnTo>
                    <a:lnTo>
                      <a:pt x="811" y="1071"/>
                    </a:lnTo>
                    <a:lnTo>
                      <a:pt x="810" y="957"/>
                    </a:lnTo>
                    <a:lnTo>
                      <a:pt x="820" y="841"/>
                    </a:lnTo>
                    <a:lnTo>
                      <a:pt x="840" y="727"/>
                    </a:lnTo>
                    <a:lnTo>
                      <a:pt x="903" y="485"/>
                    </a:lnTo>
                    <a:lnTo>
                      <a:pt x="922" y="435"/>
                    </a:lnTo>
                    <a:lnTo>
                      <a:pt x="900" y="433"/>
                    </a:lnTo>
                    <a:lnTo>
                      <a:pt x="854" y="425"/>
                    </a:lnTo>
                    <a:lnTo>
                      <a:pt x="784" y="396"/>
                    </a:lnTo>
                    <a:lnTo>
                      <a:pt x="689" y="334"/>
                    </a:lnTo>
                    <a:lnTo>
                      <a:pt x="597" y="258"/>
                    </a:lnTo>
                    <a:lnTo>
                      <a:pt x="474" y="135"/>
                    </a:lnTo>
                    <a:lnTo>
                      <a:pt x="369" y="13"/>
                    </a:lnTo>
                    <a:lnTo>
                      <a:pt x="359" y="0"/>
                    </a:lnTo>
                    <a:lnTo>
                      <a:pt x="26" y="102"/>
                    </a:lnTo>
                    <a:lnTo>
                      <a:pt x="0" y="152"/>
                    </a:lnTo>
                    <a:lnTo>
                      <a:pt x="0" y="537"/>
                    </a:lnTo>
                    <a:lnTo>
                      <a:pt x="768" y="1791"/>
                    </a:lnTo>
                    <a:lnTo>
                      <a:pt x="779" y="1801"/>
                    </a:lnTo>
                    <a:lnTo>
                      <a:pt x="815" y="1820"/>
                    </a:lnTo>
                    <a:lnTo>
                      <a:pt x="890" y="1849"/>
                    </a:lnTo>
                    <a:lnTo>
                      <a:pt x="948" y="1867"/>
                    </a:lnTo>
                    <a:lnTo>
                      <a:pt x="998" y="1856"/>
                    </a:lnTo>
                    <a:lnTo>
                      <a:pt x="1024" y="1843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Freeform 17"/>
              <p:cNvSpPr>
                <a:spLocks/>
              </p:cNvSpPr>
              <p:nvPr/>
            </p:nvSpPr>
            <p:spPr bwMode="auto">
              <a:xfrm>
                <a:off x="2776" y="3619"/>
                <a:ext cx="429" cy="591"/>
              </a:xfrm>
              <a:custGeom>
                <a:avLst/>
                <a:gdLst>
                  <a:gd name="T0" fmla="*/ 1287 w 1287"/>
                  <a:gd name="T1" fmla="*/ 1715 h 1775"/>
                  <a:gd name="T2" fmla="*/ 1276 w 1287"/>
                  <a:gd name="T3" fmla="*/ 1708 h 1775"/>
                  <a:gd name="T4" fmla="*/ 1172 w 1287"/>
                  <a:gd name="T5" fmla="*/ 1629 h 1775"/>
                  <a:gd name="T6" fmla="*/ 1061 w 1287"/>
                  <a:gd name="T7" fmla="*/ 1523 h 1775"/>
                  <a:gd name="T8" fmla="*/ 986 w 1287"/>
                  <a:gd name="T9" fmla="*/ 1438 h 1775"/>
                  <a:gd name="T10" fmla="*/ 920 w 1287"/>
                  <a:gd name="T11" fmla="*/ 1341 h 1775"/>
                  <a:gd name="T12" fmla="*/ 868 w 1287"/>
                  <a:gd name="T13" fmla="*/ 1234 h 1775"/>
                  <a:gd name="T14" fmla="*/ 852 w 1287"/>
                  <a:gd name="T15" fmla="*/ 1176 h 1775"/>
                  <a:gd name="T16" fmla="*/ 851 w 1287"/>
                  <a:gd name="T17" fmla="*/ 1158 h 1775"/>
                  <a:gd name="T18" fmla="*/ 842 w 1287"/>
                  <a:gd name="T19" fmla="*/ 1120 h 1775"/>
                  <a:gd name="T20" fmla="*/ 822 w 1287"/>
                  <a:gd name="T21" fmla="*/ 1087 h 1775"/>
                  <a:gd name="T22" fmla="*/ 793 w 1287"/>
                  <a:gd name="T23" fmla="*/ 1060 h 1775"/>
                  <a:gd name="T24" fmla="*/ 775 w 1287"/>
                  <a:gd name="T25" fmla="*/ 1048 h 1775"/>
                  <a:gd name="T26" fmla="*/ 721 w 1287"/>
                  <a:gd name="T27" fmla="*/ 972 h 1775"/>
                  <a:gd name="T28" fmla="*/ 580 w 1287"/>
                  <a:gd name="T29" fmla="*/ 749 h 1775"/>
                  <a:gd name="T30" fmla="*/ 471 w 1287"/>
                  <a:gd name="T31" fmla="*/ 554 h 1775"/>
                  <a:gd name="T32" fmla="*/ 406 w 1287"/>
                  <a:gd name="T33" fmla="*/ 426 h 1775"/>
                  <a:gd name="T34" fmla="*/ 354 w 1287"/>
                  <a:gd name="T35" fmla="*/ 305 h 1775"/>
                  <a:gd name="T36" fmla="*/ 321 w 1287"/>
                  <a:gd name="T37" fmla="*/ 199 h 1775"/>
                  <a:gd name="T38" fmla="*/ 314 w 1287"/>
                  <a:gd name="T39" fmla="*/ 153 h 1775"/>
                  <a:gd name="T40" fmla="*/ 314 w 1287"/>
                  <a:gd name="T41" fmla="*/ 134 h 1775"/>
                  <a:gd name="T42" fmla="*/ 297 w 1287"/>
                  <a:gd name="T43" fmla="*/ 48 h 1775"/>
                  <a:gd name="T44" fmla="*/ 274 w 1287"/>
                  <a:gd name="T45" fmla="*/ 13 h 1775"/>
                  <a:gd name="T46" fmla="*/ 252 w 1287"/>
                  <a:gd name="T47" fmla="*/ 0 h 1775"/>
                  <a:gd name="T48" fmla="*/ 238 w 1287"/>
                  <a:gd name="T49" fmla="*/ 0 h 1775"/>
                  <a:gd name="T50" fmla="*/ 219 w 1287"/>
                  <a:gd name="T51" fmla="*/ 0 h 1775"/>
                  <a:gd name="T52" fmla="*/ 114 w 1287"/>
                  <a:gd name="T53" fmla="*/ 23 h 1775"/>
                  <a:gd name="T54" fmla="*/ 58 w 1287"/>
                  <a:gd name="T55" fmla="*/ 53 h 1775"/>
                  <a:gd name="T56" fmla="*/ 23 w 1287"/>
                  <a:gd name="T57" fmla="*/ 84 h 1775"/>
                  <a:gd name="T58" fmla="*/ 7 w 1287"/>
                  <a:gd name="T59" fmla="*/ 102 h 1775"/>
                  <a:gd name="T60" fmla="*/ 0 w 1287"/>
                  <a:gd name="T61" fmla="*/ 128 h 1775"/>
                  <a:gd name="T62" fmla="*/ 4 w 1287"/>
                  <a:gd name="T63" fmla="*/ 193 h 1775"/>
                  <a:gd name="T64" fmla="*/ 26 w 1287"/>
                  <a:gd name="T65" fmla="*/ 271 h 1775"/>
                  <a:gd name="T66" fmla="*/ 59 w 1287"/>
                  <a:gd name="T67" fmla="*/ 353 h 1775"/>
                  <a:gd name="T68" fmla="*/ 158 w 1287"/>
                  <a:gd name="T69" fmla="*/ 543 h 1775"/>
                  <a:gd name="T70" fmla="*/ 187 w 1287"/>
                  <a:gd name="T71" fmla="*/ 587 h 1775"/>
                  <a:gd name="T72" fmla="*/ 199 w 1287"/>
                  <a:gd name="T73" fmla="*/ 616 h 1775"/>
                  <a:gd name="T74" fmla="*/ 292 w 1287"/>
                  <a:gd name="T75" fmla="*/ 806 h 1775"/>
                  <a:gd name="T76" fmla="*/ 386 w 1287"/>
                  <a:gd name="T77" fmla="*/ 979 h 1775"/>
                  <a:gd name="T78" fmla="*/ 442 w 1287"/>
                  <a:gd name="T79" fmla="*/ 1074 h 1775"/>
                  <a:gd name="T80" fmla="*/ 464 w 1287"/>
                  <a:gd name="T81" fmla="*/ 1115 h 1775"/>
                  <a:gd name="T82" fmla="*/ 520 w 1287"/>
                  <a:gd name="T83" fmla="*/ 1202 h 1775"/>
                  <a:gd name="T84" fmla="*/ 626 w 1287"/>
                  <a:gd name="T85" fmla="*/ 1349 h 1775"/>
                  <a:gd name="T86" fmla="*/ 799 w 1287"/>
                  <a:gd name="T87" fmla="*/ 1546 h 1775"/>
                  <a:gd name="T88" fmla="*/ 933 w 1287"/>
                  <a:gd name="T89" fmla="*/ 1672 h 1775"/>
                  <a:gd name="T90" fmla="*/ 1018 w 1287"/>
                  <a:gd name="T91" fmla="*/ 1739 h 1775"/>
                  <a:gd name="T92" fmla="*/ 1057 w 1287"/>
                  <a:gd name="T93" fmla="*/ 1765 h 1775"/>
                  <a:gd name="T94" fmla="*/ 1087 w 1287"/>
                  <a:gd name="T95" fmla="*/ 1774 h 1775"/>
                  <a:gd name="T96" fmla="*/ 1150 w 1287"/>
                  <a:gd name="T97" fmla="*/ 1775 h 1775"/>
                  <a:gd name="T98" fmla="*/ 1212 w 1287"/>
                  <a:gd name="T99" fmla="*/ 1761 h 1775"/>
                  <a:gd name="T100" fmla="*/ 1267 w 1287"/>
                  <a:gd name="T101" fmla="*/ 1732 h 1775"/>
                  <a:gd name="T102" fmla="*/ 1287 w 1287"/>
                  <a:gd name="T103" fmla="*/ 1715 h 1775"/>
                  <a:gd name="T104" fmla="*/ 1287 w 1287"/>
                  <a:gd name="T105" fmla="*/ 171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7" h="1775">
                    <a:moveTo>
                      <a:pt x="1287" y="1715"/>
                    </a:moveTo>
                    <a:lnTo>
                      <a:pt x="1276" y="1708"/>
                    </a:lnTo>
                    <a:lnTo>
                      <a:pt x="1172" y="1629"/>
                    </a:lnTo>
                    <a:lnTo>
                      <a:pt x="1061" y="1523"/>
                    </a:lnTo>
                    <a:lnTo>
                      <a:pt x="986" y="1438"/>
                    </a:lnTo>
                    <a:lnTo>
                      <a:pt x="920" y="1341"/>
                    </a:lnTo>
                    <a:lnTo>
                      <a:pt x="868" y="1234"/>
                    </a:lnTo>
                    <a:lnTo>
                      <a:pt x="852" y="1176"/>
                    </a:lnTo>
                    <a:lnTo>
                      <a:pt x="851" y="1158"/>
                    </a:lnTo>
                    <a:lnTo>
                      <a:pt x="842" y="1120"/>
                    </a:lnTo>
                    <a:lnTo>
                      <a:pt x="822" y="1087"/>
                    </a:lnTo>
                    <a:lnTo>
                      <a:pt x="793" y="1060"/>
                    </a:lnTo>
                    <a:lnTo>
                      <a:pt x="775" y="1048"/>
                    </a:lnTo>
                    <a:lnTo>
                      <a:pt x="721" y="972"/>
                    </a:lnTo>
                    <a:lnTo>
                      <a:pt x="580" y="749"/>
                    </a:lnTo>
                    <a:lnTo>
                      <a:pt x="471" y="554"/>
                    </a:lnTo>
                    <a:lnTo>
                      <a:pt x="406" y="426"/>
                    </a:lnTo>
                    <a:lnTo>
                      <a:pt x="354" y="305"/>
                    </a:lnTo>
                    <a:lnTo>
                      <a:pt x="321" y="199"/>
                    </a:lnTo>
                    <a:lnTo>
                      <a:pt x="314" y="153"/>
                    </a:lnTo>
                    <a:lnTo>
                      <a:pt x="314" y="134"/>
                    </a:lnTo>
                    <a:lnTo>
                      <a:pt x="297" y="48"/>
                    </a:lnTo>
                    <a:lnTo>
                      <a:pt x="274" y="13"/>
                    </a:lnTo>
                    <a:lnTo>
                      <a:pt x="252" y="0"/>
                    </a:lnTo>
                    <a:lnTo>
                      <a:pt x="238" y="0"/>
                    </a:lnTo>
                    <a:lnTo>
                      <a:pt x="219" y="0"/>
                    </a:lnTo>
                    <a:lnTo>
                      <a:pt x="114" y="23"/>
                    </a:lnTo>
                    <a:lnTo>
                      <a:pt x="58" y="53"/>
                    </a:lnTo>
                    <a:lnTo>
                      <a:pt x="23" y="84"/>
                    </a:lnTo>
                    <a:lnTo>
                      <a:pt x="7" y="102"/>
                    </a:lnTo>
                    <a:lnTo>
                      <a:pt x="0" y="128"/>
                    </a:lnTo>
                    <a:lnTo>
                      <a:pt x="4" y="193"/>
                    </a:lnTo>
                    <a:lnTo>
                      <a:pt x="26" y="271"/>
                    </a:lnTo>
                    <a:lnTo>
                      <a:pt x="59" y="353"/>
                    </a:lnTo>
                    <a:lnTo>
                      <a:pt x="158" y="543"/>
                    </a:lnTo>
                    <a:lnTo>
                      <a:pt x="187" y="587"/>
                    </a:lnTo>
                    <a:lnTo>
                      <a:pt x="199" y="616"/>
                    </a:lnTo>
                    <a:lnTo>
                      <a:pt x="292" y="806"/>
                    </a:lnTo>
                    <a:lnTo>
                      <a:pt x="386" y="979"/>
                    </a:lnTo>
                    <a:lnTo>
                      <a:pt x="442" y="1074"/>
                    </a:lnTo>
                    <a:lnTo>
                      <a:pt x="464" y="1115"/>
                    </a:lnTo>
                    <a:lnTo>
                      <a:pt x="520" y="1202"/>
                    </a:lnTo>
                    <a:lnTo>
                      <a:pt x="626" y="1349"/>
                    </a:lnTo>
                    <a:lnTo>
                      <a:pt x="799" y="1546"/>
                    </a:lnTo>
                    <a:lnTo>
                      <a:pt x="933" y="1672"/>
                    </a:lnTo>
                    <a:lnTo>
                      <a:pt x="1018" y="1739"/>
                    </a:lnTo>
                    <a:lnTo>
                      <a:pt x="1057" y="1765"/>
                    </a:lnTo>
                    <a:lnTo>
                      <a:pt x="1087" y="1774"/>
                    </a:lnTo>
                    <a:lnTo>
                      <a:pt x="1150" y="1775"/>
                    </a:lnTo>
                    <a:lnTo>
                      <a:pt x="1212" y="1761"/>
                    </a:lnTo>
                    <a:lnTo>
                      <a:pt x="1267" y="1732"/>
                    </a:lnTo>
                    <a:lnTo>
                      <a:pt x="1287" y="1715"/>
                    </a:lnTo>
                    <a:lnTo>
                      <a:pt x="1287" y="1715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Freeform 18"/>
              <p:cNvSpPr>
                <a:spLocks/>
              </p:cNvSpPr>
              <p:nvPr/>
            </p:nvSpPr>
            <p:spPr bwMode="auto">
              <a:xfrm>
                <a:off x="3469" y="1963"/>
                <a:ext cx="1144" cy="959"/>
              </a:xfrm>
              <a:custGeom>
                <a:avLst/>
                <a:gdLst>
                  <a:gd name="T0" fmla="*/ 487 w 3430"/>
                  <a:gd name="T1" fmla="*/ 204 h 2875"/>
                  <a:gd name="T2" fmla="*/ 476 w 3430"/>
                  <a:gd name="T3" fmla="*/ 375 h 2875"/>
                  <a:gd name="T4" fmla="*/ 520 w 3430"/>
                  <a:gd name="T5" fmla="*/ 550 h 2875"/>
                  <a:gd name="T6" fmla="*/ 550 w 3430"/>
                  <a:gd name="T7" fmla="*/ 632 h 2875"/>
                  <a:gd name="T8" fmla="*/ 561 w 3430"/>
                  <a:gd name="T9" fmla="*/ 803 h 2875"/>
                  <a:gd name="T10" fmla="*/ 523 w 3430"/>
                  <a:gd name="T11" fmla="*/ 983 h 2875"/>
                  <a:gd name="T12" fmla="*/ 487 w 3430"/>
                  <a:gd name="T13" fmla="*/ 1074 h 2875"/>
                  <a:gd name="T14" fmla="*/ 329 w 3430"/>
                  <a:gd name="T15" fmla="*/ 1621 h 2875"/>
                  <a:gd name="T16" fmla="*/ 258 w 3430"/>
                  <a:gd name="T17" fmla="*/ 2013 h 2875"/>
                  <a:gd name="T18" fmla="*/ 255 w 3430"/>
                  <a:gd name="T19" fmla="*/ 2126 h 2875"/>
                  <a:gd name="T20" fmla="*/ 198 w 3430"/>
                  <a:gd name="T21" fmla="*/ 2340 h 2875"/>
                  <a:gd name="T22" fmla="*/ 81 w 3430"/>
                  <a:gd name="T23" fmla="*/ 2570 h 2875"/>
                  <a:gd name="T24" fmla="*/ 0 w 3430"/>
                  <a:gd name="T25" fmla="*/ 2687 h 2875"/>
                  <a:gd name="T26" fmla="*/ 199 w 3430"/>
                  <a:gd name="T27" fmla="*/ 2774 h 2875"/>
                  <a:gd name="T28" fmla="*/ 457 w 3430"/>
                  <a:gd name="T29" fmla="*/ 2849 h 2875"/>
                  <a:gd name="T30" fmla="*/ 703 w 3430"/>
                  <a:gd name="T31" fmla="*/ 2875 h 2875"/>
                  <a:gd name="T32" fmla="*/ 941 w 3430"/>
                  <a:gd name="T33" fmla="*/ 2854 h 2875"/>
                  <a:gd name="T34" fmla="*/ 1767 w 3430"/>
                  <a:gd name="T35" fmla="*/ 1867 h 2875"/>
                  <a:gd name="T36" fmla="*/ 2442 w 3430"/>
                  <a:gd name="T37" fmla="*/ 2471 h 2875"/>
                  <a:gd name="T38" fmla="*/ 2614 w 3430"/>
                  <a:gd name="T39" fmla="*/ 2335 h 2875"/>
                  <a:gd name="T40" fmla="*/ 2851 w 3430"/>
                  <a:gd name="T41" fmla="*/ 2232 h 2875"/>
                  <a:gd name="T42" fmla="*/ 3031 w 3430"/>
                  <a:gd name="T43" fmla="*/ 2194 h 2875"/>
                  <a:gd name="T44" fmla="*/ 3246 w 3430"/>
                  <a:gd name="T45" fmla="*/ 2184 h 2875"/>
                  <a:gd name="T46" fmla="*/ 3430 w 3430"/>
                  <a:gd name="T47" fmla="*/ 2201 h 2875"/>
                  <a:gd name="T48" fmla="*/ 3159 w 3430"/>
                  <a:gd name="T49" fmla="*/ 1490 h 2875"/>
                  <a:gd name="T50" fmla="*/ 2953 w 3430"/>
                  <a:gd name="T51" fmla="*/ 1051 h 2875"/>
                  <a:gd name="T52" fmla="*/ 2854 w 3430"/>
                  <a:gd name="T53" fmla="*/ 901 h 2875"/>
                  <a:gd name="T54" fmla="*/ 2647 w 3430"/>
                  <a:gd name="T55" fmla="*/ 518 h 2875"/>
                  <a:gd name="T56" fmla="*/ 2496 w 3430"/>
                  <a:gd name="T57" fmla="*/ 315 h 2875"/>
                  <a:gd name="T58" fmla="*/ 2437 w 3430"/>
                  <a:gd name="T59" fmla="*/ 266 h 2875"/>
                  <a:gd name="T60" fmla="*/ 2225 w 3430"/>
                  <a:gd name="T61" fmla="*/ 197 h 2875"/>
                  <a:gd name="T62" fmla="*/ 1665 w 3430"/>
                  <a:gd name="T63" fmla="*/ 102 h 2875"/>
                  <a:gd name="T64" fmla="*/ 717 w 3430"/>
                  <a:gd name="T65" fmla="*/ 0 h 2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30" h="2875">
                    <a:moveTo>
                      <a:pt x="717" y="0"/>
                    </a:moveTo>
                    <a:lnTo>
                      <a:pt x="487" y="204"/>
                    </a:lnTo>
                    <a:lnTo>
                      <a:pt x="480" y="226"/>
                    </a:lnTo>
                    <a:lnTo>
                      <a:pt x="476" y="375"/>
                    </a:lnTo>
                    <a:lnTo>
                      <a:pt x="494" y="476"/>
                    </a:lnTo>
                    <a:lnTo>
                      <a:pt x="520" y="550"/>
                    </a:lnTo>
                    <a:lnTo>
                      <a:pt x="538" y="589"/>
                    </a:lnTo>
                    <a:lnTo>
                      <a:pt x="550" y="632"/>
                    </a:lnTo>
                    <a:lnTo>
                      <a:pt x="562" y="718"/>
                    </a:lnTo>
                    <a:lnTo>
                      <a:pt x="561" y="803"/>
                    </a:lnTo>
                    <a:lnTo>
                      <a:pt x="549" y="882"/>
                    </a:lnTo>
                    <a:lnTo>
                      <a:pt x="523" y="983"/>
                    </a:lnTo>
                    <a:lnTo>
                      <a:pt x="491" y="1067"/>
                    </a:lnTo>
                    <a:lnTo>
                      <a:pt x="487" y="1074"/>
                    </a:lnTo>
                    <a:lnTo>
                      <a:pt x="458" y="1160"/>
                    </a:lnTo>
                    <a:lnTo>
                      <a:pt x="329" y="1621"/>
                    </a:lnTo>
                    <a:lnTo>
                      <a:pt x="277" y="1867"/>
                    </a:lnTo>
                    <a:lnTo>
                      <a:pt x="258" y="2013"/>
                    </a:lnTo>
                    <a:lnTo>
                      <a:pt x="257" y="2073"/>
                    </a:lnTo>
                    <a:lnTo>
                      <a:pt x="255" y="2126"/>
                    </a:lnTo>
                    <a:lnTo>
                      <a:pt x="234" y="2234"/>
                    </a:lnTo>
                    <a:lnTo>
                      <a:pt x="198" y="2340"/>
                    </a:lnTo>
                    <a:lnTo>
                      <a:pt x="153" y="2440"/>
                    </a:lnTo>
                    <a:lnTo>
                      <a:pt x="81" y="2570"/>
                    </a:lnTo>
                    <a:lnTo>
                      <a:pt x="9" y="2676"/>
                    </a:lnTo>
                    <a:lnTo>
                      <a:pt x="0" y="2687"/>
                    </a:lnTo>
                    <a:lnTo>
                      <a:pt x="68" y="2720"/>
                    </a:lnTo>
                    <a:lnTo>
                      <a:pt x="199" y="2774"/>
                    </a:lnTo>
                    <a:lnTo>
                      <a:pt x="329" y="2818"/>
                    </a:lnTo>
                    <a:lnTo>
                      <a:pt x="457" y="2849"/>
                    </a:lnTo>
                    <a:lnTo>
                      <a:pt x="581" y="2868"/>
                    </a:lnTo>
                    <a:lnTo>
                      <a:pt x="703" y="2875"/>
                    </a:lnTo>
                    <a:lnTo>
                      <a:pt x="824" y="2871"/>
                    </a:lnTo>
                    <a:lnTo>
                      <a:pt x="941" y="2854"/>
                    </a:lnTo>
                    <a:lnTo>
                      <a:pt x="998" y="2841"/>
                    </a:lnTo>
                    <a:lnTo>
                      <a:pt x="1767" y="1867"/>
                    </a:lnTo>
                    <a:lnTo>
                      <a:pt x="2432" y="2482"/>
                    </a:lnTo>
                    <a:lnTo>
                      <a:pt x="2442" y="2471"/>
                    </a:lnTo>
                    <a:lnTo>
                      <a:pt x="2523" y="2397"/>
                    </a:lnTo>
                    <a:lnTo>
                      <a:pt x="2614" y="2335"/>
                    </a:lnTo>
                    <a:lnTo>
                      <a:pt x="2736" y="2272"/>
                    </a:lnTo>
                    <a:lnTo>
                      <a:pt x="2851" y="2232"/>
                    </a:lnTo>
                    <a:lnTo>
                      <a:pt x="2936" y="2210"/>
                    </a:lnTo>
                    <a:lnTo>
                      <a:pt x="3031" y="2194"/>
                    </a:lnTo>
                    <a:lnTo>
                      <a:pt x="3133" y="2184"/>
                    </a:lnTo>
                    <a:lnTo>
                      <a:pt x="3246" y="2184"/>
                    </a:lnTo>
                    <a:lnTo>
                      <a:pt x="3367" y="2193"/>
                    </a:lnTo>
                    <a:lnTo>
                      <a:pt x="3430" y="2201"/>
                    </a:lnTo>
                    <a:lnTo>
                      <a:pt x="3388" y="2082"/>
                    </a:lnTo>
                    <a:lnTo>
                      <a:pt x="3159" y="1490"/>
                    </a:lnTo>
                    <a:lnTo>
                      <a:pt x="3033" y="1202"/>
                    </a:lnTo>
                    <a:lnTo>
                      <a:pt x="2953" y="1051"/>
                    </a:lnTo>
                    <a:lnTo>
                      <a:pt x="2919" y="998"/>
                    </a:lnTo>
                    <a:lnTo>
                      <a:pt x="2854" y="901"/>
                    </a:lnTo>
                    <a:lnTo>
                      <a:pt x="2748" y="705"/>
                    </a:lnTo>
                    <a:lnTo>
                      <a:pt x="2647" y="518"/>
                    </a:lnTo>
                    <a:lnTo>
                      <a:pt x="2562" y="391"/>
                    </a:lnTo>
                    <a:lnTo>
                      <a:pt x="2496" y="315"/>
                    </a:lnTo>
                    <a:lnTo>
                      <a:pt x="2458" y="280"/>
                    </a:lnTo>
                    <a:lnTo>
                      <a:pt x="2437" y="266"/>
                    </a:lnTo>
                    <a:lnTo>
                      <a:pt x="2369" y="239"/>
                    </a:lnTo>
                    <a:lnTo>
                      <a:pt x="2225" y="197"/>
                    </a:lnTo>
                    <a:lnTo>
                      <a:pt x="1966" y="146"/>
                    </a:lnTo>
                    <a:lnTo>
                      <a:pt x="1665" y="102"/>
                    </a:lnTo>
                    <a:lnTo>
                      <a:pt x="909" y="15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Freeform 19"/>
              <p:cNvSpPr>
                <a:spLocks/>
              </p:cNvSpPr>
              <p:nvPr/>
            </p:nvSpPr>
            <p:spPr bwMode="auto">
              <a:xfrm>
                <a:off x="3587" y="979"/>
                <a:ext cx="352" cy="523"/>
              </a:xfrm>
              <a:custGeom>
                <a:avLst/>
                <a:gdLst>
                  <a:gd name="T0" fmla="*/ 852 w 1057"/>
                  <a:gd name="T1" fmla="*/ 189 h 1571"/>
                  <a:gd name="T2" fmla="*/ 1057 w 1057"/>
                  <a:gd name="T3" fmla="*/ 1571 h 1571"/>
                  <a:gd name="T4" fmla="*/ 996 w 1057"/>
                  <a:gd name="T5" fmla="*/ 1545 h 1571"/>
                  <a:gd name="T6" fmla="*/ 674 w 1057"/>
                  <a:gd name="T7" fmla="*/ 1388 h 1571"/>
                  <a:gd name="T8" fmla="*/ 505 w 1057"/>
                  <a:gd name="T9" fmla="*/ 1289 h 1571"/>
                  <a:gd name="T10" fmla="*/ 406 w 1057"/>
                  <a:gd name="T11" fmla="*/ 1220 h 1571"/>
                  <a:gd name="T12" fmla="*/ 365 w 1057"/>
                  <a:gd name="T13" fmla="*/ 1187 h 1571"/>
                  <a:gd name="T14" fmla="*/ 292 w 1057"/>
                  <a:gd name="T15" fmla="*/ 1132 h 1571"/>
                  <a:gd name="T16" fmla="*/ 177 w 1057"/>
                  <a:gd name="T17" fmla="*/ 1056 h 1571"/>
                  <a:gd name="T18" fmla="*/ 135 w 1057"/>
                  <a:gd name="T19" fmla="*/ 1033 h 1571"/>
                  <a:gd name="T20" fmla="*/ 98 w 1057"/>
                  <a:gd name="T21" fmla="*/ 1013 h 1571"/>
                  <a:gd name="T22" fmla="*/ 42 w 1057"/>
                  <a:gd name="T23" fmla="*/ 958 h 1571"/>
                  <a:gd name="T24" fmla="*/ 8 w 1057"/>
                  <a:gd name="T25" fmla="*/ 896 h 1571"/>
                  <a:gd name="T26" fmla="*/ 0 w 1057"/>
                  <a:gd name="T27" fmla="*/ 848 h 1571"/>
                  <a:gd name="T28" fmla="*/ 3 w 1057"/>
                  <a:gd name="T29" fmla="*/ 817 h 1571"/>
                  <a:gd name="T30" fmla="*/ 7 w 1057"/>
                  <a:gd name="T31" fmla="*/ 802 h 1571"/>
                  <a:gd name="T32" fmla="*/ 7 w 1057"/>
                  <a:gd name="T33" fmla="*/ 784 h 1571"/>
                  <a:gd name="T34" fmla="*/ 17 w 1057"/>
                  <a:gd name="T35" fmla="*/ 736 h 1571"/>
                  <a:gd name="T36" fmla="*/ 33 w 1057"/>
                  <a:gd name="T37" fmla="*/ 700 h 1571"/>
                  <a:gd name="T38" fmla="*/ 80 w 1057"/>
                  <a:gd name="T39" fmla="*/ 559 h 1571"/>
                  <a:gd name="T40" fmla="*/ 193 w 1057"/>
                  <a:gd name="T41" fmla="*/ 271 h 1571"/>
                  <a:gd name="T42" fmla="*/ 275 w 1057"/>
                  <a:gd name="T43" fmla="*/ 98 h 1571"/>
                  <a:gd name="T44" fmla="*/ 314 w 1057"/>
                  <a:gd name="T45" fmla="*/ 35 h 1571"/>
                  <a:gd name="T46" fmla="*/ 330 w 1057"/>
                  <a:gd name="T47" fmla="*/ 23 h 1571"/>
                  <a:gd name="T48" fmla="*/ 363 w 1057"/>
                  <a:gd name="T49" fmla="*/ 9 h 1571"/>
                  <a:gd name="T50" fmla="*/ 420 w 1057"/>
                  <a:gd name="T51" fmla="*/ 0 h 1571"/>
                  <a:gd name="T52" fmla="*/ 507 w 1057"/>
                  <a:gd name="T53" fmla="*/ 13 h 1571"/>
                  <a:gd name="T54" fmla="*/ 597 w 1057"/>
                  <a:gd name="T55" fmla="*/ 43 h 1571"/>
                  <a:gd name="T56" fmla="*/ 724 w 1057"/>
                  <a:gd name="T57" fmla="*/ 107 h 1571"/>
                  <a:gd name="T58" fmla="*/ 839 w 1057"/>
                  <a:gd name="T59" fmla="*/ 180 h 1571"/>
                  <a:gd name="T60" fmla="*/ 852 w 1057"/>
                  <a:gd name="T61" fmla="*/ 189 h 1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57" h="1571">
                    <a:moveTo>
                      <a:pt x="852" y="189"/>
                    </a:moveTo>
                    <a:lnTo>
                      <a:pt x="1057" y="1571"/>
                    </a:lnTo>
                    <a:lnTo>
                      <a:pt x="996" y="1545"/>
                    </a:lnTo>
                    <a:lnTo>
                      <a:pt x="674" y="1388"/>
                    </a:lnTo>
                    <a:lnTo>
                      <a:pt x="505" y="1289"/>
                    </a:lnTo>
                    <a:lnTo>
                      <a:pt x="406" y="1220"/>
                    </a:lnTo>
                    <a:lnTo>
                      <a:pt x="365" y="1187"/>
                    </a:lnTo>
                    <a:lnTo>
                      <a:pt x="292" y="1132"/>
                    </a:lnTo>
                    <a:lnTo>
                      <a:pt x="177" y="1056"/>
                    </a:lnTo>
                    <a:lnTo>
                      <a:pt x="135" y="1033"/>
                    </a:lnTo>
                    <a:lnTo>
                      <a:pt x="98" y="1013"/>
                    </a:lnTo>
                    <a:lnTo>
                      <a:pt x="42" y="958"/>
                    </a:lnTo>
                    <a:lnTo>
                      <a:pt x="8" y="896"/>
                    </a:lnTo>
                    <a:lnTo>
                      <a:pt x="0" y="848"/>
                    </a:lnTo>
                    <a:lnTo>
                      <a:pt x="3" y="817"/>
                    </a:lnTo>
                    <a:lnTo>
                      <a:pt x="7" y="802"/>
                    </a:lnTo>
                    <a:lnTo>
                      <a:pt x="7" y="784"/>
                    </a:lnTo>
                    <a:lnTo>
                      <a:pt x="17" y="736"/>
                    </a:lnTo>
                    <a:lnTo>
                      <a:pt x="33" y="700"/>
                    </a:lnTo>
                    <a:lnTo>
                      <a:pt x="80" y="559"/>
                    </a:lnTo>
                    <a:lnTo>
                      <a:pt x="193" y="271"/>
                    </a:lnTo>
                    <a:lnTo>
                      <a:pt x="275" y="98"/>
                    </a:lnTo>
                    <a:lnTo>
                      <a:pt x="314" y="35"/>
                    </a:lnTo>
                    <a:lnTo>
                      <a:pt x="330" y="23"/>
                    </a:lnTo>
                    <a:lnTo>
                      <a:pt x="363" y="9"/>
                    </a:lnTo>
                    <a:lnTo>
                      <a:pt x="420" y="0"/>
                    </a:lnTo>
                    <a:lnTo>
                      <a:pt x="507" y="13"/>
                    </a:lnTo>
                    <a:lnTo>
                      <a:pt x="597" y="43"/>
                    </a:lnTo>
                    <a:lnTo>
                      <a:pt x="724" y="107"/>
                    </a:lnTo>
                    <a:lnTo>
                      <a:pt x="839" y="180"/>
                    </a:lnTo>
                    <a:lnTo>
                      <a:pt x="852" y="18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Freeform 20"/>
              <p:cNvSpPr>
                <a:spLocks/>
              </p:cNvSpPr>
              <p:nvPr/>
            </p:nvSpPr>
            <p:spPr bwMode="auto">
              <a:xfrm>
                <a:off x="3700" y="785"/>
                <a:ext cx="341" cy="359"/>
              </a:xfrm>
              <a:custGeom>
                <a:avLst/>
                <a:gdLst>
                  <a:gd name="T0" fmla="*/ 537 w 1023"/>
                  <a:gd name="T1" fmla="*/ 0 h 1076"/>
                  <a:gd name="T2" fmla="*/ 0 w 1023"/>
                  <a:gd name="T3" fmla="*/ 615 h 1076"/>
                  <a:gd name="T4" fmla="*/ 4 w 1023"/>
                  <a:gd name="T5" fmla="*/ 625 h 1076"/>
                  <a:gd name="T6" fmla="*/ 66 w 1023"/>
                  <a:gd name="T7" fmla="*/ 719 h 1076"/>
                  <a:gd name="T8" fmla="*/ 158 w 1023"/>
                  <a:gd name="T9" fmla="*/ 824 h 1076"/>
                  <a:gd name="T10" fmla="*/ 241 w 1023"/>
                  <a:gd name="T11" fmla="*/ 901 h 1076"/>
                  <a:gd name="T12" fmla="*/ 344 w 1023"/>
                  <a:gd name="T13" fmla="*/ 976 h 1076"/>
                  <a:gd name="T14" fmla="*/ 468 w 1023"/>
                  <a:gd name="T15" fmla="*/ 1045 h 1076"/>
                  <a:gd name="T16" fmla="*/ 537 w 1023"/>
                  <a:gd name="T17" fmla="*/ 1076 h 1076"/>
                  <a:gd name="T18" fmla="*/ 1023 w 1023"/>
                  <a:gd name="T19" fmla="*/ 78 h 1076"/>
                  <a:gd name="T20" fmla="*/ 537 w 1023"/>
                  <a:gd name="T21" fmla="*/ 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3" h="1076">
                    <a:moveTo>
                      <a:pt x="537" y="0"/>
                    </a:moveTo>
                    <a:lnTo>
                      <a:pt x="0" y="615"/>
                    </a:lnTo>
                    <a:lnTo>
                      <a:pt x="4" y="625"/>
                    </a:lnTo>
                    <a:lnTo>
                      <a:pt x="66" y="719"/>
                    </a:lnTo>
                    <a:lnTo>
                      <a:pt x="158" y="824"/>
                    </a:lnTo>
                    <a:lnTo>
                      <a:pt x="241" y="901"/>
                    </a:lnTo>
                    <a:lnTo>
                      <a:pt x="344" y="976"/>
                    </a:lnTo>
                    <a:lnTo>
                      <a:pt x="468" y="1045"/>
                    </a:lnTo>
                    <a:lnTo>
                      <a:pt x="537" y="1076"/>
                    </a:lnTo>
                    <a:lnTo>
                      <a:pt x="1023" y="78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Freeform 21"/>
              <p:cNvSpPr>
                <a:spLocks/>
              </p:cNvSpPr>
              <p:nvPr/>
            </p:nvSpPr>
            <p:spPr bwMode="auto">
              <a:xfrm>
                <a:off x="3632" y="640"/>
                <a:ext cx="837" cy="1520"/>
              </a:xfrm>
              <a:custGeom>
                <a:avLst/>
                <a:gdLst>
                  <a:gd name="T0" fmla="*/ 739 w 2513"/>
                  <a:gd name="T1" fmla="*/ 477 h 4560"/>
                  <a:gd name="T2" fmla="*/ 599 w 2513"/>
                  <a:gd name="T3" fmla="*/ 1087 h 4560"/>
                  <a:gd name="T4" fmla="*/ 560 w 2513"/>
                  <a:gd name="T5" fmla="*/ 1457 h 4560"/>
                  <a:gd name="T6" fmla="*/ 586 w 2513"/>
                  <a:gd name="T7" fmla="*/ 1853 h 4560"/>
                  <a:gd name="T8" fmla="*/ 608 w 2513"/>
                  <a:gd name="T9" fmla="*/ 2496 h 4560"/>
                  <a:gd name="T10" fmla="*/ 589 w 2513"/>
                  <a:gd name="T11" fmla="*/ 2637 h 4560"/>
                  <a:gd name="T12" fmla="*/ 428 w 2513"/>
                  <a:gd name="T13" fmla="*/ 3273 h 4560"/>
                  <a:gd name="T14" fmla="*/ 359 w 2513"/>
                  <a:gd name="T15" fmla="*/ 3508 h 4560"/>
                  <a:gd name="T16" fmla="*/ 275 w 2513"/>
                  <a:gd name="T17" fmla="*/ 3584 h 4560"/>
                  <a:gd name="T18" fmla="*/ 146 w 2513"/>
                  <a:gd name="T19" fmla="*/ 3743 h 4560"/>
                  <a:gd name="T20" fmla="*/ 32 w 2513"/>
                  <a:gd name="T21" fmla="*/ 3969 h 4560"/>
                  <a:gd name="T22" fmla="*/ 0 w 2513"/>
                  <a:gd name="T23" fmla="*/ 4137 h 4560"/>
                  <a:gd name="T24" fmla="*/ 16 w 2513"/>
                  <a:gd name="T25" fmla="*/ 4176 h 4560"/>
                  <a:gd name="T26" fmla="*/ 435 w 2513"/>
                  <a:gd name="T27" fmla="*/ 4301 h 4560"/>
                  <a:gd name="T28" fmla="*/ 611 w 2513"/>
                  <a:gd name="T29" fmla="*/ 4349 h 4560"/>
                  <a:gd name="T30" fmla="*/ 1055 w 2513"/>
                  <a:gd name="T31" fmla="*/ 4403 h 4560"/>
                  <a:gd name="T32" fmla="*/ 1168 w 2513"/>
                  <a:gd name="T33" fmla="*/ 4416 h 4560"/>
                  <a:gd name="T34" fmla="*/ 1689 w 2513"/>
                  <a:gd name="T35" fmla="*/ 4536 h 4560"/>
                  <a:gd name="T36" fmla="*/ 1761 w 2513"/>
                  <a:gd name="T37" fmla="*/ 4560 h 4560"/>
                  <a:gd name="T38" fmla="*/ 1875 w 2513"/>
                  <a:gd name="T39" fmla="*/ 4536 h 4560"/>
                  <a:gd name="T40" fmla="*/ 2022 w 2513"/>
                  <a:gd name="T41" fmla="*/ 4454 h 4560"/>
                  <a:gd name="T42" fmla="*/ 1940 w 2513"/>
                  <a:gd name="T43" fmla="*/ 4131 h 4560"/>
                  <a:gd name="T44" fmla="*/ 1916 w 2513"/>
                  <a:gd name="T45" fmla="*/ 3901 h 4560"/>
                  <a:gd name="T46" fmla="*/ 1937 w 2513"/>
                  <a:gd name="T47" fmla="*/ 3776 h 4560"/>
                  <a:gd name="T48" fmla="*/ 2138 w 2513"/>
                  <a:gd name="T49" fmla="*/ 3018 h 4560"/>
                  <a:gd name="T50" fmla="*/ 2225 w 2513"/>
                  <a:gd name="T51" fmla="*/ 2588 h 4560"/>
                  <a:gd name="T52" fmla="*/ 2227 w 2513"/>
                  <a:gd name="T53" fmla="*/ 2304 h 4560"/>
                  <a:gd name="T54" fmla="*/ 2383 w 2513"/>
                  <a:gd name="T55" fmla="*/ 1944 h 4560"/>
                  <a:gd name="T56" fmla="*/ 2474 w 2513"/>
                  <a:gd name="T57" fmla="*/ 1643 h 4560"/>
                  <a:gd name="T58" fmla="*/ 2508 w 2513"/>
                  <a:gd name="T59" fmla="*/ 1408 h 4560"/>
                  <a:gd name="T60" fmla="*/ 2510 w 2513"/>
                  <a:gd name="T61" fmla="*/ 1177 h 4560"/>
                  <a:gd name="T62" fmla="*/ 2462 w 2513"/>
                  <a:gd name="T63" fmla="*/ 873 h 4560"/>
                  <a:gd name="T64" fmla="*/ 2356 w 2513"/>
                  <a:gd name="T65" fmla="*/ 593 h 4560"/>
                  <a:gd name="T66" fmla="*/ 2180 w 2513"/>
                  <a:gd name="T67" fmla="*/ 357 h 4560"/>
                  <a:gd name="T68" fmla="*/ 1932 w 2513"/>
                  <a:gd name="T69" fmla="*/ 154 h 4560"/>
                  <a:gd name="T70" fmla="*/ 1715 w 2513"/>
                  <a:gd name="T71" fmla="*/ 0 h 4560"/>
                  <a:gd name="T72" fmla="*/ 1629 w 2513"/>
                  <a:gd name="T73" fmla="*/ 0 h 4560"/>
                  <a:gd name="T74" fmla="*/ 1307 w 2513"/>
                  <a:gd name="T75" fmla="*/ 17 h 4560"/>
                  <a:gd name="T76" fmla="*/ 1202 w 2513"/>
                  <a:gd name="T77" fmla="*/ 26 h 4560"/>
                  <a:gd name="T78" fmla="*/ 1161 w 2513"/>
                  <a:gd name="T79" fmla="*/ 38 h 4560"/>
                  <a:gd name="T80" fmla="*/ 1058 w 2513"/>
                  <a:gd name="T81" fmla="*/ 138 h 4560"/>
                  <a:gd name="T82" fmla="*/ 1047 w 2513"/>
                  <a:gd name="T83" fmla="*/ 167 h 4560"/>
                  <a:gd name="T84" fmla="*/ 958 w 2513"/>
                  <a:gd name="T85" fmla="*/ 261 h 4560"/>
                  <a:gd name="T86" fmla="*/ 896 w 2513"/>
                  <a:gd name="T87" fmla="*/ 282 h 4560"/>
                  <a:gd name="T88" fmla="*/ 809 w 2513"/>
                  <a:gd name="T89" fmla="*/ 326 h 4560"/>
                  <a:gd name="T90" fmla="*/ 768 w 2513"/>
                  <a:gd name="T91" fmla="*/ 385 h 4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13" h="4560">
                    <a:moveTo>
                      <a:pt x="768" y="385"/>
                    </a:moveTo>
                    <a:lnTo>
                      <a:pt x="739" y="477"/>
                    </a:lnTo>
                    <a:lnTo>
                      <a:pt x="635" y="897"/>
                    </a:lnTo>
                    <a:lnTo>
                      <a:pt x="599" y="1087"/>
                    </a:lnTo>
                    <a:lnTo>
                      <a:pt x="572" y="1279"/>
                    </a:lnTo>
                    <a:lnTo>
                      <a:pt x="560" y="1457"/>
                    </a:lnTo>
                    <a:lnTo>
                      <a:pt x="563" y="1537"/>
                    </a:lnTo>
                    <a:lnTo>
                      <a:pt x="586" y="1853"/>
                    </a:lnTo>
                    <a:lnTo>
                      <a:pt x="611" y="2308"/>
                    </a:lnTo>
                    <a:lnTo>
                      <a:pt x="608" y="2496"/>
                    </a:lnTo>
                    <a:lnTo>
                      <a:pt x="598" y="2596"/>
                    </a:lnTo>
                    <a:lnTo>
                      <a:pt x="589" y="2637"/>
                    </a:lnTo>
                    <a:lnTo>
                      <a:pt x="537" y="2854"/>
                    </a:lnTo>
                    <a:lnTo>
                      <a:pt x="428" y="3273"/>
                    </a:lnTo>
                    <a:lnTo>
                      <a:pt x="372" y="3472"/>
                    </a:lnTo>
                    <a:lnTo>
                      <a:pt x="359" y="3508"/>
                    </a:lnTo>
                    <a:lnTo>
                      <a:pt x="347" y="3516"/>
                    </a:lnTo>
                    <a:lnTo>
                      <a:pt x="275" y="3584"/>
                    </a:lnTo>
                    <a:lnTo>
                      <a:pt x="213" y="3653"/>
                    </a:lnTo>
                    <a:lnTo>
                      <a:pt x="146" y="3743"/>
                    </a:lnTo>
                    <a:lnTo>
                      <a:pt x="82" y="3848"/>
                    </a:lnTo>
                    <a:lnTo>
                      <a:pt x="32" y="3969"/>
                    </a:lnTo>
                    <a:lnTo>
                      <a:pt x="9" y="4068"/>
                    </a:lnTo>
                    <a:lnTo>
                      <a:pt x="0" y="4137"/>
                    </a:lnTo>
                    <a:lnTo>
                      <a:pt x="0" y="4173"/>
                    </a:lnTo>
                    <a:lnTo>
                      <a:pt x="16" y="4176"/>
                    </a:lnTo>
                    <a:lnTo>
                      <a:pt x="228" y="4234"/>
                    </a:lnTo>
                    <a:lnTo>
                      <a:pt x="435" y="4301"/>
                    </a:lnTo>
                    <a:lnTo>
                      <a:pt x="493" y="4320"/>
                    </a:lnTo>
                    <a:lnTo>
                      <a:pt x="611" y="4349"/>
                    </a:lnTo>
                    <a:lnTo>
                      <a:pt x="782" y="4379"/>
                    </a:lnTo>
                    <a:lnTo>
                      <a:pt x="1055" y="4403"/>
                    </a:lnTo>
                    <a:lnTo>
                      <a:pt x="1100" y="4403"/>
                    </a:lnTo>
                    <a:lnTo>
                      <a:pt x="1168" y="4416"/>
                    </a:lnTo>
                    <a:lnTo>
                      <a:pt x="1495" y="4486"/>
                    </a:lnTo>
                    <a:lnTo>
                      <a:pt x="1689" y="4536"/>
                    </a:lnTo>
                    <a:lnTo>
                      <a:pt x="1741" y="4558"/>
                    </a:lnTo>
                    <a:lnTo>
                      <a:pt x="1761" y="4560"/>
                    </a:lnTo>
                    <a:lnTo>
                      <a:pt x="1804" y="4558"/>
                    </a:lnTo>
                    <a:lnTo>
                      <a:pt x="1875" y="4536"/>
                    </a:lnTo>
                    <a:lnTo>
                      <a:pt x="2000" y="4471"/>
                    </a:lnTo>
                    <a:lnTo>
                      <a:pt x="2022" y="4454"/>
                    </a:lnTo>
                    <a:lnTo>
                      <a:pt x="2006" y="4403"/>
                    </a:lnTo>
                    <a:lnTo>
                      <a:pt x="1940" y="4131"/>
                    </a:lnTo>
                    <a:lnTo>
                      <a:pt x="1919" y="3986"/>
                    </a:lnTo>
                    <a:lnTo>
                      <a:pt x="1916" y="3901"/>
                    </a:lnTo>
                    <a:lnTo>
                      <a:pt x="1919" y="3866"/>
                    </a:lnTo>
                    <a:lnTo>
                      <a:pt x="1937" y="3776"/>
                    </a:lnTo>
                    <a:lnTo>
                      <a:pt x="2027" y="3436"/>
                    </a:lnTo>
                    <a:lnTo>
                      <a:pt x="2138" y="3018"/>
                    </a:lnTo>
                    <a:lnTo>
                      <a:pt x="2202" y="2736"/>
                    </a:lnTo>
                    <a:lnTo>
                      <a:pt x="2225" y="2588"/>
                    </a:lnTo>
                    <a:lnTo>
                      <a:pt x="2227" y="2534"/>
                    </a:lnTo>
                    <a:lnTo>
                      <a:pt x="2227" y="2304"/>
                    </a:lnTo>
                    <a:lnTo>
                      <a:pt x="2259" y="2244"/>
                    </a:lnTo>
                    <a:lnTo>
                      <a:pt x="2383" y="1944"/>
                    </a:lnTo>
                    <a:lnTo>
                      <a:pt x="2432" y="1797"/>
                    </a:lnTo>
                    <a:lnTo>
                      <a:pt x="2474" y="1643"/>
                    </a:lnTo>
                    <a:lnTo>
                      <a:pt x="2502" y="1486"/>
                    </a:lnTo>
                    <a:lnTo>
                      <a:pt x="2508" y="1408"/>
                    </a:lnTo>
                    <a:lnTo>
                      <a:pt x="2513" y="1331"/>
                    </a:lnTo>
                    <a:lnTo>
                      <a:pt x="2510" y="1177"/>
                    </a:lnTo>
                    <a:lnTo>
                      <a:pt x="2494" y="1022"/>
                    </a:lnTo>
                    <a:lnTo>
                      <a:pt x="2462" y="873"/>
                    </a:lnTo>
                    <a:lnTo>
                      <a:pt x="2418" y="729"/>
                    </a:lnTo>
                    <a:lnTo>
                      <a:pt x="2356" y="593"/>
                    </a:lnTo>
                    <a:lnTo>
                      <a:pt x="2276" y="468"/>
                    </a:lnTo>
                    <a:lnTo>
                      <a:pt x="2180" y="357"/>
                    </a:lnTo>
                    <a:lnTo>
                      <a:pt x="2124" y="307"/>
                    </a:lnTo>
                    <a:lnTo>
                      <a:pt x="1932" y="154"/>
                    </a:lnTo>
                    <a:lnTo>
                      <a:pt x="1731" y="10"/>
                    </a:lnTo>
                    <a:lnTo>
                      <a:pt x="1715" y="0"/>
                    </a:lnTo>
                    <a:lnTo>
                      <a:pt x="1663" y="0"/>
                    </a:lnTo>
                    <a:lnTo>
                      <a:pt x="1629" y="0"/>
                    </a:lnTo>
                    <a:lnTo>
                      <a:pt x="1440" y="6"/>
                    </a:lnTo>
                    <a:lnTo>
                      <a:pt x="1307" y="17"/>
                    </a:lnTo>
                    <a:lnTo>
                      <a:pt x="1254" y="26"/>
                    </a:lnTo>
                    <a:lnTo>
                      <a:pt x="1202" y="26"/>
                    </a:lnTo>
                    <a:lnTo>
                      <a:pt x="1188" y="27"/>
                    </a:lnTo>
                    <a:lnTo>
                      <a:pt x="1161" y="38"/>
                    </a:lnTo>
                    <a:lnTo>
                      <a:pt x="1120" y="66"/>
                    </a:lnTo>
                    <a:lnTo>
                      <a:pt x="1058" y="138"/>
                    </a:lnTo>
                    <a:lnTo>
                      <a:pt x="1050" y="154"/>
                    </a:lnTo>
                    <a:lnTo>
                      <a:pt x="1047" y="167"/>
                    </a:lnTo>
                    <a:lnTo>
                      <a:pt x="1002" y="231"/>
                    </a:lnTo>
                    <a:lnTo>
                      <a:pt x="958" y="261"/>
                    </a:lnTo>
                    <a:lnTo>
                      <a:pt x="919" y="277"/>
                    </a:lnTo>
                    <a:lnTo>
                      <a:pt x="896" y="282"/>
                    </a:lnTo>
                    <a:lnTo>
                      <a:pt x="860" y="292"/>
                    </a:lnTo>
                    <a:lnTo>
                      <a:pt x="809" y="326"/>
                    </a:lnTo>
                    <a:lnTo>
                      <a:pt x="770" y="375"/>
                    </a:lnTo>
                    <a:lnTo>
                      <a:pt x="768" y="3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Freeform 22"/>
              <p:cNvSpPr>
                <a:spLocks/>
              </p:cNvSpPr>
              <p:nvPr/>
            </p:nvSpPr>
            <p:spPr bwMode="auto">
              <a:xfrm>
                <a:off x="4083" y="1061"/>
                <a:ext cx="615" cy="511"/>
              </a:xfrm>
              <a:custGeom>
                <a:avLst/>
                <a:gdLst>
                  <a:gd name="T0" fmla="*/ 848 w 1845"/>
                  <a:gd name="T1" fmla="*/ 530 h 1532"/>
                  <a:gd name="T2" fmla="*/ 819 w 1845"/>
                  <a:gd name="T3" fmla="*/ 600 h 1532"/>
                  <a:gd name="T4" fmla="*/ 822 w 1845"/>
                  <a:gd name="T5" fmla="*/ 683 h 1532"/>
                  <a:gd name="T6" fmla="*/ 940 w 1845"/>
                  <a:gd name="T7" fmla="*/ 829 h 1532"/>
                  <a:gd name="T8" fmla="*/ 1026 w 1845"/>
                  <a:gd name="T9" fmla="*/ 965 h 1532"/>
                  <a:gd name="T10" fmla="*/ 1066 w 1845"/>
                  <a:gd name="T11" fmla="*/ 1008 h 1532"/>
                  <a:gd name="T12" fmla="*/ 1141 w 1845"/>
                  <a:gd name="T13" fmla="*/ 1028 h 1532"/>
                  <a:gd name="T14" fmla="*/ 1256 w 1845"/>
                  <a:gd name="T15" fmla="*/ 1015 h 1532"/>
                  <a:gd name="T16" fmla="*/ 1400 w 1845"/>
                  <a:gd name="T17" fmla="*/ 829 h 1532"/>
                  <a:gd name="T18" fmla="*/ 1526 w 1845"/>
                  <a:gd name="T19" fmla="*/ 753 h 1532"/>
                  <a:gd name="T20" fmla="*/ 1615 w 1845"/>
                  <a:gd name="T21" fmla="*/ 734 h 1532"/>
                  <a:gd name="T22" fmla="*/ 1673 w 1845"/>
                  <a:gd name="T23" fmla="*/ 782 h 1532"/>
                  <a:gd name="T24" fmla="*/ 1697 w 1845"/>
                  <a:gd name="T25" fmla="*/ 786 h 1532"/>
                  <a:gd name="T26" fmla="*/ 1707 w 1845"/>
                  <a:gd name="T27" fmla="*/ 816 h 1532"/>
                  <a:gd name="T28" fmla="*/ 1684 w 1845"/>
                  <a:gd name="T29" fmla="*/ 855 h 1532"/>
                  <a:gd name="T30" fmla="*/ 1634 w 1845"/>
                  <a:gd name="T31" fmla="*/ 865 h 1532"/>
                  <a:gd name="T32" fmla="*/ 1615 w 1845"/>
                  <a:gd name="T33" fmla="*/ 887 h 1532"/>
                  <a:gd name="T34" fmla="*/ 1782 w 1845"/>
                  <a:gd name="T35" fmla="*/ 939 h 1532"/>
                  <a:gd name="T36" fmla="*/ 1801 w 1845"/>
                  <a:gd name="T37" fmla="*/ 1041 h 1532"/>
                  <a:gd name="T38" fmla="*/ 1844 w 1845"/>
                  <a:gd name="T39" fmla="*/ 1091 h 1532"/>
                  <a:gd name="T40" fmla="*/ 1844 w 1845"/>
                  <a:gd name="T41" fmla="*/ 1136 h 1532"/>
                  <a:gd name="T42" fmla="*/ 1801 w 1845"/>
                  <a:gd name="T43" fmla="*/ 1192 h 1532"/>
                  <a:gd name="T44" fmla="*/ 1798 w 1845"/>
                  <a:gd name="T45" fmla="*/ 1198 h 1532"/>
                  <a:gd name="T46" fmla="*/ 1819 w 1845"/>
                  <a:gd name="T47" fmla="*/ 1253 h 1532"/>
                  <a:gd name="T48" fmla="*/ 1819 w 1845"/>
                  <a:gd name="T49" fmla="*/ 1289 h 1532"/>
                  <a:gd name="T50" fmla="*/ 1798 w 1845"/>
                  <a:gd name="T51" fmla="*/ 1323 h 1532"/>
                  <a:gd name="T52" fmla="*/ 1798 w 1845"/>
                  <a:gd name="T53" fmla="*/ 1326 h 1532"/>
                  <a:gd name="T54" fmla="*/ 1819 w 1845"/>
                  <a:gd name="T55" fmla="*/ 1381 h 1532"/>
                  <a:gd name="T56" fmla="*/ 1818 w 1845"/>
                  <a:gd name="T57" fmla="*/ 1418 h 1532"/>
                  <a:gd name="T58" fmla="*/ 1775 w 1845"/>
                  <a:gd name="T59" fmla="*/ 1473 h 1532"/>
                  <a:gd name="T60" fmla="*/ 1746 w 1845"/>
                  <a:gd name="T61" fmla="*/ 1480 h 1532"/>
                  <a:gd name="T62" fmla="*/ 1562 w 1845"/>
                  <a:gd name="T63" fmla="*/ 1518 h 1532"/>
                  <a:gd name="T64" fmla="*/ 1527 w 1845"/>
                  <a:gd name="T65" fmla="*/ 1532 h 1532"/>
                  <a:gd name="T66" fmla="*/ 1444 w 1845"/>
                  <a:gd name="T67" fmla="*/ 1523 h 1532"/>
                  <a:gd name="T68" fmla="*/ 1308 w 1845"/>
                  <a:gd name="T69" fmla="*/ 1476 h 1532"/>
                  <a:gd name="T70" fmla="*/ 1091 w 1845"/>
                  <a:gd name="T71" fmla="*/ 1482 h 1532"/>
                  <a:gd name="T72" fmla="*/ 924 w 1845"/>
                  <a:gd name="T73" fmla="*/ 1502 h 1532"/>
                  <a:gd name="T74" fmla="*/ 738 w 1845"/>
                  <a:gd name="T75" fmla="*/ 1508 h 1532"/>
                  <a:gd name="T76" fmla="*/ 545 w 1845"/>
                  <a:gd name="T77" fmla="*/ 1466 h 1532"/>
                  <a:gd name="T78" fmla="*/ 395 w 1845"/>
                  <a:gd name="T79" fmla="*/ 1397 h 1532"/>
                  <a:gd name="T80" fmla="*/ 342 w 1845"/>
                  <a:gd name="T81" fmla="*/ 1371 h 1532"/>
                  <a:gd name="T82" fmla="*/ 207 w 1845"/>
                  <a:gd name="T83" fmla="*/ 1283 h 1532"/>
                  <a:gd name="T84" fmla="*/ 182 w 1845"/>
                  <a:gd name="T85" fmla="*/ 1221 h 1532"/>
                  <a:gd name="T86" fmla="*/ 135 w 1845"/>
                  <a:gd name="T87" fmla="*/ 1145 h 1532"/>
                  <a:gd name="T88" fmla="*/ 64 w 1845"/>
                  <a:gd name="T89" fmla="*/ 969 h 1532"/>
                  <a:gd name="T90" fmla="*/ 10 w 1845"/>
                  <a:gd name="T91" fmla="*/ 687 h 1532"/>
                  <a:gd name="T92" fmla="*/ 2 w 1845"/>
                  <a:gd name="T93" fmla="*/ 402 h 1532"/>
                  <a:gd name="T94" fmla="*/ 5 w 1845"/>
                  <a:gd name="T95" fmla="*/ 340 h 1532"/>
                  <a:gd name="T96" fmla="*/ 47 w 1845"/>
                  <a:gd name="T97" fmla="*/ 215 h 1532"/>
                  <a:gd name="T98" fmla="*/ 122 w 1845"/>
                  <a:gd name="T99" fmla="*/ 117 h 1532"/>
                  <a:gd name="T100" fmla="*/ 221 w 1845"/>
                  <a:gd name="T101" fmla="*/ 46 h 1532"/>
                  <a:gd name="T102" fmla="*/ 336 w 1845"/>
                  <a:gd name="T103" fmla="*/ 7 h 1532"/>
                  <a:gd name="T104" fmla="*/ 457 w 1845"/>
                  <a:gd name="T105" fmla="*/ 0 h 1532"/>
                  <a:gd name="T106" fmla="*/ 575 w 1845"/>
                  <a:gd name="T107" fmla="*/ 29 h 1532"/>
                  <a:gd name="T108" fmla="*/ 681 w 1845"/>
                  <a:gd name="T109" fmla="*/ 95 h 1532"/>
                  <a:gd name="T110" fmla="*/ 745 w 1845"/>
                  <a:gd name="T111" fmla="*/ 171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45" h="1532">
                    <a:moveTo>
                      <a:pt x="873" y="376"/>
                    </a:moveTo>
                    <a:lnTo>
                      <a:pt x="848" y="530"/>
                    </a:lnTo>
                    <a:lnTo>
                      <a:pt x="840" y="539"/>
                    </a:lnTo>
                    <a:lnTo>
                      <a:pt x="819" y="600"/>
                    </a:lnTo>
                    <a:lnTo>
                      <a:pt x="814" y="654"/>
                    </a:lnTo>
                    <a:lnTo>
                      <a:pt x="822" y="683"/>
                    </a:lnTo>
                    <a:lnTo>
                      <a:pt x="840" y="706"/>
                    </a:lnTo>
                    <a:lnTo>
                      <a:pt x="940" y="829"/>
                    </a:lnTo>
                    <a:lnTo>
                      <a:pt x="1004" y="923"/>
                    </a:lnTo>
                    <a:lnTo>
                      <a:pt x="1026" y="965"/>
                    </a:lnTo>
                    <a:lnTo>
                      <a:pt x="1038" y="982"/>
                    </a:lnTo>
                    <a:lnTo>
                      <a:pt x="1066" y="1008"/>
                    </a:lnTo>
                    <a:lnTo>
                      <a:pt x="1102" y="1022"/>
                    </a:lnTo>
                    <a:lnTo>
                      <a:pt x="1141" y="1028"/>
                    </a:lnTo>
                    <a:lnTo>
                      <a:pt x="1235" y="1022"/>
                    </a:lnTo>
                    <a:lnTo>
                      <a:pt x="1256" y="1015"/>
                    </a:lnTo>
                    <a:lnTo>
                      <a:pt x="1385" y="837"/>
                    </a:lnTo>
                    <a:lnTo>
                      <a:pt x="1400" y="829"/>
                    </a:lnTo>
                    <a:lnTo>
                      <a:pt x="1478" y="789"/>
                    </a:lnTo>
                    <a:lnTo>
                      <a:pt x="1526" y="753"/>
                    </a:lnTo>
                    <a:lnTo>
                      <a:pt x="1539" y="734"/>
                    </a:lnTo>
                    <a:lnTo>
                      <a:pt x="1615" y="734"/>
                    </a:lnTo>
                    <a:lnTo>
                      <a:pt x="1634" y="753"/>
                    </a:lnTo>
                    <a:lnTo>
                      <a:pt x="1673" y="782"/>
                    </a:lnTo>
                    <a:lnTo>
                      <a:pt x="1691" y="785"/>
                    </a:lnTo>
                    <a:lnTo>
                      <a:pt x="1697" y="786"/>
                    </a:lnTo>
                    <a:lnTo>
                      <a:pt x="1703" y="795"/>
                    </a:lnTo>
                    <a:lnTo>
                      <a:pt x="1707" y="816"/>
                    </a:lnTo>
                    <a:lnTo>
                      <a:pt x="1697" y="841"/>
                    </a:lnTo>
                    <a:lnTo>
                      <a:pt x="1684" y="855"/>
                    </a:lnTo>
                    <a:lnTo>
                      <a:pt x="1662" y="865"/>
                    </a:lnTo>
                    <a:lnTo>
                      <a:pt x="1634" y="865"/>
                    </a:lnTo>
                    <a:lnTo>
                      <a:pt x="1615" y="862"/>
                    </a:lnTo>
                    <a:lnTo>
                      <a:pt x="1615" y="887"/>
                    </a:lnTo>
                    <a:lnTo>
                      <a:pt x="1769" y="887"/>
                    </a:lnTo>
                    <a:lnTo>
                      <a:pt x="1782" y="939"/>
                    </a:lnTo>
                    <a:lnTo>
                      <a:pt x="1795" y="1041"/>
                    </a:lnTo>
                    <a:lnTo>
                      <a:pt x="1801" y="1041"/>
                    </a:lnTo>
                    <a:lnTo>
                      <a:pt x="1829" y="1060"/>
                    </a:lnTo>
                    <a:lnTo>
                      <a:pt x="1844" y="1091"/>
                    </a:lnTo>
                    <a:lnTo>
                      <a:pt x="1845" y="1117"/>
                    </a:lnTo>
                    <a:lnTo>
                      <a:pt x="1844" y="1136"/>
                    </a:lnTo>
                    <a:lnTo>
                      <a:pt x="1829" y="1165"/>
                    </a:lnTo>
                    <a:lnTo>
                      <a:pt x="1801" y="1192"/>
                    </a:lnTo>
                    <a:lnTo>
                      <a:pt x="1795" y="1195"/>
                    </a:lnTo>
                    <a:lnTo>
                      <a:pt x="1798" y="1198"/>
                    </a:lnTo>
                    <a:lnTo>
                      <a:pt x="1812" y="1224"/>
                    </a:lnTo>
                    <a:lnTo>
                      <a:pt x="1819" y="1253"/>
                    </a:lnTo>
                    <a:lnTo>
                      <a:pt x="1819" y="1271"/>
                    </a:lnTo>
                    <a:lnTo>
                      <a:pt x="1819" y="1289"/>
                    </a:lnTo>
                    <a:lnTo>
                      <a:pt x="1812" y="1310"/>
                    </a:lnTo>
                    <a:lnTo>
                      <a:pt x="1798" y="1323"/>
                    </a:lnTo>
                    <a:lnTo>
                      <a:pt x="1795" y="1323"/>
                    </a:lnTo>
                    <a:lnTo>
                      <a:pt x="1798" y="1326"/>
                    </a:lnTo>
                    <a:lnTo>
                      <a:pt x="1812" y="1352"/>
                    </a:lnTo>
                    <a:lnTo>
                      <a:pt x="1819" y="1381"/>
                    </a:lnTo>
                    <a:lnTo>
                      <a:pt x="1819" y="1400"/>
                    </a:lnTo>
                    <a:lnTo>
                      <a:pt x="1818" y="1418"/>
                    </a:lnTo>
                    <a:lnTo>
                      <a:pt x="1804" y="1447"/>
                    </a:lnTo>
                    <a:lnTo>
                      <a:pt x="1775" y="1473"/>
                    </a:lnTo>
                    <a:lnTo>
                      <a:pt x="1769" y="1476"/>
                    </a:lnTo>
                    <a:lnTo>
                      <a:pt x="1746" y="1480"/>
                    </a:lnTo>
                    <a:lnTo>
                      <a:pt x="1634" y="1500"/>
                    </a:lnTo>
                    <a:lnTo>
                      <a:pt x="1562" y="1518"/>
                    </a:lnTo>
                    <a:lnTo>
                      <a:pt x="1539" y="1528"/>
                    </a:lnTo>
                    <a:lnTo>
                      <a:pt x="1527" y="1532"/>
                    </a:lnTo>
                    <a:lnTo>
                      <a:pt x="1498" y="1532"/>
                    </a:lnTo>
                    <a:lnTo>
                      <a:pt x="1444" y="1523"/>
                    </a:lnTo>
                    <a:lnTo>
                      <a:pt x="1330" y="1486"/>
                    </a:lnTo>
                    <a:lnTo>
                      <a:pt x="1308" y="1476"/>
                    </a:lnTo>
                    <a:lnTo>
                      <a:pt x="1272" y="1476"/>
                    </a:lnTo>
                    <a:lnTo>
                      <a:pt x="1091" y="1482"/>
                    </a:lnTo>
                    <a:lnTo>
                      <a:pt x="969" y="1493"/>
                    </a:lnTo>
                    <a:lnTo>
                      <a:pt x="924" y="1502"/>
                    </a:lnTo>
                    <a:lnTo>
                      <a:pt x="872" y="1510"/>
                    </a:lnTo>
                    <a:lnTo>
                      <a:pt x="738" y="1508"/>
                    </a:lnTo>
                    <a:lnTo>
                      <a:pt x="623" y="1487"/>
                    </a:lnTo>
                    <a:lnTo>
                      <a:pt x="545" y="1466"/>
                    </a:lnTo>
                    <a:lnTo>
                      <a:pt x="469" y="1436"/>
                    </a:lnTo>
                    <a:lnTo>
                      <a:pt x="395" y="1397"/>
                    </a:lnTo>
                    <a:lnTo>
                      <a:pt x="361" y="1374"/>
                    </a:lnTo>
                    <a:lnTo>
                      <a:pt x="342" y="1371"/>
                    </a:lnTo>
                    <a:lnTo>
                      <a:pt x="250" y="1326"/>
                    </a:lnTo>
                    <a:lnTo>
                      <a:pt x="207" y="1283"/>
                    </a:lnTo>
                    <a:lnTo>
                      <a:pt x="188" y="1244"/>
                    </a:lnTo>
                    <a:lnTo>
                      <a:pt x="182" y="1221"/>
                    </a:lnTo>
                    <a:lnTo>
                      <a:pt x="175" y="1212"/>
                    </a:lnTo>
                    <a:lnTo>
                      <a:pt x="135" y="1145"/>
                    </a:lnTo>
                    <a:lnTo>
                      <a:pt x="100" y="1070"/>
                    </a:lnTo>
                    <a:lnTo>
                      <a:pt x="64" y="969"/>
                    </a:lnTo>
                    <a:lnTo>
                      <a:pt x="33" y="842"/>
                    </a:lnTo>
                    <a:lnTo>
                      <a:pt x="10" y="687"/>
                    </a:lnTo>
                    <a:lnTo>
                      <a:pt x="0" y="504"/>
                    </a:lnTo>
                    <a:lnTo>
                      <a:pt x="2" y="402"/>
                    </a:lnTo>
                    <a:lnTo>
                      <a:pt x="2" y="376"/>
                    </a:lnTo>
                    <a:lnTo>
                      <a:pt x="5" y="340"/>
                    </a:lnTo>
                    <a:lnTo>
                      <a:pt x="21" y="274"/>
                    </a:lnTo>
                    <a:lnTo>
                      <a:pt x="47" y="215"/>
                    </a:lnTo>
                    <a:lnTo>
                      <a:pt x="80" y="161"/>
                    </a:lnTo>
                    <a:lnTo>
                      <a:pt x="122" y="117"/>
                    </a:lnTo>
                    <a:lnTo>
                      <a:pt x="169" y="78"/>
                    </a:lnTo>
                    <a:lnTo>
                      <a:pt x="221" y="46"/>
                    </a:lnTo>
                    <a:lnTo>
                      <a:pt x="277" y="23"/>
                    </a:lnTo>
                    <a:lnTo>
                      <a:pt x="336" y="7"/>
                    </a:lnTo>
                    <a:lnTo>
                      <a:pt x="397" y="0"/>
                    </a:lnTo>
                    <a:lnTo>
                      <a:pt x="457" y="0"/>
                    </a:lnTo>
                    <a:lnTo>
                      <a:pt x="516" y="10"/>
                    </a:lnTo>
                    <a:lnTo>
                      <a:pt x="575" y="29"/>
                    </a:lnTo>
                    <a:lnTo>
                      <a:pt x="630" y="58"/>
                    </a:lnTo>
                    <a:lnTo>
                      <a:pt x="681" y="95"/>
                    </a:lnTo>
                    <a:lnTo>
                      <a:pt x="725" y="143"/>
                    </a:lnTo>
                    <a:lnTo>
                      <a:pt x="745" y="171"/>
                    </a:lnTo>
                    <a:lnTo>
                      <a:pt x="873" y="37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Freeform 23"/>
              <p:cNvSpPr>
                <a:spLocks/>
              </p:cNvSpPr>
              <p:nvPr/>
            </p:nvSpPr>
            <p:spPr bwMode="auto">
              <a:xfrm>
                <a:off x="4064" y="632"/>
                <a:ext cx="404" cy="606"/>
              </a:xfrm>
              <a:custGeom>
                <a:avLst/>
                <a:gdLst>
                  <a:gd name="T0" fmla="*/ 1211 w 1211"/>
                  <a:gd name="T1" fmla="*/ 897 h 1819"/>
                  <a:gd name="T2" fmla="*/ 1211 w 1211"/>
                  <a:gd name="T3" fmla="*/ 926 h 1819"/>
                  <a:gd name="T4" fmla="*/ 1201 w 1211"/>
                  <a:gd name="T5" fmla="*/ 982 h 1819"/>
                  <a:gd name="T6" fmla="*/ 1182 w 1211"/>
                  <a:gd name="T7" fmla="*/ 1034 h 1819"/>
                  <a:gd name="T8" fmla="*/ 1154 w 1211"/>
                  <a:gd name="T9" fmla="*/ 1082 h 1819"/>
                  <a:gd name="T10" fmla="*/ 1135 w 1211"/>
                  <a:gd name="T11" fmla="*/ 1102 h 1819"/>
                  <a:gd name="T12" fmla="*/ 1108 w 1211"/>
                  <a:gd name="T13" fmla="*/ 1131 h 1819"/>
                  <a:gd name="T14" fmla="*/ 1060 w 1211"/>
                  <a:gd name="T15" fmla="*/ 1187 h 1819"/>
                  <a:gd name="T16" fmla="*/ 1010 w 1211"/>
                  <a:gd name="T17" fmla="*/ 1267 h 1819"/>
                  <a:gd name="T18" fmla="*/ 959 w 1211"/>
                  <a:gd name="T19" fmla="*/ 1390 h 1819"/>
                  <a:gd name="T20" fmla="*/ 955 w 1211"/>
                  <a:gd name="T21" fmla="*/ 1408 h 1819"/>
                  <a:gd name="T22" fmla="*/ 955 w 1211"/>
                  <a:gd name="T23" fmla="*/ 1444 h 1819"/>
                  <a:gd name="T24" fmla="*/ 938 w 1211"/>
                  <a:gd name="T25" fmla="*/ 1632 h 1819"/>
                  <a:gd name="T26" fmla="*/ 915 w 1211"/>
                  <a:gd name="T27" fmla="*/ 1732 h 1819"/>
                  <a:gd name="T28" fmla="*/ 893 w 1211"/>
                  <a:gd name="T29" fmla="*/ 1793 h 1819"/>
                  <a:gd name="T30" fmla="*/ 879 w 1211"/>
                  <a:gd name="T31" fmla="*/ 1819 h 1819"/>
                  <a:gd name="T32" fmla="*/ 866 w 1211"/>
                  <a:gd name="T33" fmla="*/ 1794 h 1819"/>
                  <a:gd name="T34" fmla="*/ 834 w 1211"/>
                  <a:gd name="T35" fmla="*/ 1751 h 1819"/>
                  <a:gd name="T36" fmla="*/ 797 w 1211"/>
                  <a:gd name="T37" fmla="*/ 1711 h 1819"/>
                  <a:gd name="T38" fmla="*/ 753 w 1211"/>
                  <a:gd name="T39" fmla="*/ 1676 h 1819"/>
                  <a:gd name="T40" fmla="*/ 679 w 1211"/>
                  <a:gd name="T41" fmla="*/ 1632 h 1819"/>
                  <a:gd name="T42" fmla="*/ 565 w 1211"/>
                  <a:gd name="T43" fmla="*/ 1591 h 1819"/>
                  <a:gd name="T44" fmla="*/ 442 w 1211"/>
                  <a:gd name="T45" fmla="*/ 1570 h 1819"/>
                  <a:gd name="T46" fmla="*/ 317 w 1211"/>
                  <a:gd name="T47" fmla="*/ 1568 h 1819"/>
                  <a:gd name="T48" fmla="*/ 196 w 1211"/>
                  <a:gd name="T49" fmla="*/ 1590 h 1819"/>
                  <a:gd name="T50" fmla="*/ 111 w 1211"/>
                  <a:gd name="T51" fmla="*/ 1620 h 1819"/>
                  <a:gd name="T52" fmla="*/ 58 w 1211"/>
                  <a:gd name="T53" fmla="*/ 1649 h 1819"/>
                  <a:gd name="T54" fmla="*/ 33 w 1211"/>
                  <a:gd name="T55" fmla="*/ 1665 h 1819"/>
                  <a:gd name="T56" fmla="*/ 31 w 1211"/>
                  <a:gd name="T57" fmla="*/ 1650 h 1819"/>
                  <a:gd name="T58" fmla="*/ 9 w 1211"/>
                  <a:gd name="T59" fmla="*/ 1514 h 1819"/>
                  <a:gd name="T60" fmla="*/ 0 w 1211"/>
                  <a:gd name="T61" fmla="*/ 1352 h 1819"/>
                  <a:gd name="T62" fmla="*/ 5 w 1211"/>
                  <a:gd name="T63" fmla="*/ 1231 h 1819"/>
                  <a:gd name="T64" fmla="*/ 23 w 1211"/>
                  <a:gd name="T65" fmla="*/ 1105 h 1819"/>
                  <a:gd name="T66" fmla="*/ 58 w 1211"/>
                  <a:gd name="T67" fmla="*/ 981 h 1819"/>
                  <a:gd name="T68" fmla="*/ 85 w 1211"/>
                  <a:gd name="T69" fmla="*/ 922 h 1819"/>
                  <a:gd name="T70" fmla="*/ 108 w 1211"/>
                  <a:gd name="T71" fmla="*/ 887 h 1819"/>
                  <a:gd name="T72" fmla="*/ 147 w 1211"/>
                  <a:gd name="T73" fmla="*/ 808 h 1819"/>
                  <a:gd name="T74" fmla="*/ 192 w 1211"/>
                  <a:gd name="T75" fmla="*/ 673 h 1819"/>
                  <a:gd name="T76" fmla="*/ 245 w 1211"/>
                  <a:gd name="T77" fmla="*/ 385 h 1819"/>
                  <a:gd name="T78" fmla="*/ 264 w 1211"/>
                  <a:gd name="T79" fmla="*/ 231 h 1819"/>
                  <a:gd name="T80" fmla="*/ 265 w 1211"/>
                  <a:gd name="T81" fmla="*/ 200 h 1819"/>
                  <a:gd name="T82" fmla="*/ 277 w 1211"/>
                  <a:gd name="T83" fmla="*/ 131 h 1819"/>
                  <a:gd name="T84" fmla="*/ 297 w 1211"/>
                  <a:gd name="T85" fmla="*/ 79 h 1819"/>
                  <a:gd name="T86" fmla="*/ 317 w 1211"/>
                  <a:gd name="T87" fmla="*/ 49 h 1819"/>
                  <a:gd name="T88" fmla="*/ 342 w 1211"/>
                  <a:gd name="T89" fmla="*/ 25 h 1819"/>
                  <a:gd name="T90" fmla="*/ 373 w 1211"/>
                  <a:gd name="T91" fmla="*/ 6 h 1819"/>
                  <a:gd name="T92" fmla="*/ 392 w 1211"/>
                  <a:gd name="T93" fmla="*/ 0 h 1819"/>
                  <a:gd name="T94" fmla="*/ 470 w 1211"/>
                  <a:gd name="T95" fmla="*/ 0 h 1819"/>
                  <a:gd name="T96" fmla="*/ 486 w 1211"/>
                  <a:gd name="T97" fmla="*/ 7 h 1819"/>
                  <a:gd name="T98" fmla="*/ 624 w 1211"/>
                  <a:gd name="T99" fmla="*/ 95 h 1819"/>
                  <a:gd name="T100" fmla="*/ 778 w 1211"/>
                  <a:gd name="T101" fmla="*/ 218 h 1819"/>
                  <a:gd name="T102" fmla="*/ 879 w 1211"/>
                  <a:gd name="T103" fmla="*/ 308 h 1819"/>
                  <a:gd name="T104" fmla="*/ 935 w 1211"/>
                  <a:gd name="T105" fmla="*/ 367 h 1819"/>
                  <a:gd name="T106" fmla="*/ 1038 w 1211"/>
                  <a:gd name="T107" fmla="*/ 500 h 1819"/>
                  <a:gd name="T108" fmla="*/ 1125 w 1211"/>
                  <a:gd name="T109" fmla="*/ 650 h 1819"/>
                  <a:gd name="T110" fmla="*/ 1175 w 1211"/>
                  <a:gd name="T111" fmla="*/ 769 h 1819"/>
                  <a:gd name="T112" fmla="*/ 1201 w 1211"/>
                  <a:gd name="T113" fmla="*/ 854 h 1819"/>
                  <a:gd name="T114" fmla="*/ 1211 w 1211"/>
                  <a:gd name="T115" fmla="*/ 897 h 1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11" h="1819">
                    <a:moveTo>
                      <a:pt x="1211" y="897"/>
                    </a:moveTo>
                    <a:lnTo>
                      <a:pt x="1211" y="926"/>
                    </a:lnTo>
                    <a:lnTo>
                      <a:pt x="1201" y="982"/>
                    </a:lnTo>
                    <a:lnTo>
                      <a:pt x="1182" y="1034"/>
                    </a:lnTo>
                    <a:lnTo>
                      <a:pt x="1154" y="1082"/>
                    </a:lnTo>
                    <a:lnTo>
                      <a:pt x="1135" y="1102"/>
                    </a:lnTo>
                    <a:lnTo>
                      <a:pt x="1108" y="1131"/>
                    </a:lnTo>
                    <a:lnTo>
                      <a:pt x="1060" y="1187"/>
                    </a:lnTo>
                    <a:lnTo>
                      <a:pt x="1010" y="1267"/>
                    </a:lnTo>
                    <a:lnTo>
                      <a:pt x="959" y="1390"/>
                    </a:lnTo>
                    <a:lnTo>
                      <a:pt x="955" y="1408"/>
                    </a:lnTo>
                    <a:lnTo>
                      <a:pt x="955" y="1444"/>
                    </a:lnTo>
                    <a:lnTo>
                      <a:pt x="938" y="1632"/>
                    </a:lnTo>
                    <a:lnTo>
                      <a:pt x="915" y="1732"/>
                    </a:lnTo>
                    <a:lnTo>
                      <a:pt x="893" y="1793"/>
                    </a:lnTo>
                    <a:lnTo>
                      <a:pt x="879" y="1819"/>
                    </a:lnTo>
                    <a:lnTo>
                      <a:pt x="866" y="1794"/>
                    </a:lnTo>
                    <a:lnTo>
                      <a:pt x="834" y="1751"/>
                    </a:lnTo>
                    <a:lnTo>
                      <a:pt x="797" y="1711"/>
                    </a:lnTo>
                    <a:lnTo>
                      <a:pt x="753" y="1676"/>
                    </a:lnTo>
                    <a:lnTo>
                      <a:pt x="679" y="1632"/>
                    </a:lnTo>
                    <a:lnTo>
                      <a:pt x="565" y="1591"/>
                    </a:lnTo>
                    <a:lnTo>
                      <a:pt x="442" y="1570"/>
                    </a:lnTo>
                    <a:lnTo>
                      <a:pt x="317" y="1568"/>
                    </a:lnTo>
                    <a:lnTo>
                      <a:pt x="196" y="1590"/>
                    </a:lnTo>
                    <a:lnTo>
                      <a:pt x="111" y="1620"/>
                    </a:lnTo>
                    <a:lnTo>
                      <a:pt x="58" y="1649"/>
                    </a:lnTo>
                    <a:lnTo>
                      <a:pt x="33" y="1665"/>
                    </a:lnTo>
                    <a:lnTo>
                      <a:pt x="31" y="1650"/>
                    </a:lnTo>
                    <a:lnTo>
                      <a:pt x="9" y="1514"/>
                    </a:lnTo>
                    <a:lnTo>
                      <a:pt x="0" y="1352"/>
                    </a:lnTo>
                    <a:lnTo>
                      <a:pt x="5" y="1231"/>
                    </a:lnTo>
                    <a:lnTo>
                      <a:pt x="23" y="1105"/>
                    </a:lnTo>
                    <a:lnTo>
                      <a:pt x="58" y="981"/>
                    </a:lnTo>
                    <a:lnTo>
                      <a:pt x="85" y="922"/>
                    </a:lnTo>
                    <a:lnTo>
                      <a:pt x="108" y="887"/>
                    </a:lnTo>
                    <a:lnTo>
                      <a:pt x="147" y="808"/>
                    </a:lnTo>
                    <a:lnTo>
                      <a:pt x="192" y="673"/>
                    </a:lnTo>
                    <a:lnTo>
                      <a:pt x="245" y="385"/>
                    </a:lnTo>
                    <a:lnTo>
                      <a:pt x="264" y="231"/>
                    </a:lnTo>
                    <a:lnTo>
                      <a:pt x="265" y="200"/>
                    </a:lnTo>
                    <a:lnTo>
                      <a:pt x="277" y="131"/>
                    </a:lnTo>
                    <a:lnTo>
                      <a:pt x="297" y="79"/>
                    </a:lnTo>
                    <a:lnTo>
                      <a:pt x="317" y="49"/>
                    </a:lnTo>
                    <a:lnTo>
                      <a:pt x="342" y="25"/>
                    </a:lnTo>
                    <a:lnTo>
                      <a:pt x="373" y="6"/>
                    </a:lnTo>
                    <a:lnTo>
                      <a:pt x="392" y="0"/>
                    </a:lnTo>
                    <a:lnTo>
                      <a:pt x="470" y="0"/>
                    </a:lnTo>
                    <a:lnTo>
                      <a:pt x="486" y="7"/>
                    </a:lnTo>
                    <a:lnTo>
                      <a:pt x="624" y="95"/>
                    </a:lnTo>
                    <a:lnTo>
                      <a:pt x="778" y="218"/>
                    </a:lnTo>
                    <a:lnTo>
                      <a:pt x="879" y="308"/>
                    </a:lnTo>
                    <a:lnTo>
                      <a:pt x="935" y="367"/>
                    </a:lnTo>
                    <a:lnTo>
                      <a:pt x="1038" y="500"/>
                    </a:lnTo>
                    <a:lnTo>
                      <a:pt x="1125" y="650"/>
                    </a:lnTo>
                    <a:lnTo>
                      <a:pt x="1175" y="769"/>
                    </a:lnTo>
                    <a:lnTo>
                      <a:pt x="1201" y="854"/>
                    </a:lnTo>
                    <a:lnTo>
                      <a:pt x="1211" y="897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Freeform 24"/>
              <p:cNvSpPr>
                <a:spLocks/>
              </p:cNvSpPr>
              <p:nvPr/>
            </p:nvSpPr>
            <p:spPr bwMode="auto">
              <a:xfrm>
                <a:off x="4058" y="2304"/>
                <a:ext cx="179" cy="393"/>
              </a:xfrm>
              <a:custGeom>
                <a:avLst/>
                <a:gdLst>
                  <a:gd name="T0" fmla="*/ 537 w 537"/>
                  <a:gd name="T1" fmla="*/ 0 h 1178"/>
                  <a:gd name="T2" fmla="*/ 359 w 537"/>
                  <a:gd name="T3" fmla="*/ 1178 h 1178"/>
                  <a:gd name="T4" fmla="*/ 0 w 537"/>
                  <a:gd name="T5" fmla="*/ 844 h 1178"/>
                  <a:gd name="T6" fmla="*/ 537 w 537"/>
                  <a:gd name="T7" fmla="*/ 0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7" h="1178">
                    <a:moveTo>
                      <a:pt x="537" y="0"/>
                    </a:moveTo>
                    <a:lnTo>
                      <a:pt x="359" y="1178"/>
                    </a:lnTo>
                    <a:lnTo>
                      <a:pt x="0" y="844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01" name="직사각형 200"/>
          <p:cNvSpPr/>
          <p:nvPr/>
        </p:nvSpPr>
        <p:spPr>
          <a:xfrm>
            <a:off x="3725282" y="2427272"/>
            <a:ext cx="4741436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376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DC57286-11A2-4805-BDC0-66722ACA676F}"/>
              </a:ext>
            </a:extLst>
          </p:cNvPr>
          <p:cNvGrpSpPr/>
          <p:nvPr/>
        </p:nvGrpSpPr>
        <p:grpSpPr>
          <a:xfrm>
            <a:off x="2965938" y="5046647"/>
            <a:ext cx="9226062" cy="1811354"/>
            <a:chOff x="2965938" y="5046647"/>
            <a:chExt cx="9226062" cy="1811354"/>
          </a:xfrm>
        </p:grpSpPr>
        <p:sp>
          <p:nvSpPr>
            <p:cNvPr id="52" name="직각 삼각형 51"/>
            <p:cNvSpPr/>
            <p:nvPr/>
          </p:nvSpPr>
          <p:spPr>
            <a:xfrm flipH="1">
              <a:off x="2965938" y="5556738"/>
              <a:ext cx="9226062" cy="1301262"/>
            </a:xfrm>
            <a:prstGeom prst="rtTriangle">
              <a:avLst/>
            </a:prstGeom>
            <a:solidFill>
              <a:srgbClr val="D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2965938" y="5556738"/>
              <a:ext cx="9226062" cy="130126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V="1">
              <a:off x="5416062" y="5732585"/>
              <a:ext cx="6775938" cy="112541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stCxn id="52" idx="3"/>
            </p:cNvCxnSpPr>
            <p:nvPr/>
          </p:nvCxnSpPr>
          <p:spPr>
            <a:xfrm flipV="1">
              <a:off x="7578969" y="5896708"/>
              <a:ext cx="4613031" cy="96129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V="1">
              <a:off x="9495692" y="6060831"/>
              <a:ext cx="2696308" cy="79716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flipV="1">
              <a:off x="10855569" y="6342185"/>
              <a:ext cx="1336431" cy="51581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5"/>
            <p:cNvGrpSpPr>
              <a:grpSpLocks noChangeAspect="1"/>
            </p:cNvGrpSpPr>
            <p:nvPr/>
          </p:nvGrpSpPr>
          <p:grpSpPr bwMode="auto">
            <a:xfrm>
              <a:off x="11422953" y="5046647"/>
              <a:ext cx="363136" cy="699650"/>
              <a:chOff x="2776" y="110"/>
              <a:chExt cx="2128" cy="4100"/>
            </a:xfrm>
          </p:grpSpPr>
          <p:sp>
            <p:nvSpPr>
              <p:cNvPr id="182" name="Freeform 6"/>
              <p:cNvSpPr>
                <a:spLocks/>
              </p:cNvSpPr>
              <p:nvPr/>
            </p:nvSpPr>
            <p:spPr bwMode="auto">
              <a:xfrm>
                <a:off x="4058" y="222"/>
                <a:ext cx="350" cy="572"/>
              </a:xfrm>
              <a:custGeom>
                <a:avLst/>
                <a:gdLst>
                  <a:gd name="T0" fmla="*/ 1050 w 1050"/>
                  <a:gd name="T1" fmla="*/ 1050 h 1716"/>
                  <a:gd name="T2" fmla="*/ 1024 w 1050"/>
                  <a:gd name="T3" fmla="*/ 1091 h 1716"/>
                  <a:gd name="T4" fmla="*/ 903 w 1050"/>
                  <a:gd name="T5" fmla="*/ 1338 h 1716"/>
                  <a:gd name="T6" fmla="*/ 850 w 1050"/>
                  <a:gd name="T7" fmla="*/ 1489 h 1716"/>
                  <a:gd name="T8" fmla="*/ 825 w 1050"/>
                  <a:gd name="T9" fmla="*/ 1590 h 1716"/>
                  <a:gd name="T10" fmla="*/ 819 w 1050"/>
                  <a:gd name="T11" fmla="*/ 1639 h 1716"/>
                  <a:gd name="T12" fmla="*/ 815 w 1050"/>
                  <a:gd name="T13" fmla="*/ 1660 h 1716"/>
                  <a:gd name="T14" fmla="*/ 795 w 1050"/>
                  <a:gd name="T15" fmla="*/ 1693 h 1716"/>
                  <a:gd name="T16" fmla="*/ 760 w 1050"/>
                  <a:gd name="T17" fmla="*/ 1711 h 1716"/>
                  <a:gd name="T18" fmla="*/ 714 w 1050"/>
                  <a:gd name="T19" fmla="*/ 1716 h 1716"/>
                  <a:gd name="T20" fmla="*/ 631 w 1050"/>
                  <a:gd name="T21" fmla="*/ 1705 h 1716"/>
                  <a:gd name="T22" fmla="*/ 497 w 1050"/>
                  <a:gd name="T23" fmla="*/ 1662 h 1716"/>
                  <a:gd name="T24" fmla="*/ 284 w 1050"/>
                  <a:gd name="T25" fmla="*/ 1565 h 1716"/>
                  <a:gd name="T26" fmla="*/ 74 w 1050"/>
                  <a:gd name="T27" fmla="*/ 1449 h 1716"/>
                  <a:gd name="T28" fmla="*/ 50 w 1050"/>
                  <a:gd name="T29" fmla="*/ 1434 h 1716"/>
                  <a:gd name="T30" fmla="*/ 0 w 1050"/>
                  <a:gd name="T31" fmla="*/ 1100 h 1716"/>
                  <a:gd name="T32" fmla="*/ 3 w 1050"/>
                  <a:gd name="T33" fmla="*/ 973 h 1716"/>
                  <a:gd name="T34" fmla="*/ 23 w 1050"/>
                  <a:gd name="T35" fmla="*/ 397 h 1716"/>
                  <a:gd name="T36" fmla="*/ 36 w 1050"/>
                  <a:gd name="T37" fmla="*/ 168 h 1716"/>
                  <a:gd name="T38" fmla="*/ 46 w 1050"/>
                  <a:gd name="T39" fmla="*/ 85 h 1716"/>
                  <a:gd name="T40" fmla="*/ 50 w 1050"/>
                  <a:gd name="T41" fmla="*/ 76 h 1716"/>
                  <a:gd name="T42" fmla="*/ 69 w 1050"/>
                  <a:gd name="T43" fmla="*/ 66 h 1716"/>
                  <a:gd name="T44" fmla="*/ 167 w 1050"/>
                  <a:gd name="T45" fmla="*/ 42 h 1716"/>
                  <a:gd name="T46" fmla="*/ 346 w 1050"/>
                  <a:gd name="T47" fmla="*/ 6 h 1716"/>
                  <a:gd name="T48" fmla="*/ 383 w 1050"/>
                  <a:gd name="T49" fmla="*/ 0 h 1716"/>
                  <a:gd name="T50" fmla="*/ 1050 w 1050"/>
                  <a:gd name="T51" fmla="*/ 1050 h 1716"/>
                  <a:gd name="T52" fmla="*/ 1050 w 1050"/>
                  <a:gd name="T53" fmla="*/ 105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50" h="1716">
                    <a:moveTo>
                      <a:pt x="1050" y="1050"/>
                    </a:moveTo>
                    <a:lnTo>
                      <a:pt x="1024" y="1091"/>
                    </a:lnTo>
                    <a:lnTo>
                      <a:pt x="903" y="1338"/>
                    </a:lnTo>
                    <a:lnTo>
                      <a:pt x="850" y="1489"/>
                    </a:lnTo>
                    <a:lnTo>
                      <a:pt x="825" y="1590"/>
                    </a:lnTo>
                    <a:lnTo>
                      <a:pt x="819" y="1639"/>
                    </a:lnTo>
                    <a:lnTo>
                      <a:pt x="815" y="1660"/>
                    </a:lnTo>
                    <a:lnTo>
                      <a:pt x="795" y="1693"/>
                    </a:lnTo>
                    <a:lnTo>
                      <a:pt x="760" y="1711"/>
                    </a:lnTo>
                    <a:lnTo>
                      <a:pt x="714" y="1716"/>
                    </a:lnTo>
                    <a:lnTo>
                      <a:pt x="631" y="1705"/>
                    </a:lnTo>
                    <a:lnTo>
                      <a:pt x="497" y="1662"/>
                    </a:lnTo>
                    <a:lnTo>
                      <a:pt x="284" y="1565"/>
                    </a:lnTo>
                    <a:lnTo>
                      <a:pt x="74" y="1449"/>
                    </a:lnTo>
                    <a:lnTo>
                      <a:pt x="50" y="1434"/>
                    </a:lnTo>
                    <a:lnTo>
                      <a:pt x="0" y="1100"/>
                    </a:lnTo>
                    <a:lnTo>
                      <a:pt x="3" y="973"/>
                    </a:lnTo>
                    <a:lnTo>
                      <a:pt x="23" y="397"/>
                    </a:lnTo>
                    <a:lnTo>
                      <a:pt x="36" y="168"/>
                    </a:lnTo>
                    <a:lnTo>
                      <a:pt x="46" y="85"/>
                    </a:lnTo>
                    <a:lnTo>
                      <a:pt x="50" y="76"/>
                    </a:lnTo>
                    <a:lnTo>
                      <a:pt x="69" y="66"/>
                    </a:lnTo>
                    <a:lnTo>
                      <a:pt x="167" y="42"/>
                    </a:lnTo>
                    <a:lnTo>
                      <a:pt x="346" y="6"/>
                    </a:lnTo>
                    <a:lnTo>
                      <a:pt x="383" y="0"/>
                    </a:lnTo>
                    <a:lnTo>
                      <a:pt x="1050" y="1050"/>
                    </a:lnTo>
                    <a:lnTo>
                      <a:pt x="1050" y="1050"/>
                    </a:lnTo>
                    <a:close/>
                  </a:path>
                </a:pathLst>
              </a:custGeom>
              <a:solidFill>
                <a:srgbClr val="FDC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7"/>
              <p:cNvSpPr>
                <a:spLocks/>
              </p:cNvSpPr>
              <p:nvPr/>
            </p:nvSpPr>
            <p:spPr bwMode="auto">
              <a:xfrm>
                <a:off x="4212" y="435"/>
                <a:ext cx="170" cy="231"/>
              </a:xfrm>
              <a:custGeom>
                <a:avLst/>
                <a:gdLst>
                  <a:gd name="T0" fmla="*/ 511 w 511"/>
                  <a:gd name="T1" fmla="*/ 565 h 691"/>
                  <a:gd name="T2" fmla="*/ 474 w 511"/>
                  <a:gd name="T3" fmla="*/ 628 h 691"/>
                  <a:gd name="T4" fmla="*/ 435 w 511"/>
                  <a:gd name="T5" fmla="*/ 691 h 691"/>
                  <a:gd name="T6" fmla="*/ 0 w 511"/>
                  <a:gd name="T7" fmla="*/ 0 h 691"/>
                  <a:gd name="T8" fmla="*/ 511 w 511"/>
                  <a:gd name="T9" fmla="*/ 565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1" h="691">
                    <a:moveTo>
                      <a:pt x="511" y="565"/>
                    </a:moveTo>
                    <a:lnTo>
                      <a:pt x="474" y="628"/>
                    </a:lnTo>
                    <a:lnTo>
                      <a:pt x="435" y="691"/>
                    </a:lnTo>
                    <a:lnTo>
                      <a:pt x="0" y="0"/>
                    </a:lnTo>
                    <a:lnTo>
                      <a:pt x="511" y="565"/>
                    </a:lnTo>
                    <a:close/>
                  </a:path>
                </a:pathLst>
              </a:custGeom>
              <a:solidFill>
                <a:srgbClr val="FDC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8"/>
              <p:cNvSpPr>
                <a:spLocks/>
              </p:cNvSpPr>
              <p:nvPr/>
            </p:nvSpPr>
            <p:spPr bwMode="auto">
              <a:xfrm>
                <a:off x="4153" y="128"/>
                <a:ext cx="367" cy="512"/>
              </a:xfrm>
              <a:custGeom>
                <a:avLst/>
                <a:gdLst>
                  <a:gd name="T0" fmla="*/ 98 w 1100"/>
                  <a:gd name="T1" fmla="*/ 589 h 1536"/>
                  <a:gd name="T2" fmla="*/ 110 w 1100"/>
                  <a:gd name="T3" fmla="*/ 616 h 1536"/>
                  <a:gd name="T4" fmla="*/ 195 w 1100"/>
                  <a:gd name="T5" fmla="*/ 792 h 1536"/>
                  <a:gd name="T6" fmla="*/ 282 w 1100"/>
                  <a:gd name="T7" fmla="*/ 949 h 1536"/>
                  <a:gd name="T8" fmla="*/ 393 w 1100"/>
                  <a:gd name="T9" fmla="*/ 1120 h 1536"/>
                  <a:gd name="T10" fmla="*/ 490 w 1100"/>
                  <a:gd name="T11" fmla="*/ 1244 h 1536"/>
                  <a:gd name="T12" fmla="*/ 559 w 1100"/>
                  <a:gd name="T13" fmla="*/ 1320 h 1536"/>
                  <a:gd name="T14" fmla="*/ 632 w 1100"/>
                  <a:gd name="T15" fmla="*/ 1389 h 1536"/>
                  <a:gd name="T16" fmla="*/ 710 w 1100"/>
                  <a:gd name="T17" fmla="*/ 1448 h 1536"/>
                  <a:gd name="T18" fmla="*/ 791 w 1100"/>
                  <a:gd name="T19" fmla="*/ 1496 h 1536"/>
                  <a:gd name="T20" fmla="*/ 876 w 1100"/>
                  <a:gd name="T21" fmla="*/ 1527 h 1536"/>
                  <a:gd name="T22" fmla="*/ 917 w 1100"/>
                  <a:gd name="T23" fmla="*/ 1536 h 1536"/>
                  <a:gd name="T24" fmla="*/ 937 w 1100"/>
                  <a:gd name="T25" fmla="*/ 1536 h 1536"/>
                  <a:gd name="T26" fmla="*/ 975 w 1100"/>
                  <a:gd name="T27" fmla="*/ 1526 h 1536"/>
                  <a:gd name="T28" fmla="*/ 995 w 1100"/>
                  <a:gd name="T29" fmla="*/ 1510 h 1536"/>
                  <a:gd name="T30" fmla="*/ 1004 w 1100"/>
                  <a:gd name="T31" fmla="*/ 1500 h 1536"/>
                  <a:gd name="T32" fmla="*/ 1020 w 1100"/>
                  <a:gd name="T33" fmla="*/ 1471 h 1536"/>
                  <a:gd name="T34" fmla="*/ 1025 w 1100"/>
                  <a:gd name="T35" fmla="*/ 1432 h 1536"/>
                  <a:gd name="T36" fmla="*/ 1011 w 1100"/>
                  <a:gd name="T37" fmla="*/ 1385 h 1536"/>
                  <a:gd name="T38" fmla="*/ 995 w 1100"/>
                  <a:gd name="T39" fmla="*/ 1358 h 1536"/>
                  <a:gd name="T40" fmla="*/ 995 w 1100"/>
                  <a:gd name="T41" fmla="*/ 1255 h 1536"/>
                  <a:gd name="T42" fmla="*/ 995 w 1100"/>
                  <a:gd name="T43" fmla="*/ 1248 h 1536"/>
                  <a:gd name="T44" fmla="*/ 989 w 1100"/>
                  <a:gd name="T45" fmla="*/ 1219 h 1536"/>
                  <a:gd name="T46" fmla="*/ 978 w 1100"/>
                  <a:gd name="T47" fmla="*/ 1205 h 1536"/>
                  <a:gd name="T48" fmla="*/ 969 w 1100"/>
                  <a:gd name="T49" fmla="*/ 1204 h 1536"/>
                  <a:gd name="T50" fmla="*/ 972 w 1100"/>
                  <a:gd name="T51" fmla="*/ 1204 h 1536"/>
                  <a:gd name="T52" fmla="*/ 986 w 1100"/>
                  <a:gd name="T53" fmla="*/ 1192 h 1536"/>
                  <a:gd name="T54" fmla="*/ 994 w 1100"/>
                  <a:gd name="T55" fmla="*/ 1170 h 1536"/>
                  <a:gd name="T56" fmla="*/ 995 w 1100"/>
                  <a:gd name="T57" fmla="*/ 1152 h 1536"/>
                  <a:gd name="T58" fmla="*/ 995 w 1100"/>
                  <a:gd name="T59" fmla="*/ 1049 h 1536"/>
                  <a:gd name="T60" fmla="*/ 1011 w 1100"/>
                  <a:gd name="T61" fmla="*/ 1049 h 1536"/>
                  <a:gd name="T62" fmla="*/ 1077 w 1100"/>
                  <a:gd name="T63" fmla="*/ 1032 h 1536"/>
                  <a:gd name="T64" fmla="*/ 1097 w 1100"/>
                  <a:gd name="T65" fmla="*/ 1009 h 1536"/>
                  <a:gd name="T66" fmla="*/ 1100 w 1100"/>
                  <a:gd name="T67" fmla="*/ 988 h 1536"/>
                  <a:gd name="T68" fmla="*/ 1097 w 1100"/>
                  <a:gd name="T69" fmla="*/ 973 h 1536"/>
                  <a:gd name="T70" fmla="*/ 1083 w 1100"/>
                  <a:gd name="T71" fmla="*/ 943 h 1536"/>
                  <a:gd name="T72" fmla="*/ 1030 w 1100"/>
                  <a:gd name="T73" fmla="*/ 874 h 1536"/>
                  <a:gd name="T74" fmla="*/ 937 w 1100"/>
                  <a:gd name="T75" fmla="*/ 784 h 1536"/>
                  <a:gd name="T76" fmla="*/ 917 w 1100"/>
                  <a:gd name="T77" fmla="*/ 769 h 1536"/>
                  <a:gd name="T78" fmla="*/ 914 w 1100"/>
                  <a:gd name="T79" fmla="*/ 766 h 1536"/>
                  <a:gd name="T80" fmla="*/ 906 w 1100"/>
                  <a:gd name="T81" fmla="*/ 738 h 1536"/>
                  <a:gd name="T82" fmla="*/ 910 w 1100"/>
                  <a:gd name="T83" fmla="*/ 710 h 1536"/>
                  <a:gd name="T84" fmla="*/ 917 w 1100"/>
                  <a:gd name="T85" fmla="*/ 691 h 1536"/>
                  <a:gd name="T86" fmla="*/ 925 w 1100"/>
                  <a:gd name="T87" fmla="*/ 662 h 1536"/>
                  <a:gd name="T88" fmla="*/ 922 w 1100"/>
                  <a:gd name="T89" fmla="*/ 609 h 1536"/>
                  <a:gd name="T90" fmla="*/ 899 w 1100"/>
                  <a:gd name="T91" fmla="*/ 547 h 1536"/>
                  <a:gd name="T92" fmla="*/ 893 w 1100"/>
                  <a:gd name="T93" fmla="*/ 538 h 1536"/>
                  <a:gd name="T94" fmla="*/ 637 w 1100"/>
                  <a:gd name="T95" fmla="*/ 154 h 1536"/>
                  <a:gd name="T96" fmla="*/ 226 w 1100"/>
                  <a:gd name="T97" fmla="*/ 0 h 1536"/>
                  <a:gd name="T98" fmla="*/ 213 w 1100"/>
                  <a:gd name="T99" fmla="*/ 21 h 1536"/>
                  <a:gd name="T100" fmla="*/ 141 w 1100"/>
                  <a:gd name="T101" fmla="*/ 112 h 1536"/>
                  <a:gd name="T102" fmla="*/ 84 w 1100"/>
                  <a:gd name="T103" fmla="*/ 193 h 1536"/>
                  <a:gd name="T104" fmla="*/ 33 w 1100"/>
                  <a:gd name="T105" fmla="*/ 283 h 1536"/>
                  <a:gd name="T106" fmla="*/ 9 w 1100"/>
                  <a:gd name="T107" fmla="*/ 354 h 1536"/>
                  <a:gd name="T108" fmla="*/ 0 w 1100"/>
                  <a:gd name="T109" fmla="*/ 401 h 1536"/>
                  <a:gd name="T110" fmla="*/ 2 w 1100"/>
                  <a:gd name="T111" fmla="*/ 448 h 1536"/>
                  <a:gd name="T112" fmla="*/ 13 w 1100"/>
                  <a:gd name="T113" fmla="*/ 492 h 1536"/>
                  <a:gd name="T114" fmla="*/ 36 w 1100"/>
                  <a:gd name="T115" fmla="*/ 534 h 1536"/>
                  <a:gd name="T116" fmla="*/ 74 w 1100"/>
                  <a:gd name="T117" fmla="*/ 571 h 1536"/>
                  <a:gd name="T118" fmla="*/ 98 w 1100"/>
                  <a:gd name="T119" fmla="*/ 589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00" h="1536">
                    <a:moveTo>
                      <a:pt x="98" y="589"/>
                    </a:moveTo>
                    <a:lnTo>
                      <a:pt x="110" y="616"/>
                    </a:lnTo>
                    <a:lnTo>
                      <a:pt x="195" y="792"/>
                    </a:lnTo>
                    <a:lnTo>
                      <a:pt x="282" y="949"/>
                    </a:lnTo>
                    <a:lnTo>
                      <a:pt x="393" y="1120"/>
                    </a:lnTo>
                    <a:lnTo>
                      <a:pt x="490" y="1244"/>
                    </a:lnTo>
                    <a:lnTo>
                      <a:pt x="559" y="1320"/>
                    </a:lnTo>
                    <a:lnTo>
                      <a:pt x="632" y="1389"/>
                    </a:lnTo>
                    <a:lnTo>
                      <a:pt x="710" y="1448"/>
                    </a:lnTo>
                    <a:lnTo>
                      <a:pt x="791" y="1496"/>
                    </a:lnTo>
                    <a:lnTo>
                      <a:pt x="876" y="1527"/>
                    </a:lnTo>
                    <a:lnTo>
                      <a:pt x="917" y="1536"/>
                    </a:lnTo>
                    <a:lnTo>
                      <a:pt x="937" y="1536"/>
                    </a:lnTo>
                    <a:lnTo>
                      <a:pt x="975" y="1526"/>
                    </a:lnTo>
                    <a:lnTo>
                      <a:pt x="995" y="1510"/>
                    </a:lnTo>
                    <a:lnTo>
                      <a:pt x="1004" y="1500"/>
                    </a:lnTo>
                    <a:lnTo>
                      <a:pt x="1020" y="1471"/>
                    </a:lnTo>
                    <a:lnTo>
                      <a:pt x="1025" y="1432"/>
                    </a:lnTo>
                    <a:lnTo>
                      <a:pt x="1011" y="1385"/>
                    </a:lnTo>
                    <a:lnTo>
                      <a:pt x="995" y="1358"/>
                    </a:lnTo>
                    <a:lnTo>
                      <a:pt x="995" y="1255"/>
                    </a:lnTo>
                    <a:lnTo>
                      <a:pt x="995" y="1248"/>
                    </a:lnTo>
                    <a:lnTo>
                      <a:pt x="989" y="1219"/>
                    </a:lnTo>
                    <a:lnTo>
                      <a:pt x="978" y="1205"/>
                    </a:lnTo>
                    <a:lnTo>
                      <a:pt x="969" y="1204"/>
                    </a:lnTo>
                    <a:lnTo>
                      <a:pt x="972" y="1204"/>
                    </a:lnTo>
                    <a:lnTo>
                      <a:pt x="986" y="1192"/>
                    </a:lnTo>
                    <a:lnTo>
                      <a:pt x="994" y="1170"/>
                    </a:lnTo>
                    <a:lnTo>
                      <a:pt x="995" y="1152"/>
                    </a:lnTo>
                    <a:lnTo>
                      <a:pt x="995" y="1049"/>
                    </a:lnTo>
                    <a:lnTo>
                      <a:pt x="1011" y="1049"/>
                    </a:lnTo>
                    <a:lnTo>
                      <a:pt x="1077" y="1032"/>
                    </a:lnTo>
                    <a:lnTo>
                      <a:pt x="1097" y="1009"/>
                    </a:lnTo>
                    <a:lnTo>
                      <a:pt x="1100" y="988"/>
                    </a:lnTo>
                    <a:lnTo>
                      <a:pt x="1097" y="973"/>
                    </a:lnTo>
                    <a:lnTo>
                      <a:pt x="1083" y="943"/>
                    </a:lnTo>
                    <a:lnTo>
                      <a:pt x="1030" y="874"/>
                    </a:lnTo>
                    <a:lnTo>
                      <a:pt x="937" y="784"/>
                    </a:lnTo>
                    <a:lnTo>
                      <a:pt x="917" y="769"/>
                    </a:lnTo>
                    <a:lnTo>
                      <a:pt x="914" y="766"/>
                    </a:lnTo>
                    <a:lnTo>
                      <a:pt x="906" y="738"/>
                    </a:lnTo>
                    <a:lnTo>
                      <a:pt x="910" y="710"/>
                    </a:lnTo>
                    <a:lnTo>
                      <a:pt x="917" y="691"/>
                    </a:lnTo>
                    <a:lnTo>
                      <a:pt x="925" y="662"/>
                    </a:lnTo>
                    <a:lnTo>
                      <a:pt x="922" y="609"/>
                    </a:lnTo>
                    <a:lnTo>
                      <a:pt x="899" y="547"/>
                    </a:lnTo>
                    <a:lnTo>
                      <a:pt x="893" y="538"/>
                    </a:lnTo>
                    <a:lnTo>
                      <a:pt x="637" y="154"/>
                    </a:lnTo>
                    <a:lnTo>
                      <a:pt x="226" y="0"/>
                    </a:lnTo>
                    <a:lnTo>
                      <a:pt x="213" y="21"/>
                    </a:lnTo>
                    <a:lnTo>
                      <a:pt x="141" y="112"/>
                    </a:lnTo>
                    <a:lnTo>
                      <a:pt x="84" y="193"/>
                    </a:lnTo>
                    <a:lnTo>
                      <a:pt x="33" y="283"/>
                    </a:lnTo>
                    <a:lnTo>
                      <a:pt x="9" y="354"/>
                    </a:lnTo>
                    <a:lnTo>
                      <a:pt x="0" y="401"/>
                    </a:lnTo>
                    <a:lnTo>
                      <a:pt x="2" y="448"/>
                    </a:lnTo>
                    <a:lnTo>
                      <a:pt x="13" y="492"/>
                    </a:lnTo>
                    <a:lnTo>
                      <a:pt x="36" y="534"/>
                    </a:lnTo>
                    <a:lnTo>
                      <a:pt x="74" y="571"/>
                    </a:lnTo>
                    <a:lnTo>
                      <a:pt x="98" y="58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9"/>
              <p:cNvSpPr>
                <a:spLocks/>
              </p:cNvSpPr>
              <p:nvPr/>
            </p:nvSpPr>
            <p:spPr bwMode="auto">
              <a:xfrm>
                <a:off x="4161" y="274"/>
                <a:ext cx="315" cy="367"/>
              </a:xfrm>
              <a:custGeom>
                <a:avLst/>
                <a:gdLst>
                  <a:gd name="T0" fmla="*/ 0 w 947"/>
                  <a:gd name="T1" fmla="*/ 255 h 1103"/>
                  <a:gd name="T2" fmla="*/ 16 w 947"/>
                  <a:gd name="T3" fmla="*/ 288 h 1103"/>
                  <a:gd name="T4" fmla="*/ 131 w 947"/>
                  <a:gd name="T5" fmla="*/ 485 h 1103"/>
                  <a:gd name="T6" fmla="*/ 243 w 947"/>
                  <a:gd name="T7" fmla="*/ 655 h 1103"/>
                  <a:gd name="T8" fmla="*/ 345 w 947"/>
                  <a:gd name="T9" fmla="*/ 785 h 1103"/>
                  <a:gd name="T10" fmla="*/ 417 w 947"/>
                  <a:gd name="T11" fmla="*/ 867 h 1103"/>
                  <a:gd name="T12" fmla="*/ 495 w 947"/>
                  <a:gd name="T13" fmla="*/ 942 h 1103"/>
                  <a:gd name="T14" fmla="*/ 574 w 947"/>
                  <a:gd name="T15" fmla="*/ 1007 h 1103"/>
                  <a:gd name="T16" fmla="*/ 656 w 947"/>
                  <a:gd name="T17" fmla="*/ 1057 h 1103"/>
                  <a:gd name="T18" fmla="*/ 740 w 947"/>
                  <a:gd name="T19" fmla="*/ 1090 h 1103"/>
                  <a:gd name="T20" fmla="*/ 823 w 947"/>
                  <a:gd name="T21" fmla="*/ 1103 h 1103"/>
                  <a:gd name="T22" fmla="*/ 905 w 947"/>
                  <a:gd name="T23" fmla="*/ 1091 h 1103"/>
                  <a:gd name="T24" fmla="*/ 947 w 947"/>
                  <a:gd name="T25" fmla="*/ 1074 h 1103"/>
                  <a:gd name="T26" fmla="*/ 128 w 947"/>
                  <a:gd name="T27" fmla="*/ 0 h 1103"/>
                  <a:gd name="T28" fmla="*/ 0 w 947"/>
                  <a:gd name="T29" fmla="*/ 255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7" h="1103">
                    <a:moveTo>
                      <a:pt x="0" y="255"/>
                    </a:moveTo>
                    <a:lnTo>
                      <a:pt x="16" y="288"/>
                    </a:lnTo>
                    <a:lnTo>
                      <a:pt x="131" y="485"/>
                    </a:lnTo>
                    <a:lnTo>
                      <a:pt x="243" y="655"/>
                    </a:lnTo>
                    <a:lnTo>
                      <a:pt x="345" y="785"/>
                    </a:lnTo>
                    <a:lnTo>
                      <a:pt x="417" y="867"/>
                    </a:lnTo>
                    <a:lnTo>
                      <a:pt x="495" y="942"/>
                    </a:lnTo>
                    <a:lnTo>
                      <a:pt x="574" y="1007"/>
                    </a:lnTo>
                    <a:lnTo>
                      <a:pt x="656" y="1057"/>
                    </a:lnTo>
                    <a:lnTo>
                      <a:pt x="740" y="1090"/>
                    </a:lnTo>
                    <a:lnTo>
                      <a:pt x="823" y="1103"/>
                    </a:lnTo>
                    <a:lnTo>
                      <a:pt x="905" y="1091"/>
                    </a:lnTo>
                    <a:lnTo>
                      <a:pt x="947" y="1074"/>
                    </a:lnTo>
                    <a:lnTo>
                      <a:pt x="128" y="0"/>
                    </a:lnTo>
                    <a:lnTo>
                      <a:pt x="0" y="255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10"/>
              <p:cNvSpPr>
                <a:spLocks/>
              </p:cNvSpPr>
              <p:nvPr/>
            </p:nvSpPr>
            <p:spPr bwMode="auto">
              <a:xfrm>
                <a:off x="3988" y="110"/>
                <a:ext cx="394" cy="488"/>
              </a:xfrm>
              <a:custGeom>
                <a:avLst/>
                <a:gdLst>
                  <a:gd name="T0" fmla="*/ 1031 w 1184"/>
                  <a:gd name="T1" fmla="*/ 976 h 1463"/>
                  <a:gd name="T2" fmla="*/ 925 w 1184"/>
                  <a:gd name="T3" fmla="*/ 942 h 1463"/>
                  <a:gd name="T4" fmla="*/ 870 w 1184"/>
                  <a:gd name="T5" fmla="*/ 769 h 1463"/>
                  <a:gd name="T6" fmla="*/ 821 w 1184"/>
                  <a:gd name="T7" fmla="*/ 727 h 1463"/>
                  <a:gd name="T8" fmla="*/ 681 w 1184"/>
                  <a:gd name="T9" fmla="*/ 691 h 1463"/>
                  <a:gd name="T10" fmla="*/ 608 w 1184"/>
                  <a:gd name="T11" fmla="*/ 717 h 1463"/>
                  <a:gd name="T12" fmla="*/ 571 w 1184"/>
                  <a:gd name="T13" fmla="*/ 772 h 1463"/>
                  <a:gd name="T14" fmla="*/ 549 w 1184"/>
                  <a:gd name="T15" fmla="*/ 868 h 1463"/>
                  <a:gd name="T16" fmla="*/ 542 w 1184"/>
                  <a:gd name="T17" fmla="*/ 1259 h 1463"/>
                  <a:gd name="T18" fmla="*/ 513 w 1184"/>
                  <a:gd name="T19" fmla="*/ 1316 h 1463"/>
                  <a:gd name="T20" fmla="*/ 284 w 1184"/>
                  <a:gd name="T21" fmla="*/ 1411 h 1463"/>
                  <a:gd name="T22" fmla="*/ 238 w 1184"/>
                  <a:gd name="T23" fmla="*/ 1463 h 1463"/>
                  <a:gd name="T24" fmla="*/ 152 w 1184"/>
                  <a:gd name="T25" fmla="*/ 1259 h 1463"/>
                  <a:gd name="T26" fmla="*/ 38 w 1184"/>
                  <a:gd name="T27" fmla="*/ 900 h 1463"/>
                  <a:gd name="T28" fmla="*/ 0 w 1184"/>
                  <a:gd name="T29" fmla="*/ 654 h 1463"/>
                  <a:gd name="T30" fmla="*/ 8 w 1184"/>
                  <a:gd name="T31" fmla="*/ 567 h 1463"/>
                  <a:gd name="T32" fmla="*/ 47 w 1184"/>
                  <a:gd name="T33" fmla="*/ 408 h 1463"/>
                  <a:gd name="T34" fmla="*/ 153 w 1184"/>
                  <a:gd name="T35" fmla="*/ 242 h 1463"/>
                  <a:gd name="T36" fmla="*/ 330 w 1184"/>
                  <a:gd name="T37" fmla="*/ 86 h 1463"/>
                  <a:gd name="T38" fmla="*/ 372 w 1184"/>
                  <a:gd name="T39" fmla="*/ 68 h 1463"/>
                  <a:gd name="T40" fmla="*/ 709 w 1184"/>
                  <a:gd name="T41" fmla="*/ 1 h 1463"/>
                  <a:gd name="T42" fmla="*/ 851 w 1184"/>
                  <a:gd name="T43" fmla="*/ 4 h 1463"/>
                  <a:gd name="T44" fmla="*/ 935 w 1184"/>
                  <a:gd name="T45" fmla="*/ 26 h 1463"/>
                  <a:gd name="T46" fmla="*/ 1034 w 1184"/>
                  <a:gd name="T47" fmla="*/ 78 h 1463"/>
                  <a:gd name="T48" fmla="*/ 1116 w 1184"/>
                  <a:gd name="T49" fmla="*/ 148 h 1463"/>
                  <a:gd name="T50" fmla="*/ 1174 w 1184"/>
                  <a:gd name="T51" fmla="*/ 236 h 1463"/>
                  <a:gd name="T52" fmla="*/ 1184 w 1184"/>
                  <a:gd name="T53" fmla="*/ 311 h 1463"/>
                  <a:gd name="T54" fmla="*/ 1036 w 1184"/>
                  <a:gd name="T55" fmla="*/ 274 h 1463"/>
                  <a:gd name="T56" fmla="*/ 987 w 1184"/>
                  <a:gd name="T57" fmla="*/ 282 h 1463"/>
                  <a:gd name="T58" fmla="*/ 990 w 1184"/>
                  <a:gd name="T59" fmla="*/ 315 h 1463"/>
                  <a:gd name="T60" fmla="*/ 1008 w 1184"/>
                  <a:gd name="T61" fmla="*/ 353 h 1463"/>
                  <a:gd name="T62" fmla="*/ 1031 w 1184"/>
                  <a:gd name="T63" fmla="*/ 389 h 1463"/>
                  <a:gd name="T64" fmla="*/ 1056 w 1184"/>
                  <a:gd name="T65" fmla="*/ 494 h 1463"/>
                  <a:gd name="T66" fmla="*/ 1037 w 1184"/>
                  <a:gd name="T67" fmla="*/ 606 h 1463"/>
                  <a:gd name="T68" fmla="*/ 1023 w 1184"/>
                  <a:gd name="T69" fmla="*/ 786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4" h="1463">
                    <a:moveTo>
                      <a:pt x="1031" y="824"/>
                    </a:moveTo>
                    <a:lnTo>
                      <a:pt x="1031" y="976"/>
                    </a:lnTo>
                    <a:lnTo>
                      <a:pt x="929" y="976"/>
                    </a:lnTo>
                    <a:lnTo>
                      <a:pt x="925" y="942"/>
                    </a:lnTo>
                    <a:lnTo>
                      <a:pt x="899" y="835"/>
                    </a:lnTo>
                    <a:lnTo>
                      <a:pt x="870" y="769"/>
                    </a:lnTo>
                    <a:lnTo>
                      <a:pt x="851" y="746"/>
                    </a:lnTo>
                    <a:lnTo>
                      <a:pt x="821" y="727"/>
                    </a:lnTo>
                    <a:lnTo>
                      <a:pt x="742" y="697"/>
                    </a:lnTo>
                    <a:lnTo>
                      <a:pt x="681" y="691"/>
                    </a:lnTo>
                    <a:lnTo>
                      <a:pt x="643" y="698"/>
                    </a:lnTo>
                    <a:lnTo>
                      <a:pt x="608" y="717"/>
                    </a:lnTo>
                    <a:lnTo>
                      <a:pt x="581" y="749"/>
                    </a:lnTo>
                    <a:lnTo>
                      <a:pt x="571" y="772"/>
                    </a:lnTo>
                    <a:lnTo>
                      <a:pt x="561" y="798"/>
                    </a:lnTo>
                    <a:lnTo>
                      <a:pt x="549" y="868"/>
                    </a:lnTo>
                    <a:lnTo>
                      <a:pt x="539" y="998"/>
                    </a:lnTo>
                    <a:lnTo>
                      <a:pt x="542" y="1259"/>
                    </a:lnTo>
                    <a:lnTo>
                      <a:pt x="545" y="1310"/>
                    </a:lnTo>
                    <a:lnTo>
                      <a:pt x="513" y="1316"/>
                    </a:lnTo>
                    <a:lnTo>
                      <a:pt x="356" y="1369"/>
                    </a:lnTo>
                    <a:lnTo>
                      <a:pt x="284" y="1411"/>
                    </a:lnTo>
                    <a:lnTo>
                      <a:pt x="248" y="1444"/>
                    </a:lnTo>
                    <a:lnTo>
                      <a:pt x="238" y="1463"/>
                    </a:lnTo>
                    <a:lnTo>
                      <a:pt x="228" y="1444"/>
                    </a:lnTo>
                    <a:lnTo>
                      <a:pt x="152" y="1259"/>
                    </a:lnTo>
                    <a:lnTo>
                      <a:pt x="80" y="1048"/>
                    </a:lnTo>
                    <a:lnTo>
                      <a:pt x="38" y="900"/>
                    </a:lnTo>
                    <a:lnTo>
                      <a:pt x="9" y="755"/>
                    </a:lnTo>
                    <a:lnTo>
                      <a:pt x="0" y="654"/>
                    </a:lnTo>
                    <a:lnTo>
                      <a:pt x="3" y="595"/>
                    </a:lnTo>
                    <a:lnTo>
                      <a:pt x="8" y="567"/>
                    </a:lnTo>
                    <a:lnTo>
                      <a:pt x="13" y="511"/>
                    </a:lnTo>
                    <a:lnTo>
                      <a:pt x="47" y="408"/>
                    </a:lnTo>
                    <a:lnTo>
                      <a:pt x="95" y="318"/>
                    </a:lnTo>
                    <a:lnTo>
                      <a:pt x="153" y="242"/>
                    </a:lnTo>
                    <a:lnTo>
                      <a:pt x="242" y="151"/>
                    </a:lnTo>
                    <a:lnTo>
                      <a:pt x="330" y="86"/>
                    </a:lnTo>
                    <a:lnTo>
                      <a:pt x="340" y="81"/>
                    </a:lnTo>
                    <a:lnTo>
                      <a:pt x="372" y="68"/>
                    </a:lnTo>
                    <a:lnTo>
                      <a:pt x="576" y="16"/>
                    </a:lnTo>
                    <a:lnTo>
                      <a:pt x="709" y="1"/>
                    </a:lnTo>
                    <a:lnTo>
                      <a:pt x="804" y="0"/>
                    </a:lnTo>
                    <a:lnTo>
                      <a:pt x="851" y="4"/>
                    </a:lnTo>
                    <a:lnTo>
                      <a:pt x="880" y="10"/>
                    </a:lnTo>
                    <a:lnTo>
                      <a:pt x="935" y="26"/>
                    </a:lnTo>
                    <a:lnTo>
                      <a:pt x="987" y="49"/>
                    </a:lnTo>
                    <a:lnTo>
                      <a:pt x="1034" y="78"/>
                    </a:lnTo>
                    <a:lnTo>
                      <a:pt x="1077" y="111"/>
                    </a:lnTo>
                    <a:lnTo>
                      <a:pt x="1116" y="148"/>
                    </a:lnTo>
                    <a:lnTo>
                      <a:pt x="1148" y="192"/>
                    </a:lnTo>
                    <a:lnTo>
                      <a:pt x="1174" y="236"/>
                    </a:lnTo>
                    <a:lnTo>
                      <a:pt x="1184" y="261"/>
                    </a:lnTo>
                    <a:lnTo>
                      <a:pt x="1184" y="311"/>
                    </a:lnTo>
                    <a:lnTo>
                      <a:pt x="1149" y="298"/>
                    </a:lnTo>
                    <a:lnTo>
                      <a:pt x="1036" y="274"/>
                    </a:lnTo>
                    <a:lnTo>
                      <a:pt x="1001" y="274"/>
                    </a:lnTo>
                    <a:lnTo>
                      <a:pt x="987" y="282"/>
                    </a:lnTo>
                    <a:lnTo>
                      <a:pt x="982" y="292"/>
                    </a:lnTo>
                    <a:lnTo>
                      <a:pt x="990" y="315"/>
                    </a:lnTo>
                    <a:lnTo>
                      <a:pt x="1005" y="337"/>
                    </a:lnTo>
                    <a:lnTo>
                      <a:pt x="1008" y="353"/>
                    </a:lnTo>
                    <a:lnTo>
                      <a:pt x="1027" y="372"/>
                    </a:lnTo>
                    <a:lnTo>
                      <a:pt x="1031" y="389"/>
                    </a:lnTo>
                    <a:lnTo>
                      <a:pt x="1047" y="426"/>
                    </a:lnTo>
                    <a:lnTo>
                      <a:pt x="1056" y="494"/>
                    </a:lnTo>
                    <a:lnTo>
                      <a:pt x="1056" y="515"/>
                    </a:lnTo>
                    <a:lnTo>
                      <a:pt x="1037" y="606"/>
                    </a:lnTo>
                    <a:lnTo>
                      <a:pt x="1020" y="714"/>
                    </a:lnTo>
                    <a:lnTo>
                      <a:pt x="1023" y="786"/>
                    </a:lnTo>
                    <a:lnTo>
                      <a:pt x="1031" y="824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11"/>
              <p:cNvSpPr>
                <a:spLocks/>
              </p:cNvSpPr>
              <p:nvPr/>
            </p:nvSpPr>
            <p:spPr bwMode="auto">
              <a:xfrm>
                <a:off x="4185" y="306"/>
                <a:ext cx="112" cy="169"/>
              </a:xfrm>
              <a:custGeom>
                <a:avLst/>
                <a:gdLst>
                  <a:gd name="T0" fmla="*/ 337 w 337"/>
                  <a:gd name="T1" fmla="*/ 439 h 505"/>
                  <a:gd name="T2" fmla="*/ 337 w 337"/>
                  <a:gd name="T3" fmla="*/ 452 h 505"/>
                  <a:gd name="T4" fmla="*/ 318 w 337"/>
                  <a:gd name="T5" fmla="*/ 491 h 505"/>
                  <a:gd name="T6" fmla="*/ 304 w 337"/>
                  <a:gd name="T7" fmla="*/ 501 h 505"/>
                  <a:gd name="T8" fmla="*/ 282 w 337"/>
                  <a:gd name="T9" fmla="*/ 505 h 505"/>
                  <a:gd name="T10" fmla="*/ 252 w 337"/>
                  <a:gd name="T11" fmla="*/ 498 h 505"/>
                  <a:gd name="T12" fmla="*/ 233 w 337"/>
                  <a:gd name="T13" fmla="*/ 491 h 505"/>
                  <a:gd name="T14" fmla="*/ 193 w 337"/>
                  <a:gd name="T15" fmla="*/ 466 h 505"/>
                  <a:gd name="T16" fmla="*/ 121 w 337"/>
                  <a:gd name="T17" fmla="*/ 409 h 505"/>
                  <a:gd name="T18" fmla="*/ 75 w 337"/>
                  <a:gd name="T19" fmla="*/ 358 h 505"/>
                  <a:gd name="T20" fmla="*/ 36 w 337"/>
                  <a:gd name="T21" fmla="*/ 301 h 505"/>
                  <a:gd name="T22" fmla="*/ 10 w 337"/>
                  <a:gd name="T23" fmla="*/ 236 h 505"/>
                  <a:gd name="T24" fmla="*/ 0 w 337"/>
                  <a:gd name="T25" fmla="*/ 167 h 505"/>
                  <a:gd name="T26" fmla="*/ 13 w 337"/>
                  <a:gd name="T27" fmla="*/ 94 h 505"/>
                  <a:gd name="T28" fmla="*/ 29 w 337"/>
                  <a:gd name="T29" fmla="*/ 55 h 505"/>
                  <a:gd name="T30" fmla="*/ 32 w 337"/>
                  <a:gd name="T31" fmla="*/ 50 h 505"/>
                  <a:gd name="T32" fmla="*/ 66 w 337"/>
                  <a:gd name="T33" fmla="*/ 17 h 505"/>
                  <a:gd name="T34" fmla="*/ 108 w 337"/>
                  <a:gd name="T35" fmla="*/ 0 h 505"/>
                  <a:gd name="T36" fmla="*/ 141 w 337"/>
                  <a:gd name="T37" fmla="*/ 3 h 505"/>
                  <a:gd name="T38" fmla="*/ 177 w 337"/>
                  <a:gd name="T39" fmla="*/ 24 h 505"/>
                  <a:gd name="T40" fmla="*/ 215 w 337"/>
                  <a:gd name="T41" fmla="*/ 70 h 505"/>
                  <a:gd name="T42" fmla="*/ 233 w 337"/>
                  <a:gd name="T43" fmla="*/ 106 h 505"/>
                  <a:gd name="T44" fmla="*/ 269 w 337"/>
                  <a:gd name="T45" fmla="*/ 181 h 505"/>
                  <a:gd name="T46" fmla="*/ 313 w 337"/>
                  <a:gd name="T47" fmla="*/ 304 h 505"/>
                  <a:gd name="T48" fmla="*/ 337 w 337"/>
                  <a:gd name="T49" fmla="*/ 423 h 505"/>
                  <a:gd name="T50" fmla="*/ 337 w 337"/>
                  <a:gd name="T51" fmla="*/ 439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7" h="505">
                    <a:moveTo>
                      <a:pt x="337" y="439"/>
                    </a:moveTo>
                    <a:lnTo>
                      <a:pt x="337" y="452"/>
                    </a:lnTo>
                    <a:lnTo>
                      <a:pt x="318" y="491"/>
                    </a:lnTo>
                    <a:lnTo>
                      <a:pt x="304" y="501"/>
                    </a:lnTo>
                    <a:lnTo>
                      <a:pt x="282" y="505"/>
                    </a:lnTo>
                    <a:lnTo>
                      <a:pt x="252" y="498"/>
                    </a:lnTo>
                    <a:lnTo>
                      <a:pt x="233" y="491"/>
                    </a:lnTo>
                    <a:lnTo>
                      <a:pt x="193" y="466"/>
                    </a:lnTo>
                    <a:lnTo>
                      <a:pt x="121" y="409"/>
                    </a:lnTo>
                    <a:lnTo>
                      <a:pt x="75" y="358"/>
                    </a:lnTo>
                    <a:lnTo>
                      <a:pt x="36" y="301"/>
                    </a:lnTo>
                    <a:lnTo>
                      <a:pt x="10" y="236"/>
                    </a:lnTo>
                    <a:lnTo>
                      <a:pt x="0" y="167"/>
                    </a:lnTo>
                    <a:lnTo>
                      <a:pt x="13" y="94"/>
                    </a:lnTo>
                    <a:lnTo>
                      <a:pt x="29" y="55"/>
                    </a:lnTo>
                    <a:lnTo>
                      <a:pt x="32" y="50"/>
                    </a:lnTo>
                    <a:lnTo>
                      <a:pt x="66" y="17"/>
                    </a:lnTo>
                    <a:lnTo>
                      <a:pt x="108" y="0"/>
                    </a:lnTo>
                    <a:lnTo>
                      <a:pt x="141" y="3"/>
                    </a:lnTo>
                    <a:lnTo>
                      <a:pt x="177" y="24"/>
                    </a:lnTo>
                    <a:lnTo>
                      <a:pt x="215" y="70"/>
                    </a:lnTo>
                    <a:lnTo>
                      <a:pt x="233" y="106"/>
                    </a:lnTo>
                    <a:lnTo>
                      <a:pt x="269" y="181"/>
                    </a:lnTo>
                    <a:lnTo>
                      <a:pt x="313" y="304"/>
                    </a:lnTo>
                    <a:lnTo>
                      <a:pt x="337" y="423"/>
                    </a:lnTo>
                    <a:lnTo>
                      <a:pt x="337" y="439"/>
                    </a:lnTo>
                    <a:close/>
                  </a:path>
                </a:pathLst>
              </a:custGeom>
              <a:solidFill>
                <a:srgbClr val="FDC7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12"/>
              <p:cNvSpPr>
                <a:spLocks/>
              </p:cNvSpPr>
              <p:nvPr/>
            </p:nvSpPr>
            <p:spPr bwMode="auto">
              <a:xfrm>
                <a:off x="2949" y="2825"/>
                <a:ext cx="845" cy="913"/>
              </a:xfrm>
              <a:custGeom>
                <a:avLst/>
                <a:gdLst>
                  <a:gd name="T0" fmla="*/ 2482 w 2534"/>
                  <a:gd name="T1" fmla="*/ 0 h 2739"/>
                  <a:gd name="T2" fmla="*/ 2534 w 2534"/>
                  <a:gd name="T3" fmla="*/ 283 h 2739"/>
                  <a:gd name="T4" fmla="*/ 2508 w 2534"/>
                  <a:gd name="T5" fmla="*/ 317 h 2739"/>
                  <a:gd name="T6" fmla="*/ 2362 w 2534"/>
                  <a:gd name="T7" fmla="*/ 494 h 2739"/>
                  <a:gd name="T8" fmla="*/ 2279 w 2534"/>
                  <a:gd name="T9" fmla="*/ 579 h 2739"/>
                  <a:gd name="T10" fmla="*/ 2226 w 2534"/>
                  <a:gd name="T11" fmla="*/ 625 h 2739"/>
                  <a:gd name="T12" fmla="*/ 2201 w 2534"/>
                  <a:gd name="T13" fmla="*/ 641 h 2739"/>
                  <a:gd name="T14" fmla="*/ 2175 w 2534"/>
                  <a:gd name="T15" fmla="*/ 657 h 2739"/>
                  <a:gd name="T16" fmla="*/ 2118 w 2534"/>
                  <a:gd name="T17" fmla="*/ 704 h 2739"/>
                  <a:gd name="T18" fmla="*/ 2023 w 2534"/>
                  <a:gd name="T19" fmla="*/ 795 h 2739"/>
                  <a:gd name="T20" fmla="*/ 1848 w 2534"/>
                  <a:gd name="T21" fmla="*/ 987 h 2739"/>
                  <a:gd name="T22" fmla="*/ 1817 w 2534"/>
                  <a:gd name="T23" fmla="*/ 1024 h 2739"/>
                  <a:gd name="T24" fmla="*/ 1765 w 2534"/>
                  <a:gd name="T25" fmla="*/ 1095 h 2739"/>
                  <a:gd name="T26" fmla="*/ 1457 w 2534"/>
                  <a:gd name="T27" fmla="*/ 1472 h 2739"/>
                  <a:gd name="T28" fmla="*/ 1267 w 2534"/>
                  <a:gd name="T29" fmla="*/ 1674 h 2739"/>
                  <a:gd name="T30" fmla="*/ 1137 w 2534"/>
                  <a:gd name="T31" fmla="*/ 1793 h 2739"/>
                  <a:gd name="T32" fmla="*/ 1074 w 2534"/>
                  <a:gd name="T33" fmla="*/ 1843 h 2739"/>
                  <a:gd name="T34" fmla="*/ 1046 w 2534"/>
                  <a:gd name="T35" fmla="*/ 1871 h 2739"/>
                  <a:gd name="T36" fmla="*/ 992 w 2534"/>
                  <a:gd name="T37" fmla="*/ 1931 h 2739"/>
                  <a:gd name="T38" fmla="*/ 917 w 2534"/>
                  <a:gd name="T39" fmla="*/ 2031 h 2739"/>
                  <a:gd name="T40" fmla="*/ 831 w 2534"/>
                  <a:gd name="T41" fmla="*/ 2176 h 2739"/>
                  <a:gd name="T42" fmla="*/ 759 w 2534"/>
                  <a:gd name="T43" fmla="*/ 2326 h 2739"/>
                  <a:gd name="T44" fmla="*/ 676 w 2534"/>
                  <a:gd name="T45" fmla="*/ 2535 h 2739"/>
                  <a:gd name="T46" fmla="*/ 619 w 2534"/>
                  <a:gd name="T47" fmla="*/ 2720 h 2739"/>
                  <a:gd name="T48" fmla="*/ 613 w 2534"/>
                  <a:gd name="T49" fmla="*/ 2739 h 2739"/>
                  <a:gd name="T50" fmla="*/ 596 w 2534"/>
                  <a:gd name="T51" fmla="*/ 2738 h 2739"/>
                  <a:gd name="T52" fmla="*/ 478 w 2534"/>
                  <a:gd name="T53" fmla="*/ 2713 h 2739"/>
                  <a:gd name="T54" fmla="*/ 373 w 2534"/>
                  <a:gd name="T55" fmla="*/ 2683 h 2739"/>
                  <a:gd name="T56" fmla="*/ 259 w 2534"/>
                  <a:gd name="T57" fmla="*/ 2640 h 2739"/>
                  <a:gd name="T58" fmla="*/ 152 w 2534"/>
                  <a:gd name="T59" fmla="*/ 2582 h 2739"/>
                  <a:gd name="T60" fmla="*/ 85 w 2534"/>
                  <a:gd name="T61" fmla="*/ 2526 h 2739"/>
                  <a:gd name="T62" fmla="*/ 47 w 2534"/>
                  <a:gd name="T63" fmla="*/ 2484 h 2739"/>
                  <a:gd name="T64" fmla="*/ 20 w 2534"/>
                  <a:gd name="T65" fmla="*/ 2437 h 2739"/>
                  <a:gd name="T66" fmla="*/ 3 w 2534"/>
                  <a:gd name="T67" fmla="*/ 2383 h 2739"/>
                  <a:gd name="T68" fmla="*/ 0 w 2534"/>
                  <a:gd name="T69" fmla="*/ 2356 h 2739"/>
                  <a:gd name="T70" fmla="*/ 152 w 2534"/>
                  <a:gd name="T71" fmla="*/ 2202 h 2739"/>
                  <a:gd name="T72" fmla="*/ 204 w 2534"/>
                  <a:gd name="T73" fmla="*/ 2142 h 2739"/>
                  <a:gd name="T74" fmla="*/ 410 w 2534"/>
                  <a:gd name="T75" fmla="*/ 1864 h 2739"/>
                  <a:gd name="T76" fmla="*/ 492 w 2534"/>
                  <a:gd name="T77" fmla="*/ 1737 h 2739"/>
                  <a:gd name="T78" fmla="*/ 567 w 2534"/>
                  <a:gd name="T79" fmla="*/ 1609 h 2739"/>
                  <a:gd name="T80" fmla="*/ 622 w 2534"/>
                  <a:gd name="T81" fmla="*/ 1489 h 2739"/>
                  <a:gd name="T82" fmla="*/ 639 w 2534"/>
                  <a:gd name="T83" fmla="*/ 1435 h 2739"/>
                  <a:gd name="T84" fmla="*/ 658 w 2534"/>
                  <a:gd name="T85" fmla="*/ 1377 h 2739"/>
                  <a:gd name="T86" fmla="*/ 723 w 2534"/>
                  <a:gd name="T87" fmla="*/ 1219 h 2739"/>
                  <a:gd name="T88" fmla="*/ 818 w 2534"/>
                  <a:gd name="T89" fmla="*/ 1027 h 2739"/>
                  <a:gd name="T90" fmla="*/ 936 w 2534"/>
                  <a:gd name="T91" fmla="*/ 817 h 2739"/>
                  <a:gd name="T92" fmla="*/ 1068 w 2534"/>
                  <a:gd name="T93" fmla="*/ 607 h 2739"/>
                  <a:gd name="T94" fmla="*/ 1206 w 2534"/>
                  <a:gd name="T95" fmla="*/ 411 h 2739"/>
                  <a:gd name="T96" fmla="*/ 1311 w 2534"/>
                  <a:gd name="T97" fmla="*/ 285 h 2739"/>
                  <a:gd name="T98" fmla="*/ 1379 w 2534"/>
                  <a:gd name="T99" fmla="*/ 215 h 2739"/>
                  <a:gd name="T100" fmla="*/ 1444 w 2534"/>
                  <a:gd name="T101" fmla="*/ 159 h 2739"/>
                  <a:gd name="T102" fmla="*/ 1506 w 2534"/>
                  <a:gd name="T103" fmla="*/ 117 h 2739"/>
                  <a:gd name="T104" fmla="*/ 1535 w 2534"/>
                  <a:gd name="T105" fmla="*/ 103 h 2739"/>
                  <a:gd name="T106" fmla="*/ 1599 w 2534"/>
                  <a:gd name="T107" fmla="*/ 85 h 2739"/>
                  <a:gd name="T108" fmla="*/ 1746 w 2534"/>
                  <a:gd name="T109" fmla="*/ 55 h 2739"/>
                  <a:gd name="T110" fmla="*/ 1982 w 2534"/>
                  <a:gd name="T111" fmla="*/ 25 h 2739"/>
                  <a:gd name="T112" fmla="*/ 2406 w 2534"/>
                  <a:gd name="T113" fmla="*/ 0 h 2739"/>
                  <a:gd name="T114" fmla="*/ 2482 w 2534"/>
                  <a:gd name="T115" fmla="*/ 0 h 2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534" h="2739">
                    <a:moveTo>
                      <a:pt x="2482" y="0"/>
                    </a:moveTo>
                    <a:lnTo>
                      <a:pt x="2534" y="283"/>
                    </a:lnTo>
                    <a:lnTo>
                      <a:pt x="2508" y="317"/>
                    </a:lnTo>
                    <a:lnTo>
                      <a:pt x="2362" y="494"/>
                    </a:lnTo>
                    <a:lnTo>
                      <a:pt x="2279" y="579"/>
                    </a:lnTo>
                    <a:lnTo>
                      <a:pt x="2226" y="625"/>
                    </a:lnTo>
                    <a:lnTo>
                      <a:pt x="2201" y="641"/>
                    </a:lnTo>
                    <a:lnTo>
                      <a:pt x="2175" y="657"/>
                    </a:lnTo>
                    <a:lnTo>
                      <a:pt x="2118" y="704"/>
                    </a:lnTo>
                    <a:lnTo>
                      <a:pt x="2023" y="795"/>
                    </a:lnTo>
                    <a:lnTo>
                      <a:pt x="1848" y="987"/>
                    </a:lnTo>
                    <a:lnTo>
                      <a:pt x="1817" y="1024"/>
                    </a:lnTo>
                    <a:lnTo>
                      <a:pt x="1765" y="1095"/>
                    </a:lnTo>
                    <a:lnTo>
                      <a:pt x="1457" y="1472"/>
                    </a:lnTo>
                    <a:lnTo>
                      <a:pt x="1267" y="1674"/>
                    </a:lnTo>
                    <a:lnTo>
                      <a:pt x="1137" y="1793"/>
                    </a:lnTo>
                    <a:lnTo>
                      <a:pt x="1074" y="1843"/>
                    </a:lnTo>
                    <a:lnTo>
                      <a:pt x="1046" y="1871"/>
                    </a:lnTo>
                    <a:lnTo>
                      <a:pt x="992" y="1931"/>
                    </a:lnTo>
                    <a:lnTo>
                      <a:pt x="917" y="2031"/>
                    </a:lnTo>
                    <a:lnTo>
                      <a:pt x="831" y="2176"/>
                    </a:lnTo>
                    <a:lnTo>
                      <a:pt x="759" y="2326"/>
                    </a:lnTo>
                    <a:lnTo>
                      <a:pt x="676" y="2535"/>
                    </a:lnTo>
                    <a:lnTo>
                      <a:pt x="619" y="2720"/>
                    </a:lnTo>
                    <a:lnTo>
                      <a:pt x="613" y="2739"/>
                    </a:lnTo>
                    <a:lnTo>
                      <a:pt x="596" y="2738"/>
                    </a:lnTo>
                    <a:lnTo>
                      <a:pt x="478" y="2713"/>
                    </a:lnTo>
                    <a:lnTo>
                      <a:pt x="373" y="2683"/>
                    </a:lnTo>
                    <a:lnTo>
                      <a:pt x="259" y="2640"/>
                    </a:lnTo>
                    <a:lnTo>
                      <a:pt x="152" y="2582"/>
                    </a:lnTo>
                    <a:lnTo>
                      <a:pt x="85" y="2526"/>
                    </a:lnTo>
                    <a:lnTo>
                      <a:pt x="47" y="2484"/>
                    </a:lnTo>
                    <a:lnTo>
                      <a:pt x="20" y="2437"/>
                    </a:lnTo>
                    <a:lnTo>
                      <a:pt x="3" y="2383"/>
                    </a:lnTo>
                    <a:lnTo>
                      <a:pt x="0" y="2356"/>
                    </a:lnTo>
                    <a:lnTo>
                      <a:pt x="152" y="2202"/>
                    </a:lnTo>
                    <a:lnTo>
                      <a:pt x="204" y="2142"/>
                    </a:lnTo>
                    <a:lnTo>
                      <a:pt x="410" y="1864"/>
                    </a:lnTo>
                    <a:lnTo>
                      <a:pt x="492" y="1737"/>
                    </a:lnTo>
                    <a:lnTo>
                      <a:pt x="567" y="1609"/>
                    </a:lnTo>
                    <a:lnTo>
                      <a:pt x="622" y="1489"/>
                    </a:lnTo>
                    <a:lnTo>
                      <a:pt x="639" y="1435"/>
                    </a:lnTo>
                    <a:lnTo>
                      <a:pt x="658" y="1377"/>
                    </a:lnTo>
                    <a:lnTo>
                      <a:pt x="723" y="1219"/>
                    </a:lnTo>
                    <a:lnTo>
                      <a:pt x="818" y="1027"/>
                    </a:lnTo>
                    <a:lnTo>
                      <a:pt x="936" y="817"/>
                    </a:lnTo>
                    <a:lnTo>
                      <a:pt x="1068" y="607"/>
                    </a:lnTo>
                    <a:lnTo>
                      <a:pt x="1206" y="411"/>
                    </a:lnTo>
                    <a:lnTo>
                      <a:pt x="1311" y="285"/>
                    </a:lnTo>
                    <a:lnTo>
                      <a:pt x="1379" y="215"/>
                    </a:lnTo>
                    <a:lnTo>
                      <a:pt x="1444" y="159"/>
                    </a:lnTo>
                    <a:lnTo>
                      <a:pt x="1506" y="117"/>
                    </a:lnTo>
                    <a:lnTo>
                      <a:pt x="1535" y="103"/>
                    </a:lnTo>
                    <a:lnTo>
                      <a:pt x="1599" y="85"/>
                    </a:lnTo>
                    <a:lnTo>
                      <a:pt x="1746" y="55"/>
                    </a:lnTo>
                    <a:lnTo>
                      <a:pt x="1982" y="25"/>
                    </a:lnTo>
                    <a:lnTo>
                      <a:pt x="2406" y="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13"/>
              <p:cNvSpPr>
                <a:spLocks/>
              </p:cNvSpPr>
              <p:nvPr/>
            </p:nvSpPr>
            <p:spPr bwMode="auto">
              <a:xfrm>
                <a:off x="4246" y="2646"/>
                <a:ext cx="389" cy="1146"/>
              </a:xfrm>
              <a:custGeom>
                <a:avLst/>
                <a:gdLst>
                  <a:gd name="T0" fmla="*/ 0 w 1168"/>
                  <a:gd name="T1" fmla="*/ 128 h 3439"/>
                  <a:gd name="T2" fmla="*/ 102 w 1168"/>
                  <a:gd name="T3" fmla="*/ 461 h 3439"/>
                  <a:gd name="T4" fmla="*/ 256 w 1168"/>
                  <a:gd name="T5" fmla="*/ 615 h 3439"/>
                  <a:gd name="T6" fmla="*/ 259 w 1168"/>
                  <a:gd name="T7" fmla="*/ 621 h 3439"/>
                  <a:gd name="T8" fmla="*/ 268 w 1168"/>
                  <a:gd name="T9" fmla="*/ 661 h 3439"/>
                  <a:gd name="T10" fmla="*/ 264 w 1168"/>
                  <a:gd name="T11" fmla="*/ 697 h 3439"/>
                  <a:gd name="T12" fmla="*/ 256 w 1168"/>
                  <a:gd name="T13" fmla="*/ 717 h 3439"/>
                  <a:gd name="T14" fmla="*/ 245 w 1168"/>
                  <a:gd name="T15" fmla="*/ 753 h 3439"/>
                  <a:gd name="T16" fmla="*/ 216 w 1168"/>
                  <a:gd name="T17" fmla="*/ 975 h 3439"/>
                  <a:gd name="T18" fmla="*/ 200 w 1168"/>
                  <a:gd name="T19" fmla="*/ 1227 h 3439"/>
                  <a:gd name="T20" fmla="*/ 197 w 1168"/>
                  <a:gd name="T21" fmla="*/ 1421 h 3439"/>
                  <a:gd name="T22" fmla="*/ 202 w 1168"/>
                  <a:gd name="T23" fmla="*/ 1627 h 3439"/>
                  <a:gd name="T24" fmla="*/ 217 w 1168"/>
                  <a:gd name="T25" fmla="*/ 1839 h 3439"/>
                  <a:gd name="T26" fmla="*/ 230 w 1168"/>
                  <a:gd name="T27" fmla="*/ 1946 h 3439"/>
                  <a:gd name="T28" fmla="*/ 243 w 1168"/>
                  <a:gd name="T29" fmla="*/ 2048 h 3439"/>
                  <a:gd name="T30" fmla="*/ 262 w 1168"/>
                  <a:gd name="T31" fmla="*/ 2270 h 3439"/>
                  <a:gd name="T32" fmla="*/ 274 w 1168"/>
                  <a:gd name="T33" fmla="*/ 2614 h 3439"/>
                  <a:gd name="T34" fmla="*/ 262 w 1168"/>
                  <a:gd name="T35" fmla="*/ 3200 h 3439"/>
                  <a:gd name="T36" fmla="*/ 256 w 1168"/>
                  <a:gd name="T37" fmla="*/ 3302 h 3439"/>
                  <a:gd name="T38" fmla="*/ 274 w 1168"/>
                  <a:gd name="T39" fmla="*/ 3312 h 3439"/>
                  <a:gd name="T40" fmla="*/ 393 w 1168"/>
                  <a:gd name="T41" fmla="*/ 3364 h 3439"/>
                  <a:gd name="T42" fmla="*/ 500 w 1168"/>
                  <a:gd name="T43" fmla="*/ 3401 h 3439"/>
                  <a:gd name="T44" fmla="*/ 615 w 1168"/>
                  <a:gd name="T45" fmla="*/ 3430 h 3439"/>
                  <a:gd name="T46" fmla="*/ 698 w 1168"/>
                  <a:gd name="T47" fmla="*/ 3439 h 3439"/>
                  <a:gd name="T48" fmla="*/ 750 w 1168"/>
                  <a:gd name="T49" fmla="*/ 3436 h 3439"/>
                  <a:gd name="T50" fmla="*/ 798 w 1168"/>
                  <a:gd name="T51" fmla="*/ 3426 h 3439"/>
                  <a:gd name="T52" fmla="*/ 837 w 1168"/>
                  <a:gd name="T53" fmla="*/ 3406 h 3439"/>
                  <a:gd name="T54" fmla="*/ 868 w 1168"/>
                  <a:gd name="T55" fmla="*/ 3374 h 3439"/>
                  <a:gd name="T56" fmla="*/ 890 w 1168"/>
                  <a:gd name="T57" fmla="*/ 3329 h 3439"/>
                  <a:gd name="T58" fmla="*/ 896 w 1168"/>
                  <a:gd name="T59" fmla="*/ 3302 h 3439"/>
                  <a:gd name="T60" fmla="*/ 883 w 1168"/>
                  <a:gd name="T61" fmla="*/ 3231 h 3439"/>
                  <a:gd name="T62" fmla="*/ 838 w 1168"/>
                  <a:gd name="T63" fmla="*/ 2837 h 3439"/>
                  <a:gd name="T64" fmla="*/ 829 w 1168"/>
                  <a:gd name="T65" fmla="*/ 2612 h 3439"/>
                  <a:gd name="T66" fmla="*/ 837 w 1168"/>
                  <a:gd name="T67" fmla="*/ 2471 h 3439"/>
                  <a:gd name="T68" fmla="*/ 845 w 1168"/>
                  <a:gd name="T69" fmla="*/ 2406 h 3439"/>
                  <a:gd name="T70" fmla="*/ 890 w 1168"/>
                  <a:gd name="T71" fmla="*/ 2157 h 3439"/>
                  <a:gd name="T72" fmla="*/ 958 w 1168"/>
                  <a:gd name="T73" fmla="*/ 1747 h 3439"/>
                  <a:gd name="T74" fmla="*/ 975 w 1168"/>
                  <a:gd name="T75" fmla="*/ 1514 h 3439"/>
                  <a:gd name="T76" fmla="*/ 976 w 1168"/>
                  <a:gd name="T77" fmla="*/ 1344 h 3439"/>
                  <a:gd name="T78" fmla="*/ 972 w 1168"/>
                  <a:gd name="T79" fmla="*/ 1254 h 3439"/>
                  <a:gd name="T80" fmla="*/ 979 w 1168"/>
                  <a:gd name="T81" fmla="*/ 1203 h 3439"/>
                  <a:gd name="T82" fmla="*/ 1025 w 1168"/>
                  <a:gd name="T83" fmla="*/ 949 h 3439"/>
                  <a:gd name="T84" fmla="*/ 1060 w 1168"/>
                  <a:gd name="T85" fmla="*/ 827 h 3439"/>
                  <a:gd name="T86" fmla="*/ 1087 w 1168"/>
                  <a:gd name="T87" fmla="*/ 763 h 3439"/>
                  <a:gd name="T88" fmla="*/ 1100 w 1168"/>
                  <a:gd name="T89" fmla="*/ 742 h 3439"/>
                  <a:gd name="T90" fmla="*/ 1114 w 1168"/>
                  <a:gd name="T91" fmla="*/ 722 h 3439"/>
                  <a:gd name="T92" fmla="*/ 1137 w 1168"/>
                  <a:gd name="T93" fmla="*/ 668 h 3439"/>
                  <a:gd name="T94" fmla="*/ 1156 w 1168"/>
                  <a:gd name="T95" fmla="*/ 604 h 3439"/>
                  <a:gd name="T96" fmla="*/ 1166 w 1168"/>
                  <a:gd name="T97" fmla="*/ 532 h 3439"/>
                  <a:gd name="T98" fmla="*/ 1168 w 1168"/>
                  <a:gd name="T99" fmla="*/ 454 h 3439"/>
                  <a:gd name="T100" fmla="*/ 1162 w 1168"/>
                  <a:gd name="T101" fmla="*/ 377 h 3439"/>
                  <a:gd name="T102" fmla="*/ 1146 w 1168"/>
                  <a:gd name="T103" fmla="*/ 303 h 3439"/>
                  <a:gd name="T104" fmla="*/ 1119 w 1168"/>
                  <a:gd name="T105" fmla="*/ 235 h 3439"/>
                  <a:gd name="T106" fmla="*/ 1100 w 1168"/>
                  <a:gd name="T107" fmla="*/ 205 h 3439"/>
                  <a:gd name="T108" fmla="*/ 1078 w 1168"/>
                  <a:gd name="T109" fmla="*/ 182 h 3439"/>
                  <a:gd name="T110" fmla="*/ 1017 w 1168"/>
                  <a:gd name="T111" fmla="*/ 138 h 3439"/>
                  <a:gd name="T112" fmla="*/ 894 w 1168"/>
                  <a:gd name="T113" fmla="*/ 82 h 3439"/>
                  <a:gd name="T114" fmla="*/ 639 w 1168"/>
                  <a:gd name="T115" fmla="*/ 10 h 3439"/>
                  <a:gd name="T116" fmla="*/ 589 w 1168"/>
                  <a:gd name="T117" fmla="*/ 0 h 3439"/>
                  <a:gd name="T118" fmla="*/ 0 w 1168"/>
                  <a:gd name="T119" fmla="*/ 128 h 3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68" h="3439">
                    <a:moveTo>
                      <a:pt x="0" y="128"/>
                    </a:moveTo>
                    <a:lnTo>
                      <a:pt x="102" y="461"/>
                    </a:lnTo>
                    <a:lnTo>
                      <a:pt x="256" y="615"/>
                    </a:lnTo>
                    <a:lnTo>
                      <a:pt x="259" y="621"/>
                    </a:lnTo>
                    <a:lnTo>
                      <a:pt x="268" y="661"/>
                    </a:lnTo>
                    <a:lnTo>
                      <a:pt x="264" y="697"/>
                    </a:lnTo>
                    <a:lnTo>
                      <a:pt x="256" y="717"/>
                    </a:lnTo>
                    <a:lnTo>
                      <a:pt x="245" y="753"/>
                    </a:lnTo>
                    <a:lnTo>
                      <a:pt x="216" y="975"/>
                    </a:lnTo>
                    <a:lnTo>
                      <a:pt x="200" y="1227"/>
                    </a:lnTo>
                    <a:lnTo>
                      <a:pt x="197" y="1421"/>
                    </a:lnTo>
                    <a:lnTo>
                      <a:pt x="202" y="1627"/>
                    </a:lnTo>
                    <a:lnTo>
                      <a:pt x="217" y="1839"/>
                    </a:lnTo>
                    <a:lnTo>
                      <a:pt x="230" y="1946"/>
                    </a:lnTo>
                    <a:lnTo>
                      <a:pt x="243" y="2048"/>
                    </a:lnTo>
                    <a:lnTo>
                      <a:pt x="262" y="2270"/>
                    </a:lnTo>
                    <a:lnTo>
                      <a:pt x="274" y="2614"/>
                    </a:lnTo>
                    <a:lnTo>
                      <a:pt x="262" y="3200"/>
                    </a:lnTo>
                    <a:lnTo>
                      <a:pt x="256" y="3302"/>
                    </a:lnTo>
                    <a:lnTo>
                      <a:pt x="274" y="3312"/>
                    </a:lnTo>
                    <a:lnTo>
                      <a:pt x="393" y="3364"/>
                    </a:lnTo>
                    <a:lnTo>
                      <a:pt x="500" y="3401"/>
                    </a:lnTo>
                    <a:lnTo>
                      <a:pt x="615" y="3430"/>
                    </a:lnTo>
                    <a:lnTo>
                      <a:pt x="698" y="3439"/>
                    </a:lnTo>
                    <a:lnTo>
                      <a:pt x="750" y="3436"/>
                    </a:lnTo>
                    <a:lnTo>
                      <a:pt x="798" y="3426"/>
                    </a:lnTo>
                    <a:lnTo>
                      <a:pt x="837" y="3406"/>
                    </a:lnTo>
                    <a:lnTo>
                      <a:pt x="868" y="3374"/>
                    </a:lnTo>
                    <a:lnTo>
                      <a:pt x="890" y="3329"/>
                    </a:lnTo>
                    <a:lnTo>
                      <a:pt x="896" y="3302"/>
                    </a:lnTo>
                    <a:lnTo>
                      <a:pt x="883" y="3231"/>
                    </a:lnTo>
                    <a:lnTo>
                      <a:pt x="838" y="2837"/>
                    </a:lnTo>
                    <a:lnTo>
                      <a:pt x="829" y="2612"/>
                    </a:lnTo>
                    <a:lnTo>
                      <a:pt x="837" y="2471"/>
                    </a:lnTo>
                    <a:lnTo>
                      <a:pt x="845" y="2406"/>
                    </a:lnTo>
                    <a:lnTo>
                      <a:pt x="890" y="2157"/>
                    </a:lnTo>
                    <a:lnTo>
                      <a:pt x="958" y="1747"/>
                    </a:lnTo>
                    <a:lnTo>
                      <a:pt x="975" y="1514"/>
                    </a:lnTo>
                    <a:lnTo>
                      <a:pt x="976" y="1344"/>
                    </a:lnTo>
                    <a:lnTo>
                      <a:pt x="972" y="1254"/>
                    </a:lnTo>
                    <a:lnTo>
                      <a:pt x="979" y="1203"/>
                    </a:lnTo>
                    <a:lnTo>
                      <a:pt x="1025" y="949"/>
                    </a:lnTo>
                    <a:lnTo>
                      <a:pt x="1060" y="827"/>
                    </a:lnTo>
                    <a:lnTo>
                      <a:pt x="1087" y="763"/>
                    </a:lnTo>
                    <a:lnTo>
                      <a:pt x="1100" y="742"/>
                    </a:lnTo>
                    <a:lnTo>
                      <a:pt x="1114" y="722"/>
                    </a:lnTo>
                    <a:lnTo>
                      <a:pt x="1137" y="668"/>
                    </a:lnTo>
                    <a:lnTo>
                      <a:pt x="1156" y="604"/>
                    </a:lnTo>
                    <a:lnTo>
                      <a:pt x="1166" y="532"/>
                    </a:lnTo>
                    <a:lnTo>
                      <a:pt x="1168" y="454"/>
                    </a:lnTo>
                    <a:lnTo>
                      <a:pt x="1162" y="377"/>
                    </a:lnTo>
                    <a:lnTo>
                      <a:pt x="1146" y="303"/>
                    </a:lnTo>
                    <a:lnTo>
                      <a:pt x="1119" y="235"/>
                    </a:lnTo>
                    <a:lnTo>
                      <a:pt x="1100" y="205"/>
                    </a:lnTo>
                    <a:lnTo>
                      <a:pt x="1078" y="182"/>
                    </a:lnTo>
                    <a:lnTo>
                      <a:pt x="1017" y="138"/>
                    </a:lnTo>
                    <a:lnTo>
                      <a:pt x="894" y="82"/>
                    </a:lnTo>
                    <a:lnTo>
                      <a:pt x="639" y="10"/>
                    </a:lnTo>
                    <a:lnTo>
                      <a:pt x="589" y="0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Freeform 14"/>
              <p:cNvSpPr>
                <a:spLocks/>
              </p:cNvSpPr>
              <p:nvPr/>
            </p:nvSpPr>
            <p:spPr bwMode="auto">
              <a:xfrm>
                <a:off x="4263" y="3695"/>
                <a:ext cx="640" cy="367"/>
              </a:xfrm>
              <a:custGeom>
                <a:avLst/>
                <a:gdLst>
                  <a:gd name="T0" fmla="*/ 1921 w 1921"/>
                  <a:gd name="T1" fmla="*/ 946 h 1100"/>
                  <a:gd name="T2" fmla="*/ 1920 w 1921"/>
                  <a:gd name="T3" fmla="*/ 938 h 1100"/>
                  <a:gd name="T4" fmla="*/ 1911 w 1921"/>
                  <a:gd name="T5" fmla="*/ 919 h 1100"/>
                  <a:gd name="T6" fmla="*/ 1897 w 1921"/>
                  <a:gd name="T7" fmla="*/ 905 h 1100"/>
                  <a:gd name="T8" fmla="*/ 1879 w 1921"/>
                  <a:gd name="T9" fmla="*/ 896 h 1100"/>
                  <a:gd name="T10" fmla="*/ 1869 w 1921"/>
                  <a:gd name="T11" fmla="*/ 896 h 1100"/>
                  <a:gd name="T12" fmla="*/ 1786 w 1921"/>
                  <a:gd name="T13" fmla="*/ 874 h 1100"/>
                  <a:gd name="T14" fmla="*/ 1636 w 1921"/>
                  <a:gd name="T15" fmla="*/ 817 h 1100"/>
                  <a:gd name="T16" fmla="*/ 1496 w 1921"/>
                  <a:gd name="T17" fmla="*/ 741 h 1100"/>
                  <a:gd name="T18" fmla="*/ 1357 w 1921"/>
                  <a:gd name="T19" fmla="*/ 644 h 1100"/>
                  <a:gd name="T20" fmla="*/ 1280 w 1921"/>
                  <a:gd name="T21" fmla="*/ 588 h 1100"/>
                  <a:gd name="T22" fmla="*/ 1239 w 1921"/>
                  <a:gd name="T23" fmla="*/ 553 h 1100"/>
                  <a:gd name="T24" fmla="*/ 1158 w 1921"/>
                  <a:gd name="T25" fmla="*/ 468 h 1100"/>
                  <a:gd name="T26" fmla="*/ 1083 w 1921"/>
                  <a:gd name="T27" fmla="*/ 373 h 1100"/>
                  <a:gd name="T28" fmla="*/ 1018 w 1921"/>
                  <a:gd name="T29" fmla="*/ 274 h 1100"/>
                  <a:gd name="T30" fmla="*/ 893 w 1921"/>
                  <a:gd name="T31" fmla="*/ 51 h 1100"/>
                  <a:gd name="T32" fmla="*/ 872 w 1921"/>
                  <a:gd name="T33" fmla="*/ 0 h 1100"/>
                  <a:gd name="T34" fmla="*/ 854 w 1921"/>
                  <a:gd name="T35" fmla="*/ 13 h 1100"/>
                  <a:gd name="T36" fmla="*/ 812 w 1921"/>
                  <a:gd name="T37" fmla="*/ 38 h 1100"/>
                  <a:gd name="T38" fmla="*/ 739 w 1921"/>
                  <a:gd name="T39" fmla="*/ 65 h 1100"/>
                  <a:gd name="T40" fmla="*/ 627 w 1921"/>
                  <a:gd name="T41" fmla="*/ 87 h 1100"/>
                  <a:gd name="T42" fmla="*/ 506 w 1921"/>
                  <a:gd name="T43" fmla="*/ 95 h 1100"/>
                  <a:gd name="T44" fmla="*/ 332 w 1921"/>
                  <a:gd name="T45" fmla="*/ 94 h 1100"/>
                  <a:gd name="T46" fmla="*/ 172 w 1921"/>
                  <a:gd name="T47" fmla="*/ 80 h 1100"/>
                  <a:gd name="T48" fmla="*/ 155 w 1921"/>
                  <a:gd name="T49" fmla="*/ 77 h 1100"/>
                  <a:gd name="T50" fmla="*/ 0 w 1921"/>
                  <a:gd name="T51" fmla="*/ 409 h 1100"/>
                  <a:gd name="T52" fmla="*/ 26 w 1921"/>
                  <a:gd name="T53" fmla="*/ 461 h 1100"/>
                  <a:gd name="T54" fmla="*/ 309 w 1921"/>
                  <a:gd name="T55" fmla="*/ 742 h 1100"/>
                  <a:gd name="T56" fmla="*/ 1741 w 1921"/>
                  <a:gd name="T57" fmla="*/ 1100 h 1100"/>
                  <a:gd name="T58" fmla="*/ 1767 w 1921"/>
                  <a:gd name="T59" fmla="*/ 1098 h 1100"/>
                  <a:gd name="T60" fmla="*/ 1864 w 1921"/>
                  <a:gd name="T61" fmla="*/ 1059 h 1100"/>
                  <a:gd name="T62" fmla="*/ 1921 w 1921"/>
                  <a:gd name="T63" fmla="*/ 1024 h 1100"/>
                  <a:gd name="T64" fmla="*/ 1921 w 1921"/>
                  <a:gd name="T65" fmla="*/ 946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21" h="1100">
                    <a:moveTo>
                      <a:pt x="1921" y="946"/>
                    </a:moveTo>
                    <a:lnTo>
                      <a:pt x="1920" y="938"/>
                    </a:lnTo>
                    <a:lnTo>
                      <a:pt x="1911" y="919"/>
                    </a:lnTo>
                    <a:lnTo>
                      <a:pt x="1897" y="905"/>
                    </a:lnTo>
                    <a:lnTo>
                      <a:pt x="1879" y="896"/>
                    </a:lnTo>
                    <a:lnTo>
                      <a:pt x="1869" y="896"/>
                    </a:lnTo>
                    <a:lnTo>
                      <a:pt x="1786" y="874"/>
                    </a:lnTo>
                    <a:lnTo>
                      <a:pt x="1636" y="817"/>
                    </a:lnTo>
                    <a:lnTo>
                      <a:pt x="1496" y="741"/>
                    </a:lnTo>
                    <a:lnTo>
                      <a:pt x="1357" y="644"/>
                    </a:lnTo>
                    <a:lnTo>
                      <a:pt x="1280" y="588"/>
                    </a:lnTo>
                    <a:lnTo>
                      <a:pt x="1239" y="553"/>
                    </a:lnTo>
                    <a:lnTo>
                      <a:pt x="1158" y="468"/>
                    </a:lnTo>
                    <a:lnTo>
                      <a:pt x="1083" y="373"/>
                    </a:lnTo>
                    <a:lnTo>
                      <a:pt x="1018" y="274"/>
                    </a:lnTo>
                    <a:lnTo>
                      <a:pt x="893" y="51"/>
                    </a:lnTo>
                    <a:lnTo>
                      <a:pt x="872" y="0"/>
                    </a:lnTo>
                    <a:lnTo>
                      <a:pt x="854" y="13"/>
                    </a:lnTo>
                    <a:lnTo>
                      <a:pt x="812" y="38"/>
                    </a:lnTo>
                    <a:lnTo>
                      <a:pt x="739" y="65"/>
                    </a:lnTo>
                    <a:lnTo>
                      <a:pt x="627" y="87"/>
                    </a:lnTo>
                    <a:lnTo>
                      <a:pt x="506" y="95"/>
                    </a:lnTo>
                    <a:lnTo>
                      <a:pt x="332" y="94"/>
                    </a:lnTo>
                    <a:lnTo>
                      <a:pt x="172" y="80"/>
                    </a:lnTo>
                    <a:lnTo>
                      <a:pt x="155" y="77"/>
                    </a:lnTo>
                    <a:lnTo>
                      <a:pt x="0" y="409"/>
                    </a:lnTo>
                    <a:lnTo>
                      <a:pt x="26" y="461"/>
                    </a:lnTo>
                    <a:lnTo>
                      <a:pt x="309" y="742"/>
                    </a:lnTo>
                    <a:lnTo>
                      <a:pt x="1741" y="1100"/>
                    </a:lnTo>
                    <a:lnTo>
                      <a:pt x="1767" y="1098"/>
                    </a:lnTo>
                    <a:lnTo>
                      <a:pt x="1864" y="1059"/>
                    </a:lnTo>
                    <a:lnTo>
                      <a:pt x="1921" y="1024"/>
                    </a:lnTo>
                    <a:lnTo>
                      <a:pt x="1921" y="946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Freeform 15"/>
              <p:cNvSpPr>
                <a:spLocks/>
              </p:cNvSpPr>
              <p:nvPr/>
            </p:nvSpPr>
            <p:spPr bwMode="auto">
              <a:xfrm>
                <a:off x="4216" y="3836"/>
                <a:ext cx="688" cy="249"/>
              </a:xfrm>
              <a:custGeom>
                <a:avLst/>
                <a:gdLst>
                  <a:gd name="T0" fmla="*/ 2060 w 2064"/>
                  <a:gd name="T1" fmla="*/ 525 h 747"/>
                  <a:gd name="T2" fmla="*/ 2046 w 2064"/>
                  <a:gd name="T3" fmla="*/ 528 h 747"/>
                  <a:gd name="T4" fmla="*/ 1912 w 2064"/>
                  <a:gd name="T5" fmla="*/ 543 h 747"/>
                  <a:gd name="T6" fmla="*/ 1756 w 2064"/>
                  <a:gd name="T7" fmla="*/ 544 h 747"/>
                  <a:gd name="T8" fmla="*/ 1643 w 2064"/>
                  <a:gd name="T9" fmla="*/ 536 h 747"/>
                  <a:gd name="T10" fmla="*/ 1527 w 2064"/>
                  <a:gd name="T11" fmla="*/ 514 h 747"/>
                  <a:gd name="T12" fmla="*/ 1418 w 2064"/>
                  <a:gd name="T13" fmla="*/ 476 h 747"/>
                  <a:gd name="T14" fmla="*/ 1369 w 2064"/>
                  <a:gd name="T15" fmla="*/ 449 h 747"/>
                  <a:gd name="T16" fmla="*/ 1330 w 2064"/>
                  <a:gd name="T17" fmla="*/ 430 h 747"/>
                  <a:gd name="T18" fmla="*/ 1273 w 2064"/>
                  <a:gd name="T19" fmla="*/ 407 h 747"/>
                  <a:gd name="T20" fmla="*/ 1234 w 2064"/>
                  <a:gd name="T21" fmla="*/ 399 h 747"/>
                  <a:gd name="T22" fmla="*/ 1215 w 2064"/>
                  <a:gd name="T23" fmla="*/ 397 h 747"/>
                  <a:gd name="T24" fmla="*/ 1119 w 2064"/>
                  <a:gd name="T25" fmla="*/ 384 h 747"/>
                  <a:gd name="T26" fmla="*/ 855 w 2064"/>
                  <a:gd name="T27" fmla="*/ 322 h 747"/>
                  <a:gd name="T28" fmla="*/ 638 w 2064"/>
                  <a:gd name="T29" fmla="*/ 256 h 747"/>
                  <a:gd name="T30" fmla="*/ 501 w 2064"/>
                  <a:gd name="T31" fmla="*/ 206 h 747"/>
                  <a:gd name="T32" fmla="*/ 378 w 2064"/>
                  <a:gd name="T33" fmla="*/ 151 h 747"/>
                  <a:gd name="T34" fmla="*/ 279 w 2064"/>
                  <a:gd name="T35" fmla="*/ 93 h 747"/>
                  <a:gd name="T36" fmla="*/ 243 w 2064"/>
                  <a:gd name="T37" fmla="*/ 65 h 747"/>
                  <a:gd name="T38" fmla="*/ 226 w 2064"/>
                  <a:gd name="T39" fmla="*/ 52 h 747"/>
                  <a:gd name="T40" fmla="*/ 148 w 2064"/>
                  <a:gd name="T41" fmla="*/ 7 h 747"/>
                  <a:gd name="T42" fmla="*/ 112 w 2064"/>
                  <a:gd name="T43" fmla="*/ 0 h 747"/>
                  <a:gd name="T44" fmla="*/ 95 w 2064"/>
                  <a:gd name="T45" fmla="*/ 6 h 747"/>
                  <a:gd name="T46" fmla="*/ 89 w 2064"/>
                  <a:gd name="T47" fmla="*/ 14 h 747"/>
                  <a:gd name="T48" fmla="*/ 73 w 2064"/>
                  <a:gd name="T49" fmla="*/ 27 h 747"/>
                  <a:gd name="T50" fmla="*/ 21 w 2064"/>
                  <a:gd name="T51" fmla="*/ 98 h 747"/>
                  <a:gd name="T52" fmla="*/ 7 w 2064"/>
                  <a:gd name="T53" fmla="*/ 134 h 747"/>
                  <a:gd name="T54" fmla="*/ 0 w 2064"/>
                  <a:gd name="T55" fmla="*/ 176 h 747"/>
                  <a:gd name="T56" fmla="*/ 4 w 2064"/>
                  <a:gd name="T57" fmla="*/ 220 h 747"/>
                  <a:gd name="T58" fmla="*/ 13 w 2064"/>
                  <a:gd name="T59" fmla="*/ 245 h 747"/>
                  <a:gd name="T60" fmla="*/ 24 w 2064"/>
                  <a:gd name="T61" fmla="*/ 268 h 747"/>
                  <a:gd name="T62" fmla="*/ 73 w 2064"/>
                  <a:gd name="T63" fmla="*/ 314 h 747"/>
                  <a:gd name="T64" fmla="*/ 141 w 2064"/>
                  <a:gd name="T65" fmla="*/ 354 h 747"/>
                  <a:gd name="T66" fmla="*/ 220 w 2064"/>
                  <a:gd name="T67" fmla="*/ 392 h 747"/>
                  <a:gd name="T68" fmla="*/ 422 w 2064"/>
                  <a:gd name="T69" fmla="*/ 462 h 747"/>
                  <a:gd name="T70" fmla="*/ 473 w 2064"/>
                  <a:gd name="T71" fmla="*/ 475 h 747"/>
                  <a:gd name="T72" fmla="*/ 502 w 2064"/>
                  <a:gd name="T73" fmla="*/ 488 h 747"/>
                  <a:gd name="T74" fmla="*/ 697 w 2064"/>
                  <a:gd name="T75" fmla="*/ 563 h 747"/>
                  <a:gd name="T76" fmla="*/ 881 w 2064"/>
                  <a:gd name="T77" fmla="*/ 625 h 747"/>
                  <a:gd name="T78" fmla="*/ 985 w 2064"/>
                  <a:gd name="T79" fmla="*/ 654 h 747"/>
                  <a:gd name="T80" fmla="*/ 1078 w 2064"/>
                  <a:gd name="T81" fmla="*/ 674 h 747"/>
                  <a:gd name="T82" fmla="*/ 1316 w 2064"/>
                  <a:gd name="T83" fmla="*/ 714 h 747"/>
                  <a:gd name="T84" fmla="*/ 1575 w 2064"/>
                  <a:gd name="T85" fmla="*/ 743 h 747"/>
                  <a:gd name="T86" fmla="*/ 1756 w 2064"/>
                  <a:gd name="T87" fmla="*/ 747 h 747"/>
                  <a:gd name="T88" fmla="*/ 1861 w 2064"/>
                  <a:gd name="T89" fmla="*/ 739 h 747"/>
                  <a:gd name="T90" fmla="*/ 1906 w 2064"/>
                  <a:gd name="T91" fmla="*/ 731 h 747"/>
                  <a:gd name="T92" fmla="*/ 1943 w 2064"/>
                  <a:gd name="T93" fmla="*/ 711 h 747"/>
                  <a:gd name="T94" fmla="*/ 2007 w 2064"/>
                  <a:gd name="T95" fmla="*/ 664 h 747"/>
                  <a:gd name="T96" fmla="*/ 2050 w 2064"/>
                  <a:gd name="T97" fmla="*/ 610 h 747"/>
                  <a:gd name="T98" fmla="*/ 2064 w 2064"/>
                  <a:gd name="T99" fmla="*/ 569 h 747"/>
                  <a:gd name="T100" fmla="*/ 2064 w 2064"/>
                  <a:gd name="T101" fmla="*/ 540 h 747"/>
                  <a:gd name="T102" fmla="*/ 2060 w 2064"/>
                  <a:gd name="T103" fmla="*/ 525 h 747"/>
                  <a:gd name="T104" fmla="*/ 2060 w 2064"/>
                  <a:gd name="T105" fmla="*/ 525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4" h="747">
                    <a:moveTo>
                      <a:pt x="2060" y="525"/>
                    </a:moveTo>
                    <a:lnTo>
                      <a:pt x="2046" y="528"/>
                    </a:lnTo>
                    <a:lnTo>
                      <a:pt x="1912" y="543"/>
                    </a:lnTo>
                    <a:lnTo>
                      <a:pt x="1756" y="544"/>
                    </a:lnTo>
                    <a:lnTo>
                      <a:pt x="1643" y="536"/>
                    </a:lnTo>
                    <a:lnTo>
                      <a:pt x="1527" y="514"/>
                    </a:lnTo>
                    <a:lnTo>
                      <a:pt x="1418" y="476"/>
                    </a:lnTo>
                    <a:lnTo>
                      <a:pt x="1369" y="449"/>
                    </a:lnTo>
                    <a:lnTo>
                      <a:pt x="1330" y="430"/>
                    </a:lnTo>
                    <a:lnTo>
                      <a:pt x="1273" y="407"/>
                    </a:lnTo>
                    <a:lnTo>
                      <a:pt x="1234" y="399"/>
                    </a:lnTo>
                    <a:lnTo>
                      <a:pt x="1215" y="397"/>
                    </a:lnTo>
                    <a:lnTo>
                      <a:pt x="1119" y="384"/>
                    </a:lnTo>
                    <a:lnTo>
                      <a:pt x="855" y="322"/>
                    </a:lnTo>
                    <a:lnTo>
                      <a:pt x="638" y="256"/>
                    </a:lnTo>
                    <a:lnTo>
                      <a:pt x="501" y="206"/>
                    </a:lnTo>
                    <a:lnTo>
                      <a:pt x="378" y="151"/>
                    </a:lnTo>
                    <a:lnTo>
                      <a:pt x="279" y="93"/>
                    </a:lnTo>
                    <a:lnTo>
                      <a:pt x="243" y="65"/>
                    </a:lnTo>
                    <a:lnTo>
                      <a:pt x="226" y="52"/>
                    </a:lnTo>
                    <a:lnTo>
                      <a:pt x="148" y="7"/>
                    </a:lnTo>
                    <a:lnTo>
                      <a:pt x="112" y="0"/>
                    </a:lnTo>
                    <a:lnTo>
                      <a:pt x="95" y="6"/>
                    </a:lnTo>
                    <a:lnTo>
                      <a:pt x="89" y="14"/>
                    </a:lnTo>
                    <a:lnTo>
                      <a:pt x="73" y="27"/>
                    </a:lnTo>
                    <a:lnTo>
                      <a:pt x="21" y="98"/>
                    </a:lnTo>
                    <a:lnTo>
                      <a:pt x="7" y="134"/>
                    </a:lnTo>
                    <a:lnTo>
                      <a:pt x="0" y="176"/>
                    </a:lnTo>
                    <a:lnTo>
                      <a:pt x="4" y="220"/>
                    </a:lnTo>
                    <a:lnTo>
                      <a:pt x="13" y="245"/>
                    </a:lnTo>
                    <a:lnTo>
                      <a:pt x="24" y="268"/>
                    </a:lnTo>
                    <a:lnTo>
                      <a:pt x="73" y="314"/>
                    </a:lnTo>
                    <a:lnTo>
                      <a:pt x="141" y="354"/>
                    </a:lnTo>
                    <a:lnTo>
                      <a:pt x="220" y="392"/>
                    </a:lnTo>
                    <a:lnTo>
                      <a:pt x="422" y="462"/>
                    </a:lnTo>
                    <a:lnTo>
                      <a:pt x="473" y="475"/>
                    </a:lnTo>
                    <a:lnTo>
                      <a:pt x="502" y="488"/>
                    </a:lnTo>
                    <a:lnTo>
                      <a:pt x="697" y="563"/>
                    </a:lnTo>
                    <a:lnTo>
                      <a:pt x="881" y="625"/>
                    </a:lnTo>
                    <a:lnTo>
                      <a:pt x="985" y="654"/>
                    </a:lnTo>
                    <a:lnTo>
                      <a:pt x="1078" y="674"/>
                    </a:lnTo>
                    <a:lnTo>
                      <a:pt x="1316" y="714"/>
                    </a:lnTo>
                    <a:lnTo>
                      <a:pt x="1575" y="743"/>
                    </a:lnTo>
                    <a:lnTo>
                      <a:pt x="1756" y="747"/>
                    </a:lnTo>
                    <a:lnTo>
                      <a:pt x="1861" y="739"/>
                    </a:lnTo>
                    <a:lnTo>
                      <a:pt x="1906" y="731"/>
                    </a:lnTo>
                    <a:lnTo>
                      <a:pt x="1943" y="711"/>
                    </a:lnTo>
                    <a:lnTo>
                      <a:pt x="2007" y="664"/>
                    </a:lnTo>
                    <a:lnTo>
                      <a:pt x="2050" y="610"/>
                    </a:lnTo>
                    <a:lnTo>
                      <a:pt x="2064" y="569"/>
                    </a:lnTo>
                    <a:lnTo>
                      <a:pt x="2064" y="540"/>
                    </a:lnTo>
                    <a:lnTo>
                      <a:pt x="2060" y="525"/>
                    </a:lnTo>
                    <a:lnTo>
                      <a:pt x="2060" y="525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Freeform 16"/>
              <p:cNvSpPr>
                <a:spLocks/>
              </p:cNvSpPr>
              <p:nvPr/>
            </p:nvSpPr>
            <p:spPr bwMode="auto">
              <a:xfrm>
                <a:off x="2864" y="3576"/>
                <a:ext cx="347" cy="622"/>
              </a:xfrm>
              <a:custGeom>
                <a:avLst/>
                <a:gdLst>
                  <a:gd name="T0" fmla="*/ 1024 w 1043"/>
                  <a:gd name="T1" fmla="*/ 1843 h 1867"/>
                  <a:gd name="T2" fmla="*/ 1033 w 1043"/>
                  <a:gd name="T3" fmla="*/ 1833 h 1867"/>
                  <a:gd name="T4" fmla="*/ 1043 w 1043"/>
                  <a:gd name="T5" fmla="*/ 1814 h 1867"/>
                  <a:gd name="T6" fmla="*/ 1043 w 1043"/>
                  <a:gd name="T7" fmla="*/ 1794 h 1867"/>
                  <a:gd name="T8" fmla="*/ 1033 w 1043"/>
                  <a:gd name="T9" fmla="*/ 1775 h 1867"/>
                  <a:gd name="T10" fmla="*/ 1024 w 1043"/>
                  <a:gd name="T11" fmla="*/ 1765 h 1867"/>
                  <a:gd name="T12" fmla="*/ 978 w 1043"/>
                  <a:gd name="T13" fmla="*/ 1690 h 1867"/>
                  <a:gd name="T14" fmla="*/ 909 w 1043"/>
                  <a:gd name="T15" fmla="*/ 1548 h 1867"/>
                  <a:gd name="T16" fmla="*/ 861 w 1043"/>
                  <a:gd name="T17" fmla="*/ 1399 h 1867"/>
                  <a:gd name="T18" fmla="*/ 830 w 1043"/>
                  <a:gd name="T19" fmla="*/ 1227 h 1867"/>
                  <a:gd name="T20" fmla="*/ 820 w 1043"/>
                  <a:gd name="T21" fmla="*/ 1126 h 1867"/>
                  <a:gd name="T22" fmla="*/ 811 w 1043"/>
                  <a:gd name="T23" fmla="*/ 1071 h 1867"/>
                  <a:gd name="T24" fmla="*/ 810 w 1043"/>
                  <a:gd name="T25" fmla="*/ 957 h 1867"/>
                  <a:gd name="T26" fmla="*/ 820 w 1043"/>
                  <a:gd name="T27" fmla="*/ 841 h 1867"/>
                  <a:gd name="T28" fmla="*/ 840 w 1043"/>
                  <a:gd name="T29" fmla="*/ 727 h 1867"/>
                  <a:gd name="T30" fmla="*/ 903 w 1043"/>
                  <a:gd name="T31" fmla="*/ 485 h 1867"/>
                  <a:gd name="T32" fmla="*/ 922 w 1043"/>
                  <a:gd name="T33" fmla="*/ 435 h 1867"/>
                  <a:gd name="T34" fmla="*/ 900 w 1043"/>
                  <a:gd name="T35" fmla="*/ 433 h 1867"/>
                  <a:gd name="T36" fmla="*/ 854 w 1043"/>
                  <a:gd name="T37" fmla="*/ 425 h 1867"/>
                  <a:gd name="T38" fmla="*/ 784 w 1043"/>
                  <a:gd name="T39" fmla="*/ 396 h 1867"/>
                  <a:gd name="T40" fmla="*/ 689 w 1043"/>
                  <a:gd name="T41" fmla="*/ 334 h 1867"/>
                  <a:gd name="T42" fmla="*/ 597 w 1043"/>
                  <a:gd name="T43" fmla="*/ 258 h 1867"/>
                  <a:gd name="T44" fmla="*/ 474 w 1043"/>
                  <a:gd name="T45" fmla="*/ 135 h 1867"/>
                  <a:gd name="T46" fmla="*/ 369 w 1043"/>
                  <a:gd name="T47" fmla="*/ 13 h 1867"/>
                  <a:gd name="T48" fmla="*/ 359 w 1043"/>
                  <a:gd name="T49" fmla="*/ 0 h 1867"/>
                  <a:gd name="T50" fmla="*/ 26 w 1043"/>
                  <a:gd name="T51" fmla="*/ 102 h 1867"/>
                  <a:gd name="T52" fmla="*/ 0 w 1043"/>
                  <a:gd name="T53" fmla="*/ 152 h 1867"/>
                  <a:gd name="T54" fmla="*/ 0 w 1043"/>
                  <a:gd name="T55" fmla="*/ 537 h 1867"/>
                  <a:gd name="T56" fmla="*/ 768 w 1043"/>
                  <a:gd name="T57" fmla="*/ 1791 h 1867"/>
                  <a:gd name="T58" fmla="*/ 779 w 1043"/>
                  <a:gd name="T59" fmla="*/ 1801 h 1867"/>
                  <a:gd name="T60" fmla="*/ 815 w 1043"/>
                  <a:gd name="T61" fmla="*/ 1820 h 1867"/>
                  <a:gd name="T62" fmla="*/ 890 w 1043"/>
                  <a:gd name="T63" fmla="*/ 1849 h 1867"/>
                  <a:gd name="T64" fmla="*/ 948 w 1043"/>
                  <a:gd name="T65" fmla="*/ 1867 h 1867"/>
                  <a:gd name="T66" fmla="*/ 998 w 1043"/>
                  <a:gd name="T67" fmla="*/ 1856 h 1867"/>
                  <a:gd name="T68" fmla="*/ 1024 w 1043"/>
                  <a:gd name="T69" fmla="*/ 1843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3" h="1867">
                    <a:moveTo>
                      <a:pt x="1024" y="1843"/>
                    </a:moveTo>
                    <a:lnTo>
                      <a:pt x="1033" y="1833"/>
                    </a:lnTo>
                    <a:lnTo>
                      <a:pt x="1043" y="1814"/>
                    </a:lnTo>
                    <a:lnTo>
                      <a:pt x="1043" y="1794"/>
                    </a:lnTo>
                    <a:lnTo>
                      <a:pt x="1033" y="1775"/>
                    </a:lnTo>
                    <a:lnTo>
                      <a:pt x="1024" y="1765"/>
                    </a:lnTo>
                    <a:lnTo>
                      <a:pt x="978" y="1690"/>
                    </a:lnTo>
                    <a:lnTo>
                      <a:pt x="909" y="1548"/>
                    </a:lnTo>
                    <a:lnTo>
                      <a:pt x="861" y="1399"/>
                    </a:lnTo>
                    <a:lnTo>
                      <a:pt x="830" y="1227"/>
                    </a:lnTo>
                    <a:lnTo>
                      <a:pt x="820" y="1126"/>
                    </a:lnTo>
                    <a:lnTo>
                      <a:pt x="811" y="1071"/>
                    </a:lnTo>
                    <a:lnTo>
                      <a:pt x="810" y="957"/>
                    </a:lnTo>
                    <a:lnTo>
                      <a:pt x="820" y="841"/>
                    </a:lnTo>
                    <a:lnTo>
                      <a:pt x="840" y="727"/>
                    </a:lnTo>
                    <a:lnTo>
                      <a:pt x="903" y="485"/>
                    </a:lnTo>
                    <a:lnTo>
                      <a:pt x="922" y="435"/>
                    </a:lnTo>
                    <a:lnTo>
                      <a:pt x="900" y="433"/>
                    </a:lnTo>
                    <a:lnTo>
                      <a:pt x="854" y="425"/>
                    </a:lnTo>
                    <a:lnTo>
                      <a:pt x="784" y="396"/>
                    </a:lnTo>
                    <a:lnTo>
                      <a:pt x="689" y="334"/>
                    </a:lnTo>
                    <a:lnTo>
                      <a:pt x="597" y="258"/>
                    </a:lnTo>
                    <a:lnTo>
                      <a:pt x="474" y="135"/>
                    </a:lnTo>
                    <a:lnTo>
                      <a:pt x="369" y="13"/>
                    </a:lnTo>
                    <a:lnTo>
                      <a:pt x="359" y="0"/>
                    </a:lnTo>
                    <a:lnTo>
                      <a:pt x="26" y="102"/>
                    </a:lnTo>
                    <a:lnTo>
                      <a:pt x="0" y="152"/>
                    </a:lnTo>
                    <a:lnTo>
                      <a:pt x="0" y="537"/>
                    </a:lnTo>
                    <a:lnTo>
                      <a:pt x="768" y="1791"/>
                    </a:lnTo>
                    <a:lnTo>
                      <a:pt x="779" y="1801"/>
                    </a:lnTo>
                    <a:lnTo>
                      <a:pt x="815" y="1820"/>
                    </a:lnTo>
                    <a:lnTo>
                      <a:pt x="890" y="1849"/>
                    </a:lnTo>
                    <a:lnTo>
                      <a:pt x="948" y="1867"/>
                    </a:lnTo>
                    <a:lnTo>
                      <a:pt x="998" y="1856"/>
                    </a:lnTo>
                    <a:lnTo>
                      <a:pt x="1024" y="1843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Freeform 17"/>
              <p:cNvSpPr>
                <a:spLocks/>
              </p:cNvSpPr>
              <p:nvPr/>
            </p:nvSpPr>
            <p:spPr bwMode="auto">
              <a:xfrm>
                <a:off x="2776" y="3619"/>
                <a:ext cx="429" cy="591"/>
              </a:xfrm>
              <a:custGeom>
                <a:avLst/>
                <a:gdLst>
                  <a:gd name="T0" fmla="*/ 1287 w 1287"/>
                  <a:gd name="T1" fmla="*/ 1715 h 1775"/>
                  <a:gd name="T2" fmla="*/ 1276 w 1287"/>
                  <a:gd name="T3" fmla="*/ 1708 h 1775"/>
                  <a:gd name="T4" fmla="*/ 1172 w 1287"/>
                  <a:gd name="T5" fmla="*/ 1629 h 1775"/>
                  <a:gd name="T6" fmla="*/ 1061 w 1287"/>
                  <a:gd name="T7" fmla="*/ 1523 h 1775"/>
                  <a:gd name="T8" fmla="*/ 986 w 1287"/>
                  <a:gd name="T9" fmla="*/ 1438 h 1775"/>
                  <a:gd name="T10" fmla="*/ 920 w 1287"/>
                  <a:gd name="T11" fmla="*/ 1341 h 1775"/>
                  <a:gd name="T12" fmla="*/ 868 w 1287"/>
                  <a:gd name="T13" fmla="*/ 1234 h 1775"/>
                  <a:gd name="T14" fmla="*/ 852 w 1287"/>
                  <a:gd name="T15" fmla="*/ 1176 h 1775"/>
                  <a:gd name="T16" fmla="*/ 851 w 1287"/>
                  <a:gd name="T17" fmla="*/ 1158 h 1775"/>
                  <a:gd name="T18" fmla="*/ 842 w 1287"/>
                  <a:gd name="T19" fmla="*/ 1120 h 1775"/>
                  <a:gd name="T20" fmla="*/ 822 w 1287"/>
                  <a:gd name="T21" fmla="*/ 1087 h 1775"/>
                  <a:gd name="T22" fmla="*/ 793 w 1287"/>
                  <a:gd name="T23" fmla="*/ 1060 h 1775"/>
                  <a:gd name="T24" fmla="*/ 775 w 1287"/>
                  <a:gd name="T25" fmla="*/ 1048 h 1775"/>
                  <a:gd name="T26" fmla="*/ 721 w 1287"/>
                  <a:gd name="T27" fmla="*/ 972 h 1775"/>
                  <a:gd name="T28" fmla="*/ 580 w 1287"/>
                  <a:gd name="T29" fmla="*/ 749 h 1775"/>
                  <a:gd name="T30" fmla="*/ 471 w 1287"/>
                  <a:gd name="T31" fmla="*/ 554 h 1775"/>
                  <a:gd name="T32" fmla="*/ 406 w 1287"/>
                  <a:gd name="T33" fmla="*/ 426 h 1775"/>
                  <a:gd name="T34" fmla="*/ 354 w 1287"/>
                  <a:gd name="T35" fmla="*/ 305 h 1775"/>
                  <a:gd name="T36" fmla="*/ 321 w 1287"/>
                  <a:gd name="T37" fmla="*/ 199 h 1775"/>
                  <a:gd name="T38" fmla="*/ 314 w 1287"/>
                  <a:gd name="T39" fmla="*/ 153 h 1775"/>
                  <a:gd name="T40" fmla="*/ 314 w 1287"/>
                  <a:gd name="T41" fmla="*/ 134 h 1775"/>
                  <a:gd name="T42" fmla="*/ 297 w 1287"/>
                  <a:gd name="T43" fmla="*/ 48 h 1775"/>
                  <a:gd name="T44" fmla="*/ 274 w 1287"/>
                  <a:gd name="T45" fmla="*/ 13 h 1775"/>
                  <a:gd name="T46" fmla="*/ 252 w 1287"/>
                  <a:gd name="T47" fmla="*/ 0 h 1775"/>
                  <a:gd name="T48" fmla="*/ 238 w 1287"/>
                  <a:gd name="T49" fmla="*/ 0 h 1775"/>
                  <a:gd name="T50" fmla="*/ 219 w 1287"/>
                  <a:gd name="T51" fmla="*/ 0 h 1775"/>
                  <a:gd name="T52" fmla="*/ 114 w 1287"/>
                  <a:gd name="T53" fmla="*/ 23 h 1775"/>
                  <a:gd name="T54" fmla="*/ 58 w 1287"/>
                  <a:gd name="T55" fmla="*/ 53 h 1775"/>
                  <a:gd name="T56" fmla="*/ 23 w 1287"/>
                  <a:gd name="T57" fmla="*/ 84 h 1775"/>
                  <a:gd name="T58" fmla="*/ 7 w 1287"/>
                  <a:gd name="T59" fmla="*/ 102 h 1775"/>
                  <a:gd name="T60" fmla="*/ 0 w 1287"/>
                  <a:gd name="T61" fmla="*/ 128 h 1775"/>
                  <a:gd name="T62" fmla="*/ 4 w 1287"/>
                  <a:gd name="T63" fmla="*/ 193 h 1775"/>
                  <a:gd name="T64" fmla="*/ 26 w 1287"/>
                  <a:gd name="T65" fmla="*/ 271 h 1775"/>
                  <a:gd name="T66" fmla="*/ 59 w 1287"/>
                  <a:gd name="T67" fmla="*/ 353 h 1775"/>
                  <a:gd name="T68" fmla="*/ 158 w 1287"/>
                  <a:gd name="T69" fmla="*/ 543 h 1775"/>
                  <a:gd name="T70" fmla="*/ 187 w 1287"/>
                  <a:gd name="T71" fmla="*/ 587 h 1775"/>
                  <a:gd name="T72" fmla="*/ 199 w 1287"/>
                  <a:gd name="T73" fmla="*/ 616 h 1775"/>
                  <a:gd name="T74" fmla="*/ 292 w 1287"/>
                  <a:gd name="T75" fmla="*/ 806 h 1775"/>
                  <a:gd name="T76" fmla="*/ 386 w 1287"/>
                  <a:gd name="T77" fmla="*/ 979 h 1775"/>
                  <a:gd name="T78" fmla="*/ 442 w 1287"/>
                  <a:gd name="T79" fmla="*/ 1074 h 1775"/>
                  <a:gd name="T80" fmla="*/ 464 w 1287"/>
                  <a:gd name="T81" fmla="*/ 1115 h 1775"/>
                  <a:gd name="T82" fmla="*/ 520 w 1287"/>
                  <a:gd name="T83" fmla="*/ 1202 h 1775"/>
                  <a:gd name="T84" fmla="*/ 626 w 1287"/>
                  <a:gd name="T85" fmla="*/ 1349 h 1775"/>
                  <a:gd name="T86" fmla="*/ 799 w 1287"/>
                  <a:gd name="T87" fmla="*/ 1546 h 1775"/>
                  <a:gd name="T88" fmla="*/ 933 w 1287"/>
                  <a:gd name="T89" fmla="*/ 1672 h 1775"/>
                  <a:gd name="T90" fmla="*/ 1018 w 1287"/>
                  <a:gd name="T91" fmla="*/ 1739 h 1775"/>
                  <a:gd name="T92" fmla="*/ 1057 w 1287"/>
                  <a:gd name="T93" fmla="*/ 1765 h 1775"/>
                  <a:gd name="T94" fmla="*/ 1087 w 1287"/>
                  <a:gd name="T95" fmla="*/ 1774 h 1775"/>
                  <a:gd name="T96" fmla="*/ 1150 w 1287"/>
                  <a:gd name="T97" fmla="*/ 1775 h 1775"/>
                  <a:gd name="T98" fmla="*/ 1212 w 1287"/>
                  <a:gd name="T99" fmla="*/ 1761 h 1775"/>
                  <a:gd name="T100" fmla="*/ 1267 w 1287"/>
                  <a:gd name="T101" fmla="*/ 1732 h 1775"/>
                  <a:gd name="T102" fmla="*/ 1287 w 1287"/>
                  <a:gd name="T103" fmla="*/ 1715 h 1775"/>
                  <a:gd name="T104" fmla="*/ 1287 w 1287"/>
                  <a:gd name="T105" fmla="*/ 171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7" h="1775">
                    <a:moveTo>
                      <a:pt x="1287" y="1715"/>
                    </a:moveTo>
                    <a:lnTo>
                      <a:pt x="1276" y="1708"/>
                    </a:lnTo>
                    <a:lnTo>
                      <a:pt x="1172" y="1629"/>
                    </a:lnTo>
                    <a:lnTo>
                      <a:pt x="1061" y="1523"/>
                    </a:lnTo>
                    <a:lnTo>
                      <a:pt x="986" y="1438"/>
                    </a:lnTo>
                    <a:lnTo>
                      <a:pt x="920" y="1341"/>
                    </a:lnTo>
                    <a:lnTo>
                      <a:pt x="868" y="1234"/>
                    </a:lnTo>
                    <a:lnTo>
                      <a:pt x="852" y="1176"/>
                    </a:lnTo>
                    <a:lnTo>
                      <a:pt x="851" y="1158"/>
                    </a:lnTo>
                    <a:lnTo>
                      <a:pt x="842" y="1120"/>
                    </a:lnTo>
                    <a:lnTo>
                      <a:pt x="822" y="1087"/>
                    </a:lnTo>
                    <a:lnTo>
                      <a:pt x="793" y="1060"/>
                    </a:lnTo>
                    <a:lnTo>
                      <a:pt x="775" y="1048"/>
                    </a:lnTo>
                    <a:lnTo>
                      <a:pt x="721" y="972"/>
                    </a:lnTo>
                    <a:lnTo>
                      <a:pt x="580" y="749"/>
                    </a:lnTo>
                    <a:lnTo>
                      <a:pt x="471" y="554"/>
                    </a:lnTo>
                    <a:lnTo>
                      <a:pt x="406" y="426"/>
                    </a:lnTo>
                    <a:lnTo>
                      <a:pt x="354" y="305"/>
                    </a:lnTo>
                    <a:lnTo>
                      <a:pt x="321" y="199"/>
                    </a:lnTo>
                    <a:lnTo>
                      <a:pt x="314" y="153"/>
                    </a:lnTo>
                    <a:lnTo>
                      <a:pt x="314" y="134"/>
                    </a:lnTo>
                    <a:lnTo>
                      <a:pt x="297" y="48"/>
                    </a:lnTo>
                    <a:lnTo>
                      <a:pt x="274" y="13"/>
                    </a:lnTo>
                    <a:lnTo>
                      <a:pt x="252" y="0"/>
                    </a:lnTo>
                    <a:lnTo>
                      <a:pt x="238" y="0"/>
                    </a:lnTo>
                    <a:lnTo>
                      <a:pt x="219" y="0"/>
                    </a:lnTo>
                    <a:lnTo>
                      <a:pt x="114" y="23"/>
                    </a:lnTo>
                    <a:lnTo>
                      <a:pt x="58" y="53"/>
                    </a:lnTo>
                    <a:lnTo>
                      <a:pt x="23" y="84"/>
                    </a:lnTo>
                    <a:lnTo>
                      <a:pt x="7" y="102"/>
                    </a:lnTo>
                    <a:lnTo>
                      <a:pt x="0" y="128"/>
                    </a:lnTo>
                    <a:lnTo>
                      <a:pt x="4" y="193"/>
                    </a:lnTo>
                    <a:lnTo>
                      <a:pt x="26" y="271"/>
                    </a:lnTo>
                    <a:lnTo>
                      <a:pt x="59" y="353"/>
                    </a:lnTo>
                    <a:lnTo>
                      <a:pt x="158" y="543"/>
                    </a:lnTo>
                    <a:lnTo>
                      <a:pt x="187" y="587"/>
                    </a:lnTo>
                    <a:lnTo>
                      <a:pt x="199" y="616"/>
                    </a:lnTo>
                    <a:lnTo>
                      <a:pt x="292" y="806"/>
                    </a:lnTo>
                    <a:lnTo>
                      <a:pt x="386" y="979"/>
                    </a:lnTo>
                    <a:lnTo>
                      <a:pt x="442" y="1074"/>
                    </a:lnTo>
                    <a:lnTo>
                      <a:pt x="464" y="1115"/>
                    </a:lnTo>
                    <a:lnTo>
                      <a:pt x="520" y="1202"/>
                    </a:lnTo>
                    <a:lnTo>
                      <a:pt x="626" y="1349"/>
                    </a:lnTo>
                    <a:lnTo>
                      <a:pt x="799" y="1546"/>
                    </a:lnTo>
                    <a:lnTo>
                      <a:pt x="933" y="1672"/>
                    </a:lnTo>
                    <a:lnTo>
                      <a:pt x="1018" y="1739"/>
                    </a:lnTo>
                    <a:lnTo>
                      <a:pt x="1057" y="1765"/>
                    </a:lnTo>
                    <a:lnTo>
                      <a:pt x="1087" y="1774"/>
                    </a:lnTo>
                    <a:lnTo>
                      <a:pt x="1150" y="1775"/>
                    </a:lnTo>
                    <a:lnTo>
                      <a:pt x="1212" y="1761"/>
                    </a:lnTo>
                    <a:lnTo>
                      <a:pt x="1267" y="1732"/>
                    </a:lnTo>
                    <a:lnTo>
                      <a:pt x="1287" y="1715"/>
                    </a:lnTo>
                    <a:lnTo>
                      <a:pt x="1287" y="1715"/>
                    </a:lnTo>
                    <a:close/>
                  </a:path>
                </a:pathLst>
              </a:custGeom>
              <a:solidFill>
                <a:srgbClr val="E0E2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Freeform 18"/>
              <p:cNvSpPr>
                <a:spLocks/>
              </p:cNvSpPr>
              <p:nvPr/>
            </p:nvSpPr>
            <p:spPr bwMode="auto">
              <a:xfrm>
                <a:off x="3469" y="1963"/>
                <a:ext cx="1144" cy="959"/>
              </a:xfrm>
              <a:custGeom>
                <a:avLst/>
                <a:gdLst>
                  <a:gd name="T0" fmla="*/ 487 w 3430"/>
                  <a:gd name="T1" fmla="*/ 204 h 2875"/>
                  <a:gd name="T2" fmla="*/ 476 w 3430"/>
                  <a:gd name="T3" fmla="*/ 375 h 2875"/>
                  <a:gd name="T4" fmla="*/ 520 w 3430"/>
                  <a:gd name="T5" fmla="*/ 550 h 2875"/>
                  <a:gd name="T6" fmla="*/ 550 w 3430"/>
                  <a:gd name="T7" fmla="*/ 632 h 2875"/>
                  <a:gd name="T8" fmla="*/ 561 w 3430"/>
                  <a:gd name="T9" fmla="*/ 803 h 2875"/>
                  <a:gd name="T10" fmla="*/ 523 w 3430"/>
                  <a:gd name="T11" fmla="*/ 983 h 2875"/>
                  <a:gd name="T12" fmla="*/ 487 w 3430"/>
                  <a:gd name="T13" fmla="*/ 1074 h 2875"/>
                  <a:gd name="T14" fmla="*/ 329 w 3430"/>
                  <a:gd name="T15" fmla="*/ 1621 h 2875"/>
                  <a:gd name="T16" fmla="*/ 258 w 3430"/>
                  <a:gd name="T17" fmla="*/ 2013 h 2875"/>
                  <a:gd name="T18" fmla="*/ 255 w 3430"/>
                  <a:gd name="T19" fmla="*/ 2126 h 2875"/>
                  <a:gd name="T20" fmla="*/ 198 w 3430"/>
                  <a:gd name="T21" fmla="*/ 2340 h 2875"/>
                  <a:gd name="T22" fmla="*/ 81 w 3430"/>
                  <a:gd name="T23" fmla="*/ 2570 h 2875"/>
                  <a:gd name="T24" fmla="*/ 0 w 3430"/>
                  <a:gd name="T25" fmla="*/ 2687 h 2875"/>
                  <a:gd name="T26" fmla="*/ 199 w 3430"/>
                  <a:gd name="T27" fmla="*/ 2774 h 2875"/>
                  <a:gd name="T28" fmla="*/ 457 w 3430"/>
                  <a:gd name="T29" fmla="*/ 2849 h 2875"/>
                  <a:gd name="T30" fmla="*/ 703 w 3430"/>
                  <a:gd name="T31" fmla="*/ 2875 h 2875"/>
                  <a:gd name="T32" fmla="*/ 941 w 3430"/>
                  <a:gd name="T33" fmla="*/ 2854 h 2875"/>
                  <a:gd name="T34" fmla="*/ 1767 w 3430"/>
                  <a:gd name="T35" fmla="*/ 1867 h 2875"/>
                  <a:gd name="T36" fmla="*/ 2442 w 3430"/>
                  <a:gd name="T37" fmla="*/ 2471 h 2875"/>
                  <a:gd name="T38" fmla="*/ 2614 w 3430"/>
                  <a:gd name="T39" fmla="*/ 2335 h 2875"/>
                  <a:gd name="T40" fmla="*/ 2851 w 3430"/>
                  <a:gd name="T41" fmla="*/ 2232 h 2875"/>
                  <a:gd name="T42" fmla="*/ 3031 w 3430"/>
                  <a:gd name="T43" fmla="*/ 2194 h 2875"/>
                  <a:gd name="T44" fmla="*/ 3246 w 3430"/>
                  <a:gd name="T45" fmla="*/ 2184 h 2875"/>
                  <a:gd name="T46" fmla="*/ 3430 w 3430"/>
                  <a:gd name="T47" fmla="*/ 2201 h 2875"/>
                  <a:gd name="T48" fmla="*/ 3159 w 3430"/>
                  <a:gd name="T49" fmla="*/ 1490 h 2875"/>
                  <a:gd name="T50" fmla="*/ 2953 w 3430"/>
                  <a:gd name="T51" fmla="*/ 1051 h 2875"/>
                  <a:gd name="T52" fmla="*/ 2854 w 3430"/>
                  <a:gd name="T53" fmla="*/ 901 h 2875"/>
                  <a:gd name="T54" fmla="*/ 2647 w 3430"/>
                  <a:gd name="T55" fmla="*/ 518 h 2875"/>
                  <a:gd name="T56" fmla="*/ 2496 w 3430"/>
                  <a:gd name="T57" fmla="*/ 315 h 2875"/>
                  <a:gd name="T58" fmla="*/ 2437 w 3430"/>
                  <a:gd name="T59" fmla="*/ 266 h 2875"/>
                  <a:gd name="T60" fmla="*/ 2225 w 3430"/>
                  <a:gd name="T61" fmla="*/ 197 h 2875"/>
                  <a:gd name="T62" fmla="*/ 1665 w 3430"/>
                  <a:gd name="T63" fmla="*/ 102 h 2875"/>
                  <a:gd name="T64" fmla="*/ 717 w 3430"/>
                  <a:gd name="T65" fmla="*/ 0 h 2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30" h="2875">
                    <a:moveTo>
                      <a:pt x="717" y="0"/>
                    </a:moveTo>
                    <a:lnTo>
                      <a:pt x="487" y="204"/>
                    </a:lnTo>
                    <a:lnTo>
                      <a:pt x="480" y="226"/>
                    </a:lnTo>
                    <a:lnTo>
                      <a:pt x="476" y="375"/>
                    </a:lnTo>
                    <a:lnTo>
                      <a:pt x="494" y="476"/>
                    </a:lnTo>
                    <a:lnTo>
                      <a:pt x="520" y="550"/>
                    </a:lnTo>
                    <a:lnTo>
                      <a:pt x="538" y="589"/>
                    </a:lnTo>
                    <a:lnTo>
                      <a:pt x="550" y="632"/>
                    </a:lnTo>
                    <a:lnTo>
                      <a:pt x="562" y="718"/>
                    </a:lnTo>
                    <a:lnTo>
                      <a:pt x="561" y="803"/>
                    </a:lnTo>
                    <a:lnTo>
                      <a:pt x="549" y="882"/>
                    </a:lnTo>
                    <a:lnTo>
                      <a:pt x="523" y="983"/>
                    </a:lnTo>
                    <a:lnTo>
                      <a:pt x="491" y="1067"/>
                    </a:lnTo>
                    <a:lnTo>
                      <a:pt x="487" y="1074"/>
                    </a:lnTo>
                    <a:lnTo>
                      <a:pt x="458" y="1160"/>
                    </a:lnTo>
                    <a:lnTo>
                      <a:pt x="329" y="1621"/>
                    </a:lnTo>
                    <a:lnTo>
                      <a:pt x="277" y="1867"/>
                    </a:lnTo>
                    <a:lnTo>
                      <a:pt x="258" y="2013"/>
                    </a:lnTo>
                    <a:lnTo>
                      <a:pt x="257" y="2073"/>
                    </a:lnTo>
                    <a:lnTo>
                      <a:pt x="255" y="2126"/>
                    </a:lnTo>
                    <a:lnTo>
                      <a:pt x="234" y="2234"/>
                    </a:lnTo>
                    <a:lnTo>
                      <a:pt x="198" y="2340"/>
                    </a:lnTo>
                    <a:lnTo>
                      <a:pt x="153" y="2440"/>
                    </a:lnTo>
                    <a:lnTo>
                      <a:pt x="81" y="2570"/>
                    </a:lnTo>
                    <a:lnTo>
                      <a:pt x="9" y="2676"/>
                    </a:lnTo>
                    <a:lnTo>
                      <a:pt x="0" y="2687"/>
                    </a:lnTo>
                    <a:lnTo>
                      <a:pt x="68" y="2720"/>
                    </a:lnTo>
                    <a:lnTo>
                      <a:pt x="199" y="2774"/>
                    </a:lnTo>
                    <a:lnTo>
                      <a:pt x="329" y="2818"/>
                    </a:lnTo>
                    <a:lnTo>
                      <a:pt x="457" y="2849"/>
                    </a:lnTo>
                    <a:lnTo>
                      <a:pt x="581" y="2868"/>
                    </a:lnTo>
                    <a:lnTo>
                      <a:pt x="703" y="2875"/>
                    </a:lnTo>
                    <a:lnTo>
                      <a:pt x="824" y="2871"/>
                    </a:lnTo>
                    <a:lnTo>
                      <a:pt x="941" y="2854"/>
                    </a:lnTo>
                    <a:lnTo>
                      <a:pt x="998" y="2841"/>
                    </a:lnTo>
                    <a:lnTo>
                      <a:pt x="1767" y="1867"/>
                    </a:lnTo>
                    <a:lnTo>
                      <a:pt x="2432" y="2482"/>
                    </a:lnTo>
                    <a:lnTo>
                      <a:pt x="2442" y="2471"/>
                    </a:lnTo>
                    <a:lnTo>
                      <a:pt x="2523" y="2397"/>
                    </a:lnTo>
                    <a:lnTo>
                      <a:pt x="2614" y="2335"/>
                    </a:lnTo>
                    <a:lnTo>
                      <a:pt x="2736" y="2272"/>
                    </a:lnTo>
                    <a:lnTo>
                      <a:pt x="2851" y="2232"/>
                    </a:lnTo>
                    <a:lnTo>
                      <a:pt x="2936" y="2210"/>
                    </a:lnTo>
                    <a:lnTo>
                      <a:pt x="3031" y="2194"/>
                    </a:lnTo>
                    <a:lnTo>
                      <a:pt x="3133" y="2184"/>
                    </a:lnTo>
                    <a:lnTo>
                      <a:pt x="3246" y="2184"/>
                    </a:lnTo>
                    <a:lnTo>
                      <a:pt x="3367" y="2193"/>
                    </a:lnTo>
                    <a:lnTo>
                      <a:pt x="3430" y="2201"/>
                    </a:lnTo>
                    <a:lnTo>
                      <a:pt x="3388" y="2082"/>
                    </a:lnTo>
                    <a:lnTo>
                      <a:pt x="3159" y="1490"/>
                    </a:lnTo>
                    <a:lnTo>
                      <a:pt x="3033" y="1202"/>
                    </a:lnTo>
                    <a:lnTo>
                      <a:pt x="2953" y="1051"/>
                    </a:lnTo>
                    <a:lnTo>
                      <a:pt x="2919" y="998"/>
                    </a:lnTo>
                    <a:lnTo>
                      <a:pt x="2854" y="901"/>
                    </a:lnTo>
                    <a:lnTo>
                      <a:pt x="2748" y="705"/>
                    </a:lnTo>
                    <a:lnTo>
                      <a:pt x="2647" y="518"/>
                    </a:lnTo>
                    <a:lnTo>
                      <a:pt x="2562" y="391"/>
                    </a:lnTo>
                    <a:lnTo>
                      <a:pt x="2496" y="315"/>
                    </a:lnTo>
                    <a:lnTo>
                      <a:pt x="2458" y="280"/>
                    </a:lnTo>
                    <a:lnTo>
                      <a:pt x="2437" y="266"/>
                    </a:lnTo>
                    <a:lnTo>
                      <a:pt x="2369" y="239"/>
                    </a:lnTo>
                    <a:lnTo>
                      <a:pt x="2225" y="197"/>
                    </a:lnTo>
                    <a:lnTo>
                      <a:pt x="1966" y="146"/>
                    </a:lnTo>
                    <a:lnTo>
                      <a:pt x="1665" y="102"/>
                    </a:lnTo>
                    <a:lnTo>
                      <a:pt x="909" y="15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Freeform 19"/>
              <p:cNvSpPr>
                <a:spLocks/>
              </p:cNvSpPr>
              <p:nvPr/>
            </p:nvSpPr>
            <p:spPr bwMode="auto">
              <a:xfrm>
                <a:off x="3587" y="979"/>
                <a:ext cx="352" cy="523"/>
              </a:xfrm>
              <a:custGeom>
                <a:avLst/>
                <a:gdLst>
                  <a:gd name="T0" fmla="*/ 852 w 1057"/>
                  <a:gd name="T1" fmla="*/ 189 h 1571"/>
                  <a:gd name="T2" fmla="*/ 1057 w 1057"/>
                  <a:gd name="T3" fmla="*/ 1571 h 1571"/>
                  <a:gd name="T4" fmla="*/ 996 w 1057"/>
                  <a:gd name="T5" fmla="*/ 1545 h 1571"/>
                  <a:gd name="T6" fmla="*/ 674 w 1057"/>
                  <a:gd name="T7" fmla="*/ 1388 h 1571"/>
                  <a:gd name="T8" fmla="*/ 505 w 1057"/>
                  <a:gd name="T9" fmla="*/ 1289 h 1571"/>
                  <a:gd name="T10" fmla="*/ 406 w 1057"/>
                  <a:gd name="T11" fmla="*/ 1220 h 1571"/>
                  <a:gd name="T12" fmla="*/ 365 w 1057"/>
                  <a:gd name="T13" fmla="*/ 1187 h 1571"/>
                  <a:gd name="T14" fmla="*/ 292 w 1057"/>
                  <a:gd name="T15" fmla="*/ 1132 h 1571"/>
                  <a:gd name="T16" fmla="*/ 177 w 1057"/>
                  <a:gd name="T17" fmla="*/ 1056 h 1571"/>
                  <a:gd name="T18" fmla="*/ 135 w 1057"/>
                  <a:gd name="T19" fmla="*/ 1033 h 1571"/>
                  <a:gd name="T20" fmla="*/ 98 w 1057"/>
                  <a:gd name="T21" fmla="*/ 1013 h 1571"/>
                  <a:gd name="T22" fmla="*/ 42 w 1057"/>
                  <a:gd name="T23" fmla="*/ 958 h 1571"/>
                  <a:gd name="T24" fmla="*/ 8 w 1057"/>
                  <a:gd name="T25" fmla="*/ 896 h 1571"/>
                  <a:gd name="T26" fmla="*/ 0 w 1057"/>
                  <a:gd name="T27" fmla="*/ 848 h 1571"/>
                  <a:gd name="T28" fmla="*/ 3 w 1057"/>
                  <a:gd name="T29" fmla="*/ 817 h 1571"/>
                  <a:gd name="T30" fmla="*/ 7 w 1057"/>
                  <a:gd name="T31" fmla="*/ 802 h 1571"/>
                  <a:gd name="T32" fmla="*/ 7 w 1057"/>
                  <a:gd name="T33" fmla="*/ 784 h 1571"/>
                  <a:gd name="T34" fmla="*/ 17 w 1057"/>
                  <a:gd name="T35" fmla="*/ 736 h 1571"/>
                  <a:gd name="T36" fmla="*/ 33 w 1057"/>
                  <a:gd name="T37" fmla="*/ 700 h 1571"/>
                  <a:gd name="T38" fmla="*/ 80 w 1057"/>
                  <a:gd name="T39" fmla="*/ 559 h 1571"/>
                  <a:gd name="T40" fmla="*/ 193 w 1057"/>
                  <a:gd name="T41" fmla="*/ 271 h 1571"/>
                  <a:gd name="T42" fmla="*/ 275 w 1057"/>
                  <a:gd name="T43" fmla="*/ 98 h 1571"/>
                  <a:gd name="T44" fmla="*/ 314 w 1057"/>
                  <a:gd name="T45" fmla="*/ 35 h 1571"/>
                  <a:gd name="T46" fmla="*/ 330 w 1057"/>
                  <a:gd name="T47" fmla="*/ 23 h 1571"/>
                  <a:gd name="T48" fmla="*/ 363 w 1057"/>
                  <a:gd name="T49" fmla="*/ 9 h 1571"/>
                  <a:gd name="T50" fmla="*/ 420 w 1057"/>
                  <a:gd name="T51" fmla="*/ 0 h 1571"/>
                  <a:gd name="T52" fmla="*/ 507 w 1057"/>
                  <a:gd name="T53" fmla="*/ 13 h 1571"/>
                  <a:gd name="T54" fmla="*/ 597 w 1057"/>
                  <a:gd name="T55" fmla="*/ 43 h 1571"/>
                  <a:gd name="T56" fmla="*/ 724 w 1057"/>
                  <a:gd name="T57" fmla="*/ 107 h 1571"/>
                  <a:gd name="T58" fmla="*/ 839 w 1057"/>
                  <a:gd name="T59" fmla="*/ 180 h 1571"/>
                  <a:gd name="T60" fmla="*/ 852 w 1057"/>
                  <a:gd name="T61" fmla="*/ 189 h 1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57" h="1571">
                    <a:moveTo>
                      <a:pt x="852" y="189"/>
                    </a:moveTo>
                    <a:lnTo>
                      <a:pt x="1057" y="1571"/>
                    </a:lnTo>
                    <a:lnTo>
                      <a:pt x="996" y="1545"/>
                    </a:lnTo>
                    <a:lnTo>
                      <a:pt x="674" y="1388"/>
                    </a:lnTo>
                    <a:lnTo>
                      <a:pt x="505" y="1289"/>
                    </a:lnTo>
                    <a:lnTo>
                      <a:pt x="406" y="1220"/>
                    </a:lnTo>
                    <a:lnTo>
                      <a:pt x="365" y="1187"/>
                    </a:lnTo>
                    <a:lnTo>
                      <a:pt x="292" y="1132"/>
                    </a:lnTo>
                    <a:lnTo>
                      <a:pt x="177" y="1056"/>
                    </a:lnTo>
                    <a:lnTo>
                      <a:pt x="135" y="1033"/>
                    </a:lnTo>
                    <a:lnTo>
                      <a:pt x="98" y="1013"/>
                    </a:lnTo>
                    <a:lnTo>
                      <a:pt x="42" y="958"/>
                    </a:lnTo>
                    <a:lnTo>
                      <a:pt x="8" y="896"/>
                    </a:lnTo>
                    <a:lnTo>
                      <a:pt x="0" y="848"/>
                    </a:lnTo>
                    <a:lnTo>
                      <a:pt x="3" y="817"/>
                    </a:lnTo>
                    <a:lnTo>
                      <a:pt x="7" y="802"/>
                    </a:lnTo>
                    <a:lnTo>
                      <a:pt x="7" y="784"/>
                    </a:lnTo>
                    <a:lnTo>
                      <a:pt x="17" y="736"/>
                    </a:lnTo>
                    <a:lnTo>
                      <a:pt x="33" y="700"/>
                    </a:lnTo>
                    <a:lnTo>
                      <a:pt x="80" y="559"/>
                    </a:lnTo>
                    <a:lnTo>
                      <a:pt x="193" y="271"/>
                    </a:lnTo>
                    <a:lnTo>
                      <a:pt x="275" y="98"/>
                    </a:lnTo>
                    <a:lnTo>
                      <a:pt x="314" y="35"/>
                    </a:lnTo>
                    <a:lnTo>
                      <a:pt x="330" y="23"/>
                    </a:lnTo>
                    <a:lnTo>
                      <a:pt x="363" y="9"/>
                    </a:lnTo>
                    <a:lnTo>
                      <a:pt x="420" y="0"/>
                    </a:lnTo>
                    <a:lnTo>
                      <a:pt x="507" y="13"/>
                    </a:lnTo>
                    <a:lnTo>
                      <a:pt x="597" y="43"/>
                    </a:lnTo>
                    <a:lnTo>
                      <a:pt x="724" y="107"/>
                    </a:lnTo>
                    <a:lnTo>
                      <a:pt x="839" y="180"/>
                    </a:lnTo>
                    <a:lnTo>
                      <a:pt x="852" y="189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Freeform 20"/>
              <p:cNvSpPr>
                <a:spLocks/>
              </p:cNvSpPr>
              <p:nvPr/>
            </p:nvSpPr>
            <p:spPr bwMode="auto">
              <a:xfrm>
                <a:off x="3700" y="785"/>
                <a:ext cx="341" cy="359"/>
              </a:xfrm>
              <a:custGeom>
                <a:avLst/>
                <a:gdLst>
                  <a:gd name="T0" fmla="*/ 537 w 1023"/>
                  <a:gd name="T1" fmla="*/ 0 h 1076"/>
                  <a:gd name="T2" fmla="*/ 0 w 1023"/>
                  <a:gd name="T3" fmla="*/ 615 h 1076"/>
                  <a:gd name="T4" fmla="*/ 4 w 1023"/>
                  <a:gd name="T5" fmla="*/ 625 h 1076"/>
                  <a:gd name="T6" fmla="*/ 66 w 1023"/>
                  <a:gd name="T7" fmla="*/ 719 h 1076"/>
                  <a:gd name="T8" fmla="*/ 158 w 1023"/>
                  <a:gd name="T9" fmla="*/ 824 h 1076"/>
                  <a:gd name="T10" fmla="*/ 241 w 1023"/>
                  <a:gd name="T11" fmla="*/ 901 h 1076"/>
                  <a:gd name="T12" fmla="*/ 344 w 1023"/>
                  <a:gd name="T13" fmla="*/ 976 h 1076"/>
                  <a:gd name="T14" fmla="*/ 468 w 1023"/>
                  <a:gd name="T15" fmla="*/ 1045 h 1076"/>
                  <a:gd name="T16" fmla="*/ 537 w 1023"/>
                  <a:gd name="T17" fmla="*/ 1076 h 1076"/>
                  <a:gd name="T18" fmla="*/ 1023 w 1023"/>
                  <a:gd name="T19" fmla="*/ 78 h 1076"/>
                  <a:gd name="T20" fmla="*/ 537 w 1023"/>
                  <a:gd name="T21" fmla="*/ 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3" h="1076">
                    <a:moveTo>
                      <a:pt x="537" y="0"/>
                    </a:moveTo>
                    <a:lnTo>
                      <a:pt x="0" y="615"/>
                    </a:lnTo>
                    <a:lnTo>
                      <a:pt x="4" y="625"/>
                    </a:lnTo>
                    <a:lnTo>
                      <a:pt x="66" y="719"/>
                    </a:lnTo>
                    <a:lnTo>
                      <a:pt x="158" y="824"/>
                    </a:lnTo>
                    <a:lnTo>
                      <a:pt x="241" y="901"/>
                    </a:lnTo>
                    <a:lnTo>
                      <a:pt x="344" y="976"/>
                    </a:lnTo>
                    <a:lnTo>
                      <a:pt x="468" y="1045"/>
                    </a:lnTo>
                    <a:lnTo>
                      <a:pt x="537" y="1076"/>
                    </a:lnTo>
                    <a:lnTo>
                      <a:pt x="1023" y="78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Freeform 21"/>
              <p:cNvSpPr>
                <a:spLocks/>
              </p:cNvSpPr>
              <p:nvPr/>
            </p:nvSpPr>
            <p:spPr bwMode="auto">
              <a:xfrm>
                <a:off x="3632" y="640"/>
                <a:ext cx="837" cy="1520"/>
              </a:xfrm>
              <a:custGeom>
                <a:avLst/>
                <a:gdLst>
                  <a:gd name="T0" fmla="*/ 739 w 2513"/>
                  <a:gd name="T1" fmla="*/ 477 h 4560"/>
                  <a:gd name="T2" fmla="*/ 599 w 2513"/>
                  <a:gd name="T3" fmla="*/ 1087 h 4560"/>
                  <a:gd name="T4" fmla="*/ 560 w 2513"/>
                  <a:gd name="T5" fmla="*/ 1457 h 4560"/>
                  <a:gd name="T6" fmla="*/ 586 w 2513"/>
                  <a:gd name="T7" fmla="*/ 1853 h 4560"/>
                  <a:gd name="T8" fmla="*/ 608 w 2513"/>
                  <a:gd name="T9" fmla="*/ 2496 h 4560"/>
                  <a:gd name="T10" fmla="*/ 589 w 2513"/>
                  <a:gd name="T11" fmla="*/ 2637 h 4560"/>
                  <a:gd name="T12" fmla="*/ 428 w 2513"/>
                  <a:gd name="T13" fmla="*/ 3273 h 4560"/>
                  <a:gd name="T14" fmla="*/ 359 w 2513"/>
                  <a:gd name="T15" fmla="*/ 3508 h 4560"/>
                  <a:gd name="T16" fmla="*/ 275 w 2513"/>
                  <a:gd name="T17" fmla="*/ 3584 h 4560"/>
                  <a:gd name="T18" fmla="*/ 146 w 2513"/>
                  <a:gd name="T19" fmla="*/ 3743 h 4560"/>
                  <a:gd name="T20" fmla="*/ 32 w 2513"/>
                  <a:gd name="T21" fmla="*/ 3969 h 4560"/>
                  <a:gd name="T22" fmla="*/ 0 w 2513"/>
                  <a:gd name="T23" fmla="*/ 4137 h 4560"/>
                  <a:gd name="T24" fmla="*/ 16 w 2513"/>
                  <a:gd name="T25" fmla="*/ 4176 h 4560"/>
                  <a:gd name="T26" fmla="*/ 435 w 2513"/>
                  <a:gd name="T27" fmla="*/ 4301 h 4560"/>
                  <a:gd name="T28" fmla="*/ 611 w 2513"/>
                  <a:gd name="T29" fmla="*/ 4349 h 4560"/>
                  <a:gd name="T30" fmla="*/ 1055 w 2513"/>
                  <a:gd name="T31" fmla="*/ 4403 h 4560"/>
                  <a:gd name="T32" fmla="*/ 1168 w 2513"/>
                  <a:gd name="T33" fmla="*/ 4416 h 4560"/>
                  <a:gd name="T34" fmla="*/ 1689 w 2513"/>
                  <a:gd name="T35" fmla="*/ 4536 h 4560"/>
                  <a:gd name="T36" fmla="*/ 1761 w 2513"/>
                  <a:gd name="T37" fmla="*/ 4560 h 4560"/>
                  <a:gd name="T38" fmla="*/ 1875 w 2513"/>
                  <a:gd name="T39" fmla="*/ 4536 h 4560"/>
                  <a:gd name="T40" fmla="*/ 2022 w 2513"/>
                  <a:gd name="T41" fmla="*/ 4454 h 4560"/>
                  <a:gd name="T42" fmla="*/ 1940 w 2513"/>
                  <a:gd name="T43" fmla="*/ 4131 h 4560"/>
                  <a:gd name="T44" fmla="*/ 1916 w 2513"/>
                  <a:gd name="T45" fmla="*/ 3901 h 4560"/>
                  <a:gd name="T46" fmla="*/ 1937 w 2513"/>
                  <a:gd name="T47" fmla="*/ 3776 h 4560"/>
                  <a:gd name="T48" fmla="*/ 2138 w 2513"/>
                  <a:gd name="T49" fmla="*/ 3018 h 4560"/>
                  <a:gd name="T50" fmla="*/ 2225 w 2513"/>
                  <a:gd name="T51" fmla="*/ 2588 h 4560"/>
                  <a:gd name="T52" fmla="*/ 2227 w 2513"/>
                  <a:gd name="T53" fmla="*/ 2304 h 4560"/>
                  <a:gd name="T54" fmla="*/ 2383 w 2513"/>
                  <a:gd name="T55" fmla="*/ 1944 h 4560"/>
                  <a:gd name="T56" fmla="*/ 2474 w 2513"/>
                  <a:gd name="T57" fmla="*/ 1643 h 4560"/>
                  <a:gd name="T58" fmla="*/ 2508 w 2513"/>
                  <a:gd name="T59" fmla="*/ 1408 h 4560"/>
                  <a:gd name="T60" fmla="*/ 2510 w 2513"/>
                  <a:gd name="T61" fmla="*/ 1177 h 4560"/>
                  <a:gd name="T62" fmla="*/ 2462 w 2513"/>
                  <a:gd name="T63" fmla="*/ 873 h 4560"/>
                  <a:gd name="T64" fmla="*/ 2356 w 2513"/>
                  <a:gd name="T65" fmla="*/ 593 h 4560"/>
                  <a:gd name="T66" fmla="*/ 2180 w 2513"/>
                  <a:gd name="T67" fmla="*/ 357 h 4560"/>
                  <a:gd name="T68" fmla="*/ 1932 w 2513"/>
                  <a:gd name="T69" fmla="*/ 154 h 4560"/>
                  <a:gd name="T70" fmla="*/ 1715 w 2513"/>
                  <a:gd name="T71" fmla="*/ 0 h 4560"/>
                  <a:gd name="T72" fmla="*/ 1629 w 2513"/>
                  <a:gd name="T73" fmla="*/ 0 h 4560"/>
                  <a:gd name="T74" fmla="*/ 1307 w 2513"/>
                  <a:gd name="T75" fmla="*/ 17 h 4560"/>
                  <a:gd name="T76" fmla="*/ 1202 w 2513"/>
                  <a:gd name="T77" fmla="*/ 26 h 4560"/>
                  <a:gd name="T78" fmla="*/ 1161 w 2513"/>
                  <a:gd name="T79" fmla="*/ 38 h 4560"/>
                  <a:gd name="T80" fmla="*/ 1058 w 2513"/>
                  <a:gd name="T81" fmla="*/ 138 h 4560"/>
                  <a:gd name="T82" fmla="*/ 1047 w 2513"/>
                  <a:gd name="T83" fmla="*/ 167 h 4560"/>
                  <a:gd name="T84" fmla="*/ 958 w 2513"/>
                  <a:gd name="T85" fmla="*/ 261 h 4560"/>
                  <a:gd name="T86" fmla="*/ 896 w 2513"/>
                  <a:gd name="T87" fmla="*/ 282 h 4560"/>
                  <a:gd name="T88" fmla="*/ 809 w 2513"/>
                  <a:gd name="T89" fmla="*/ 326 h 4560"/>
                  <a:gd name="T90" fmla="*/ 768 w 2513"/>
                  <a:gd name="T91" fmla="*/ 385 h 4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513" h="4560">
                    <a:moveTo>
                      <a:pt x="768" y="385"/>
                    </a:moveTo>
                    <a:lnTo>
                      <a:pt x="739" y="477"/>
                    </a:lnTo>
                    <a:lnTo>
                      <a:pt x="635" y="897"/>
                    </a:lnTo>
                    <a:lnTo>
                      <a:pt x="599" y="1087"/>
                    </a:lnTo>
                    <a:lnTo>
                      <a:pt x="572" y="1279"/>
                    </a:lnTo>
                    <a:lnTo>
                      <a:pt x="560" y="1457"/>
                    </a:lnTo>
                    <a:lnTo>
                      <a:pt x="563" y="1537"/>
                    </a:lnTo>
                    <a:lnTo>
                      <a:pt x="586" y="1853"/>
                    </a:lnTo>
                    <a:lnTo>
                      <a:pt x="611" y="2308"/>
                    </a:lnTo>
                    <a:lnTo>
                      <a:pt x="608" y="2496"/>
                    </a:lnTo>
                    <a:lnTo>
                      <a:pt x="598" y="2596"/>
                    </a:lnTo>
                    <a:lnTo>
                      <a:pt x="589" y="2637"/>
                    </a:lnTo>
                    <a:lnTo>
                      <a:pt x="537" y="2854"/>
                    </a:lnTo>
                    <a:lnTo>
                      <a:pt x="428" y="3273"/>
                    </a:lnTo>
                    <a:lnTo>
                      <a:pt x="372" y="3472"/>
                    </a:lnTo>
                    <a:lnTo>
                      <a:pt x="359" y="3508"/>
                    </a:lnTo>
                    <a:lnTo>
                      <a:pt x="347" y="3516"/>
                    </a:lnTo>
                    <a:lnTo>
                      <a:pt x="275" y="3584"/>
                    </a:lnTo>
                    <a:lnTo>
                      <a:pt x="213" y="3653"/>
                    </a:lnTo>
                    <a:lnTo>
                      <a:pt x="146" y="3743"/>
                    </a:lnTo>
                    <a:lnTo>
                      <a:pt x="82" y="3848"/>
                    </a:lnTo>
                    <a:lnTo>
                      <a:pt x="32" y="3969"/>
                    </a:lnTo>
                    <a:lnTo>
                      <a:pt x="9" y="4068"/>
                    </a:lnTo>
                    <a:lnTo>
                      <a:pt x="0" y="4137"/>
                    </a:lnTo>
                    <a:lnTo>
                      <a:pt x="0" y="4173"/>
                    </a:lnTo>
                    <a:lnTo>
                      <a:pt x="16" y="4176"/>
                    </a:lnTo>
                    <a:lnTo>
                      <a:pt x="228" y="4234"/>
                    </a:lnTo>
                    <a:lnTo>
                      <a:pt x="435" y="4301"/>
                    </a:lnTo>
                    <a:lnTo>
                      <a:pt x="493" y="4320"/>
                    </a:lnTo>
                    <a:lnTo>
                      <a:pt x="611" y="4349"/>
                    </a:lnTo>
                    <a:lnTo>
                      <a:pt x="782" y="4379"/>
                    </a:lnTo>
                    <a:lnTo>
                      <a:pt x="1055" y="4403"/>
                    </a:lnTo>
                    <a:lnTo>
                      <a:pt x="1100" y="4403"/>
                    </a:lnTo>
                    <a:lnTo>
                      <a:pt x="1168" y="4416"/>
                    </a:lnTo>
                    <a:lnTo>
                      <a:pt x="1495" y="4486"/>
                    </a:lnTo>
                    <a:lnTo>
                      <a:pt x="1689" y="4536"/>
                    </a:lnTo>
                    <a:lnTo>
                      <a:pt x="1741" y="4558"/>
                    </a:lnTo>
                    <a:lnTo>
                      <a:pt x="1761" y="4560"/>
                    </a:lnTo>
                    <a:lnTo>
                      <a:pt x="1804" y="4558"/>
                    </a:lnTo>
                    <a:lnTo>
                      <a:pt x="1875" y="4536"/>
                    </a:lnTo>
                    <a:lnTo>
                      <a:pt x="2000" y="4471"/>
                    </a:lnTo>
                    <a:lnTo>
                      <a:pt x="2022" y="4454"/>
                    </a:lnTo>
                    <a:lnTo>
                      <a:pt x="2006" y="4403"/>
                    </a:lnTo>
                    <a:lnTo>
                      <a:pt x="1940" y="4131"/>
                    </a:lnTo>
                    <a:lnTo>
                      <a:pt x="1919" y="3986"/>
                    </a:lnTo>
                    <a:lnTo>
                      <a:pt x="1916" y="3901"/>
                    </a:lnTo>
                    <a:lnTo>
                      <a:pt x="1919" y="3866"/>
                    </a:lnTo>
                    <a:lnTo>
                      <a:pt x="1937" y="3776"/>
                    </a:lnTo>
                    <a:lnTo>
                      <a:pt x="2027" y="3436"/>
                    </a:lnTo>
                    <a:lnTo>
                      <a:pt x="2138" y="3018"/>
                    </a:lnTo>
                    <a:lnTo>
                      <a:pt x="2202" y="2736"/>
                    </a:lnTo>
                    <a:lnTo>
                      <a:pt x="2225" y="2588"/>
                    </a:lnTo>
                    <a:lnTo>
                      <a:pt x="2227" y="2534"/>
                    </a:lnTo>
                    <a:lnTo>
                      <a:pt x="2227" y="2304"/>
                    </a:lnTo>
                    <a:lnTo>
                      <a:pt x="2259" y="2244"/>
                    </a:lnTo>
                    <a:lnTo>
                      <a:pt x="2383" y="1944"/>
                    </a:lnTo>
                    <a:lnTo>
                      <a:pt x="2432" y="1797"/>
                    </a:lnTo>
                    <a:lnTo>
                      <a:pt x="2474" y="1643"/>
                    </a:lnTo>
                    <a:lnTo>
                      <a:pt x="2502" y="1486"/>
                    </a:lnTo>
                    <a:lnTo>
                      <a:pt x="2508" y="1408"/>
                    </a:lnTo>
                    <a:lnTo>
                      <a:pt x="2513" y="1331"/>
                    </a:lnTo>
                    <a:lnTo>
                      <a:pt x="2510" y="1177"/>
                    </a:lnTo>
                    <a:lnTo>
                      <a:pt x="2494" y="1022"/>
                    </a:lnTo>
                    <a:lnTo>
                      <a:pt x="2462" y="873"/>
                    </a:lnTo>
                    <a:lnTo>
                      <a:pt x="2418" y="729"/>
                    </a:lnTo>
                    <a:lnTo>
                      <a:pt x="2356" y="593"/>
                    </a:lnTo>
                    <a:lnTo>
                      <a:pt x="2276" y="468"/>
                    </a:lnTo>
                    <a:lnTo>
                      <a:pt x="2180" y="357"/>
                    </a:lnTo>
                    <a:lnTo>
                      <a:pt x="2124" y="307"/>
                    </a:lnTo>
                    <a:lnTo>
                      <a:pt x="1932" y="154"/>
                    </a:lnTo>
                    <a:lnTo>
                      <a:pt x="1731" y="10"/>
                    </a:lnTo>
                    <a:lnTo>
                      <a:pt x="1715" y="0"/>
                    </a:lnTo>
                    <a:lnTo>
                      <a:pt x="1663" y="0"/>
                    </a:lnTo>
                    <a:lnTo>
                      <a:pt x="1629" y="0"/>
                    </a:lnTo>
                    <a:lnTo>
                      <a:pt x="1440" y="6"/>
                    </a:lnTo>
                    <a:lnTo>
                      <a:pt x="1307" y="17"/>
                    </a:lnTo>
                    <a:lnTo>
                      <a:pt x="1254" y="26"/>
                    </a:lnTo>
                    <a:lnTo>
                      <a:pt x="1202" y="26"/>
                    </a:lnTo>
                    <a:lnTo>
                      <a:pt x="1188" y="27"/>
                    </a:lnTo>
                    <a:lnTo>
                      <a:pt x="1161" y="38"/>
                    </a:lnTo>
                    <a:lnTo>
                      <a:pt x="1120" y="66"/>
                    </a:lnTo>
                    <a:lnTo>
                      <a:pt x="1058" y="138"/>
                    </a:lnTo>
                    <a:lnTo>
                      <a:pt x="1050" y="154"/>
                    </a:lnTo>
                    <a:lnTo>
                      <a:pt x="1047" y="167"/>
                    </a:lnTo>
                    <a:lnTo>
                      <a:pt x="1002" y="231"/>
                    </a:lnTo>
                    <a:lnTo>
                      <a:pt x="958" y="261"/>
                    </a:lnTo>
                    <a:lnTo>
                      <a:pt x="919" y="277"/>
                    </a:lnTo>
                    <a:lnTo>
                      <a:pt x="896" y="282"/>
                    </a:lnTo>
                    <a:lnTo>
                      <a:pt x="860" y="292"/>
                    </a:lnTo>
                    <a:lnTo>
                      <a:pt x="809" y="326"/>
                    </a:lnTo>
                    <a:lnTo>
                      <a:pt x="770" y="375"/>
                    </a:lnTo>
                    <a:lnTo>
                      <a:pt x="768" y="3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Freeform 22"/>
              <p:cNvSpPr>
                <a:spLocks/>
              </p:cNvSpPr>
              <p:nvPr/>
            </p:nvSpPr>
            <p:spPr bwMode="auto">
              <a:xfrm>
                <a:off x="4083" y="1061"/>
                <a:ext cx="615" cy="511"/>
              </a:xfrm>
              <a:custGeom>
                <a:avLst/>
                <a:gdLst>
                  <a:gd name="T0" fmla="*/ 848 w 1845"/>
                  <a:gd name="T1" fmla="*/ 530 h 1532"/>
                  <a:gd name="T2" fmla="*/ 819 w 1845"/>
                  <a:gd name="T3" fmla="*/ 600 h 1532"/>
                  <a:gd name="T4" fmla="*/ 822 w 1845"/>
                  <a:gd name="T5" fmla="*/ 683 h 1532"/>
                  <a:gd name="T6" fmla="*/ 940 w 1845"/>
                  <a:gd name="T7" fmla="*/ 829 h 1532"/>
                  <a:gd name="T8" fmla="*/ 1026 w 1845"/>
                  <a:gd name="T9" fmla="*/ 965 h 1532"/>
                  <a:gd name="T10" fmla="*/ 1066 w 1845"/>
                  <a:gd name="T11" fmla="*/ 1008 h 1532"/>
                  <a:gd name="T12" fmla="*/ 1141 w 1845"/>
                  <a:gd name="T13" fmla="*/ 1028 h 1532"/>
                  <a:gd name="T14" fmla="*/ 1256 w 1845"/>
                  <a:gd name="T15" fmla="*/ 1015 h 1532"/>
                  <a:gd name="T16" fmla="*/ 1400 w 1845"/>
                  <a:gd name="T17" fmla="*/ 829 h 1532"/>
                  <a:gd name="T18" fmla="*/ 1526 w 1845"/>
                  <a:gd name="T19" fmla="*/ 753 h 1532"/>
                  <a:gd name="T20" fmla="*/ 1615 w 1845"/>
                  <a:gd name="T21" fmla="*/ 734 h 1532"/>
                  <a:gd name="T22" fmla="*/ 1673 w 1845"/>
                  <a:gd name="T23" fmla="*/ 782 h 1532"/>
                  <a:gd name="T24" fmla="*/ 1697 w 1845"/>
                  <a:gd name="T25" fmla="*/ 786 h 1532"/>
                  <a:gd name="T26" fmla="*/ 1707 w 1845"/>
                  <a:gd name="T27" fmla="*/ 816 h 1532"/>
                  <a:gd name="T28" fmla="*/ 1684 w 1845"/>
                  <a:gd name="T29" fmla="*/ 855 h 1532"/>
                  <a:gd name="T30" fmla="*/ 1634 w 1845"/>
                  <a:gd name="T31" fmla="*/ 865 h 1532"/>
                  <a:gd name="T32" fmla="*/ 1615 w 1845"/>
                  <a:gd name="T33" fmla="*/ 887 h 1532"/>
                  <a:gd name="T34" fmla="*/ 1782 w 1845"/>
                  <a:gd name="T35" fmla="*/ 939 h 1532"/>
                  <a:gd name="T36" fmla="*/ 1801 w 1845"/>
                  <a:gd name="T37" fmla="*/ 1041 h 1532"/>
                  <a:gd name="T38" fmla="*/ 1844 w 1845"/>
                  <a:gd name="T39" fmla="*/ 1091 h 1532"/>
                  <a:gd name="T40" fmla="*/ 1844 w 1845"/>
                  <a:gd name="T41" fmla="*/ 1136 h 1532"/>
                  <a:gd name="T42" fmla="*/ 1801 w 1845"/>
                  <a:gd name="T43" fmla="*/ 1192 h 1532"/>
                  <a:gd name="T44" fmla="*/ 1798 w 1845"/>
                  <a:gd name="T45" fmla="*/ 1198 h 1532"/>
                  <a:gd name="T46" fmla="*/ 1819 w 1845"/>
                  <a:gd name="T47" fmla="*/ 1253 h 1532"/>
                  <a:gd name="T48" fmla="*/ 1819 w 1845"/>
                  <a:gd name="T49" fmla="*/ 1289 h 1532"/>
                  <a:gd name="T50" fmla="*/ 1798 w 1845"/>
                  <a:gd name="T51" fmla="*/ 1323 h 1532"/>
                  <a:gd name="T52" fmla="*/ 1798 w 1845"/>
                  <a:gd name="T53" fmla="*/ 1326 h 1532"/>
                  <a:gd name="T54" fmla="*/ 1819 w 1845"/>
                  <a:gd name="T55" fmla="*/ 1381 h 1532"/>
                  <a:gd name="T56" fmla="*/ 1818 w 1845"/>
                  <a:gd name="T57" fmla="*/ 1418 h 1532"/>
                  <a:gd name="T58" fmla="*/ 1775 w 1845"/>
                  <a:gd name="T59" fmla="*/ 1473 h 1532"/>
                  <a:gd name="T60" fmla="*/ 1746 w 1845"/>
                  <a:gd name="T61" fmla="*/ 1480 h 1532"/>
                  <a:gd name="T62" fmla="*/ 1562 w 1845"/>
                  <a:gd name="T63" fmla="*/ 1518 h 1532"/>
                  <a:gd name="T64" fmla="*/ 1527 w 1845"/>
                  <a:gd name="T65" fmla="*/ 1532 h 1532"/>
                  <a:gd name="T66" fmla="*/ 1444 w 1845"/>
                  <a:gd name="T67" fmla="*/ 1523 h 1532"/>
                  <a:gd name="T68" fmla="*/ 1308 w 1845"/>
                  <a:gd name="T69" fmla="*/ 1476 h 1532"/>
                  <a:gd name="T70" fmla="*/ 1091 w 1845"/>
                  <a:gd name="T71" fmla="*/ 1482 h 1532"/>
                  <a:gd name="T72" fmla="*/ 924 w 1845"/>
                  <a:gd name="T73" fmla="*/ 1502 h 1532"/>
                  <a:gd name="T74" fmla="*/ 738 w 1845"/>
                  <a:gd name="T75" fmla="*/ 1508 h 1532"/>
                  <a:gd name="T76" fmla="*/ 545 w 1845"/>
                  <a:gd name="T77" fmla="*/ 1466 h 1532"/>
                  <a:gd name="T78" fmla="*/ 395 w 1845"/>
                  <a:gd name="T79" fmla="*/ 1397 h 1532"/>
                  <a:gd name="T80" fmla="*/ 342 w 1845"/>
                  <a:gd name="T81" fmla="*/ 1371 h 1532"/>
                  <a:gd name="T82" fmla="*/ 207 w 1845"/>
                  <a:gd name="T83" fmla="*/ 1283 h 1532"/>
                  <a:gd name="T84" fmla="*/ 182 w 1845"/>
                  <a:gd name="T85" fmla="*/ 1221 h 1532"/>
                  <a:gd name="T86" fmla="*/ 135 w 1845"/>
                  <a:gd name="T87" fmla="*/ 1145 h 1532"/>
                  <a:gd name="T88" fmla="*/ 64 w 1845"/>
                  <a:gd name="T89" fmla="*/ 969 h 1532"/>
                  <a:gd name="T90" fmla="*/ 10 w 1845"/>
                  <a:gd name="T91" fmla="*/ 687 h 1532"/>
                  <a:gd name="T92" fmla="*/ 2 w 1845"/>
                  <a:gd name="T93" fmla="*/ 402 h 1532"/>
                  <a:gd name="T94" fmla="*/ 5 w 1845"/>
                  <a:gd name="T95" fmla="*/ 340 h 1532"/>
                  <a:gd name="T96" fmla="*/ 47 w 1845"/>
                  <a:gd name="T97" fmla="*/ 215 h 1532"/>
                  <a:gd name="T98" fmla="*/ 122 w 1845"/>
                  <a:gd name="T99" fmla="*/ 117 h 1532"/>
                  <a:gd name="T100" fmla="*/ 221 w 1845"/>
                  <a:gd name="T101" fmla="*/ 46 h 1532"/>
                  <a:gd name="T102" fmla="*/ 336 w 1845"/>
                  <a:gd name="T103" fmla="*/ 7 h 1532"/>
                  <a:gd name="T104" fmla="*/ 457 w 1845"/>
                  <a:gd name="T105" fmla="*/ 0 h 1532"/>
                  <a:gd name="T106" fmla="*/ 575 w 1845"/>
                  <a:gd name="T107" fmla="*/ 29 h 1532"/>
                  <a:gd name="T108" fmla="*/ 681 w 1845"/>
                  <a:gd name="T109" fmla="*/ 95 h 1532"/>
                  <a:gd name="T110" fmla="*/ 745 w 1845"/>
                  <a:gd name="T111" fmla="*/ 171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45" h="1532">
                    <a:moveTo>
                      <a:pt x="873" y="376"/>
                    </a:moveTo>
                    <a:lnTo>
                      <a:pt x="848" y="530"/>
                    </a:lnTo>
                    <a:lnTo>
                      <a:pt x="840" y="539"/>
                    </a:lnTo>
                    <a:lnTo>
                      <a:pt x="819" y="600"/>
                    </a:lnTo>
                    <a:lnTo>
                      <a:pt x="814" y="654"/>
                    </a:lnTo>
                    <a:lnTo>
                      <a:pt x="822" y="683"/>
                    </a:lnTo>
                    <a:lnTo>
                      <a:pt x="840" y="706"/>
                    </a:lnTo>
                    <a:lnTo>
                      <a:pt x="940" y="829"/>
                    </a:lnTo>
                    <a:lnTo>
                      <a:pt x="1004" y="923"/>
                    </a:lnTo>
                    <a:lnTo>
                      <a:pt x="1026" y="965"/>
                    </a:lnTo>
                    <a:lnTo>
                      <a:pt x="1038" y="982"/>
                    </a:lnTo>
                    <a:lnTo>
                      <a:pt x="1066" y="1008"/>
                    </a:lnTo>
                    <a:lnTo>
                      <a:pt x="1102" y="1022"/>
                    </a:lnTo>
                    <a:lnTo>
                      <a:pt x="1141" y="1028"/>
                    </a:lnTo>
                    <a:lnTo>
                      <a:pt x="1235" y="1022"/>
                    </a:lnTo>
                    <a:lnTo>
                      <a:pt x="1256" y="1015"/>
                    </a:lnTo>
                    <a:lnTo>
                      <a:pt x="1385" y="837"/>
                    </a:lnTo>
                    <a:lnTo>
                      <a:pt x="1400" y="829"/>
                    </a:lnTo>
                    <a:lnTo>
                      <a:pt x="1478" y="789"/>
                    </a:lnTo>
                    <a:lnTo>
                      <a:pt x="1526" y="753"/>
                    </a:lnTo>
                    <a:lnTo>
                      <a:pt x="1539" y="734"/>
                    </a:lnTo>
                    <a:lnTo>
                      <a:pt x="1615" y="734"/>
                    </a:lnTo>
                    <a:lnTo>
                      <a:pt x="1634" y="753"/>
                    </a:lnTo>
                    <a:lnTo>
                      <a:pt x="1673" y="782"/>
                    </a:lnTo>
                    <a:lnTo>
                      <a:pt x="1691" y="785"/>
                    </a:lnTo>
                    <a:lnTo>
                      <a:pt x="1697" y="786"/>
                    </a:lnTo>
                    <a:lnTo>
                      <a:pt x="1703" y="795"/>
                    </a:lnTo>
                    <a:lnTo>
                      <a:pt x="1707" y="816"/>
                    </a:lnTo>
                    <a:lnTo>
                      <a:pt x="1697" y="841"/>
                    </a:lnTo>
                    <a:lnTo>
                      <a:pt x="1684" y="855"/>
                    </a:lnTo>
                    <a:lnTo>
                      <a:pt x="1662" y="865"/>
                    </a:lnTo>
                    <a:lnTo>
                      <a:pt x="1634" y="865"/>
                    </a:lnTo>
                    <a:lnTo>
                      <a:pt x="1615" y="862"/>
                    </a:lnTo>
                    <a:lnTo>
                      <a:pt x="1615" y="887"/>
                    </a:lnTo>
                    <a:lnTo>
                      <a:pt x="1769" y="887"/>
                    </a:lnTo>
                    <a:lnTo>
                      <a:pt x="1782" y="939"/>
                    </a:lnTo>
                    <a:lnTo>
                      <a:pt x="1795" y="1041"/>
                    </a:lnTo>
                    <a:lnTo>
                      <a:pt x="1801" y="1041"/>
                    </a:lnTo>
                    <a:lnTo>
                      <a:pt x="1829" y="1060"/>
                    </a:lnTo>
                    <a:lnTo>
                      <a:pt x="1844" y="1091"/>
                    </a:lnTo>
                    <a:lnTo>
                      <a:pt x="1845" y="1117"/>
                    </a:lnTo>
                    <a:lnTo>
                      <a:pt x="1844" y="1136"/>
                    </a:lnTo>
                    <a:lnTo>
                      <a:pt x="1829" y="1165"/>
                    </a:lnTo>
                    <a:lnTo>
                      <a:pt x="1801" y="1192"/>
                    </a:lnTo>
                    <a:lnTo>
                      <a:pt x="1795" y="1195"/>
                    </a:lnTo>
                    <a:lnTo>
                      <a:pt x="1798" y="1198"/>
                    </a:lnTo>
                    <a:lnTo>
                      <a:pt x="1812" y="1224"/>
                    </a:lnTo>
                    <a:lnTo>
                      <a:pt x="1819" y="1253"/>
                    </a:lnTo>
                    <a:lnTo>
                      <a:pt x="1819" y="1271"/>
                    </a:lnTo>
                    <a:lnTo>
                      <a:pt x="1819" y="1289"/>
                    </a:lnTo>
                    <a:lnTo>
                      <a:pt x="1812" y="1310"/>
                    </a:lnTo>
                    <a:lnTo>
                      <a:pt x="1798" y="1323"/>
                    </a:lnTo>
                    <a:lnTo>
                      <a:pt x="1795" y="1323"/>
                    </a:lnTo>
                    <a:lnTo>
                      <a:pt x="1798" y="1326"/>
                    </a:lnTo>
                    <a:lnTo>
                      <a:pt x="1812" y="1352"/>
                    </a:lnTo>
                    <a:lnTo>
                      <a:pt x="1819" y="1381"/>
                    </a:lnTo>
                    <a:lnTo>
                      <a:pt x="1819" y="1400"/>
                    </a:lnTo>
                    <a:lnTo>
                      <a:pt x="1818" y="1418"/>
                    </a:lnTo>
                    <a:lnTo>
                      <a:pt x="1804" y="1447"/>
                    </a:lnTo>
                    <a:lnTo>
                      <a:pt x="1775" y="1473"/>
                    </a:lnTo>
                    <a:lnTo>
                      <a:pt x="1769" y="1476"/>
                    </a:lnTo>
                    <a:lnTo>
                      <a:pt x="1746" y="1480"/>
                    </a:lnTo>
                    <a:lnTo>
                      <a:pt x="1634" y="1500"/>
                    </a:lnTo>
                    <a:lnTo>
                      <a:pt x="1562" y="1518"/>
                    </a:lnTo>
                    <a:lnTo>
                      <a:pt x="1539" y="1528"/>
                    </a:lnTo>
                    <a:lnTo>
                      <a:pt x="1527" y="1532"/>
                    </a:lnTo>
                    <a:lnTo>
                      <a:pt x="1498" y="1532"/>
                    </a:lnTo>
                    <a:lnTo>
                      <a:pt x="1444" y="1523"/>
                    </a:lnTo>
                    <a:lnTo>
                      <a:pt x="1330" y="1486"/>
                    </a:lnTo>
                    <a:lnTo>
                      <a:pt x="1308" y="1476"/>
                    </a:lnTo>
                    <a:lnTo>
                      <a:pt x="1272" y="1476"/>
                    </a:lnTo>
                    <a:lnTo>
                      <a:pt x="1091" y="1482"/>
                    </a:lnTo>
                    <a:lnTo>
                      <a:pt x="969" y="1493"/>
                    </a:lnTo>
                    <a:lnTo>
                      <a:pt x="924" y="1502"/>
                    </a:lnTo>
                    <a:lnTo>
                      <a:pt x="872" y="1510"/>
                    </a:lnTo>
                    <a:lnTo>
                      <a:pt x="738" y="1508"/>
                    </a:lnTo>
                    <a:lnTo>
                      <a:pt x="623" y="1487"/>
                    </a:lnTo>
                    <a:lnTo>
                      <a:pt x="545" y="1466"/>
                    </a:lnTo>
                    <a:lnTo>
                      <a:pt x="469" y="1436"/>
                    </a:lnTo>
                    <a:lnTo>
                      <a:pt x="395" y="1397"/>
                    </a:lnTo>
                    <a:lnTo>
                      <a:pt x="361" y="1374"/>
                    </a:lnTo>
                    <a:lnTo>
                      <a:pt x="342" y="1371"/>
                    </a:lnTo>
                    <a:lnTo>
                      <a:pt x="250" y="1326"/>
                    </a:lnTo>
                    <a:lnTo>
                      <a:pt x="207" y="1283"/>
                    </a:lnTo>
                    <a:lnTo>
                      <a:pt x="188" y="1244"/>
                    </a:lnTo>
                    <a:lnTo>
                      <a:pt x="182" y="1221"/>
                    </a:lnTo>
                    <a:lnTo>
                      <a:pt x="175" y="1212"/>
                    </a:lnTo>
                    <a:lnTo>
                      <a:pt x="135" y="1145"/>
                    </a:lnTo>
                    <a:lnTo>
                      <a:pt x="100" y="1070"/>
                    </a:lnTo>
                    <a:lnTo>
                      <a:pt x="64" y="969"/>
                    </a:lnTo>
                    <a:lnTo>
                      <a:pt x="33" y="842"/>
                    </a:lnTo>
                    <a:lnTo>
                      <a:pt x="10" y="687"/>
                    </a:lnTo>
                    <a:lnTo>
                      <a:pt x="0" y="504"/>
                    </a:lnTo>
                    <a:lnTo>
                      <a:pt x="2" y="402"/>
                    </a:lnTo>
                    <a:lnTo>
                      <a:pt x="2" y="376"/>
                    </a:lnTo>
                    <a:lnTo>
                      <a:pt x="5" y="340"/>
                    </a:lnTo>
                    <a:lnTo>
                      <a:pt x="21" y="274"/>
                    </a:lnTo>
                    <a:lnTo>
                      <a:pt x="47" y="215"/>
                    </a:lnTo>
                    <a:lnTo>
                      <a:pt x="80" y="161"/>
                    </a:lnTo>
                    <a:lnTo>
                      <a:pt x="122" y="117"/>
                    </a:lnTo>
                    <a:lnTo>
                      <a:pt x="169" y="78"/>
                    </a:lnTo>
                    <a:lnTo>
                      <a:pt x="221" y="46"/>
                    </a:lnTo>
                    <a:lnTo>
                      <a:pt x="277" y="23"/>
                    </a:lnTo>
                    <a:lnTo>
                      <a:pt x="336" y="7"/>
                    </a:lnTo>
                    <a:lnTo>
                      <a:pt x="397" y="0"/>
                    </a:lnTo>
                    <a:lnTo>
                      <a:pt x="457" y="0"/>
                    </a:lnTo>
                    <a:lnTo>
                      <a:pt x="516" y="10"/>
                    </a:lnTo>
                    <a:lnTo>
                      <a:pt x="575" y="29"/>
                    </a:lnTo>
                    <a:lnTo>
                      <a:pt x="630" y="58"/>
                    </a:lnTo>
                    <a:lnTo>
                      <a:pt x="681" y="95"/>
                    </a:lnTo>
                    <a:lnTo>
                      <a:pt x="725" y="143"/>
                    </a:lnTo>
                    <a:lnTo>
                      <a:pt x="745" y="171"/>
                    </a:lnTo>
                    <a:lnTo>
                      <a:pt x="873" y="376"/>
                    </a:lnTo>
                    <a:close/>
                  </a:path>
                </a:pathLst>
              </a:custGeom>
              <a:solidFill>
                <a:srgbClr val="FDC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Freeform 23"/>
              <p:cNvSpPr>
                <a:spLocks/>
              </p:cNvSpPr>
              <p:nvPr/>
            </p:nvSpPr>
            <p:spPr bwMode="auto">
              <a:xfrm>
                <a:off x="4064" y="632"/>
                <a:ext cx="404" cy="606"/>
              </a:xfrm>
              <a:custGeom>
                <a:avLst/>
                <a:gdLst>
                  <a:gd name="T0" fmla="*/ 1211 w 1211"/>
                  <a:gd name="T1" fmla="*/ 897 h 1819"/>
                  <a:gd name="T2" fmla="*/ 1211 w 1211"/>
                  <a:gd name="T3" fmla="*/ 926 h 1819"/>
                  <a:gd name="T4" fmla="*/ 1201 w 1211"/>
                  <a:gd name="T5" fmla="*/ 982 h 1819"/>
                  <a:gd name="T6" fmla="*/ 1182 w 1211"/>
                  <a:gd name="T7" fmla="*/ 1034 h 1819"/>
                  <a:gd name="T8" fmla="*/ 1154 w 1211"/>
                  <a:gd name="T9" fmla="*/ 1082 h 1819"/>
                  <a:gd name="T10" fmla="*/ 1135 w 1211"/>
                  <a:gd name="T11" fmla="*/ 1102 h 1819"/>
                  <a:gd name="T12" fmla="*/ 1108 w 1211"/>
                  <a:gd name="T13" fmla="*/ 1131 h 1819"/>
                  <a:gd name="T14" fmla="*/ 1060 w 1211"/>
                  <a:gd name="T15" fmla="*/ 1187 h 1819"/>
                  <a:gd name="T16" fmla="*/ 1010 w 1211"/>
                  <a:gd name="T17" fmla="*/ 1267 h 1819"/>
                  <a:gd name="T18" fmla="*/ 959 w 1211"/>
                  <a:gd name="T19" fmla="*/ 1390 h 1819"/>
                  <a:gd name="T20" fmla="*/ 955 w 1211"/>
                  <a:gd name="T21" fmla="*/ 1408 h 1819"/>
                  <a:gd name="T22" fmla="*/ 955 w 1211"/>
                  <a:gd name="T23" fmla="*/ 1444 h 1819"/>
                  <a:gd name="T24" fmla="*/ 938 w 1211"/>
                  <a:gd name="T25" fmla="*/ 1632 h 1819"/>
                  <a:gd name="T26" fmla="*/ 915 w 1211"/>
                  <a:gd name="T27" fmla="*/ 1732 h 1819"/>
                  <a:gd name="T28" fmla="*/ 893 w 1211"/>
                  <a:gd name="T29" fmla="*/ 1793 h 1819"/>
                  <a:gd name="T30" fmla="*/ 879 w 1211"/>
                  <a:gd name="T31" fmla="*/ 1819 h 1819"/>
                  <a:gd name="T32" fmla="*/ 866 w 1211"/>
                  <a:gd name="T33" fmla="*/ 1794 h 1819"/>
                  <a:gd name="T34" fmla="*/ 834 w 1211"/>
                  <a:gd name="T35" fmla="*/ 1751 h 1819"/>
                  <a:gd name="T36" fmla="*/ 797 w 1211"/>
                  <a:gd name="T37" fmla="*/ 1711 h 1819"/>
                  <a:gd name="T38" fmla="*/ 753 w 1211"/>
                  <a:gd name="T39" fmla="*/ 1676 h 1819"/>
                  <a:gd name="T40" fmla="*/ 679 w 1211"/>
                  <a:gd name="T41" fmla="*/ 1632 h 1819"/>
                  <a:gd name="T42" fmla="*/ 565 w 1211"/>
                  <a:gd name="T43" fmla="*/ 1591 h 1819"/>
                  <a:gd name="T44" fmla="*/ 442 w 1211"/>
                  <a:gd name="T45" fmla="*/ 1570 h 1819"/>
                  <a:gd name="T46" fmla="*/ 317 w 1211"/>
                  <a:gd name="T47" fmla="*/ 1568 h 1819"/>
                  <a:gd name="T48" fmla="*/ 196 w 1211"/>
                  <a:gd name="T49" fmla="*/ 1590 h 1819"/>
                  <a:gd name="T50" fmla="*/ 111 w 1211"/>
                  <a:gd name="T51" fmla="*/ 1620 h 1819"/>
                  <a:gd name="T52" fmla="*/ 58 w 1211"/>
                  <a:gd name="T53" fmla="*/ 1649 h 1819"/>
                  <a:gd name="T54" fmla="*/ 33 w 1211"/>
                  <a:gd name="T55" fmla="*/ 1665 h 1819"/>
                  <a:gd name="T56" fmla="*/ 31 w 1211"/>
                  <a:gd name="T57" fmla="*/ 1650 h 1819"/>
                  <a:gd name="T58" fmla="*/ 9 w 1211"/>
                  <a:gd name="T59" fmla="*/ 1514 h 1819"/>
                  <a:gd name="T60" fmla="*/ 0 w 1211"/>
                  <a:gd name="T61" fmla="*/ 1352 h 1819"/>
                  <a:gd name="T62" fmla="*/ 5 w 1211"/>
                  <a:gd name="T63" fmla="*/ 1231 h 1819"/>
                  <a:gd name="T64" fmla="*/ 23 w 1211"/>
                  <a:gd name="T65" fmla="*/ 1105 h 1819"/>
                  <a:gd name="T66" fmla="*/ 58 w 1211"/>
                  <a:gd name="T67" fmla="*/ 981 h 1819"/>
                  <a:gd name="T68" fmla="*/ 85 w 1211"/>
                  <a:gd name="T69" fmla="*/ 922 h 1819"/>
                  <a:gd name="T70" fmla="*/ 108 w 1211"/>
                  <a:gd name="T71" fmla="*/ 887 h 1819"/>
                  <a:gd name="T72" fmla="*/ 147 w 1211"/>
                  <a:gd name="T73" fmla="*/ 808 h 1819"/>
                  <a:gd name="T74" fmla="*/ 192 w 1211"/>
                  <a:gd name="T75" fmla="*/ 673 h 1819"/>
                  <a:gd name="T76" fmla="*/ 245 w 1211"/>
                  <a:gd name="T77" fmla="*/ 385 h 1819"/>
                  <a:gd name="T78" fmla="*/ 264 w 1211"/>
                  <a:gd name="T79" fmla="*/ 231 h 1819"/>
                  <a:gd name="T80" fmla="*/ 265 w 1211"/>
                  <a:gd name="T81" fmla="*/ 200 h 1819"/>
                  <a:gd name="T82" fmla="*/ 277 w 1211"/>
                  <a:gd name="T83" fmla="*/ 131 h 1819"/>
                  <a:gd name="T84" fmla="*/ 297 w 1211"/>
                  <a:gd name="T85" fmla="*/ 79 h 1819"/>
                  <a:gd name="T86" fmla="*/ 317 w 1211"/>
                  <a:gd name="T87" fmla="*/ 49 h 1819"/>
                  <a:gd name="T88" fmla="*/ 342 w 1211"/>
                  <a:gd name="T89" fmla="*/ 25 h 1819"/>
                  <a:gd name="T90" fmla="*/ 373 w 1211"/>
                  <a:gd name="T91" fmla="*/ 6 h 1819"/>
                  <a:gd name="T92" fmla="*/ 392 w 1211"/>
                  <a:gd name="T93" fmla="*/ 0 h 1819"/>
                  <a:gd name="T94" fmla="*/ 470 w 1211"/>
                  <a:gd name="T95" fmla="*/ 0 h 1819"/>
                  <a:gd name="T96" fmla="*/ 486 w 1211"/>
                  <a:gd name="T97" fmla="*/ 7 h 1819"/>
                  <a:gd name="T98" fmla="*/ 624 w 1211"/>
                  <a:gd name="T99" fmla="*/ 95 h 1819"/>
                  <a:gd name="T100" fmla="*/ 778 w 1211"/>
                  <a:gd name="T101" fmla="*/ 218 h 1819"/>
                  <a:gd name="T102" fmla="*/ 879 w 1211"/>
                  <a:gd name="T103" fmla="*/ 308 h 1819"/>
                  <a:gd name="T104" fmla="*/ 935 w 1211"/>
                  <a:gd name="T105" fmla="*/ 367 h 1819"/>
                  <a:gd name="T106" fmla="*/ 1038 w 1211"/>
                  <a:gd name="T107" fmla="*/ 500 h 1819"/>
                  <a:gd name="T108" fmla="*/ 1125 w 1211"/>
                  <a:gd name="T109" fmla="*/ 650 h 1819"/>
                  <a:gd name="T110" fmla="*/ 1175 w 1211"/>
                  <a:gd name="T111" fmla="*/ 769 h 1819"/>
                  <a:gd name="T112" fmla="*/ 1201 w 1211"/>
                  <a:gd name="T113" fmla="*/ 854 h 1819"/>
                  <a:gd name="T114" fmla="*/ 1211 w 1211"/>
                  <a:gd name="T115" fmla="*/ 897 h 1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11" h="1819">
                    <a:moveTo>
                      <a:pt x="1211" y="897"/>
                    </a:moveTo>
                    <a:lnTo>
                      <a:pt x="1211" y="926"/>
                    </a:lnTo>
                    <a:lnTo>
                      <a:pt x="1201" y="982"/>
                    </a:lnTo>
                    <a:lnTo>
                      <a:pt x="1182" y="1034"/>
                    </a:lnTo>
                    <a:lnTo>
                      <a:pt x="1154" y="1082"/>
                    </a:lnTo>
                    <a:lnTo>
                      <a:pt x="1135" y="1102"/>
                    </a:lnTo>
                    <a:lnTo>
                      <a:pt x="1108" y="1131"/>
                    </a:lnTo>
                    <a:lnTo>
                      <a:pt x="1060" y="1187"/>
                    </a:lnTo>
                    <a:lnTo>
                      <a:pt x="1010" y="1267"/>
                    </a:lnTo>
                    <a:lnTo>
                      <a:pt x="959" y="1390"/>
                    </a:lnTo>
                    <a:lnTo>
                      <a:pt x="955" y="1408"/>
                    </a:lnTo>
                    <a:lnTo>
                      <a:pt x="955" y="1444"/>
                    </a:lnTo>
                    <a:lnTo>
                      <a:pt x="938" y="1632"/>
                    </a:lnTo>
                    <a:lnTo>
                      <a:pt x="915" y="1732"/>
                    </a:lnTo>
                    <a:lnTo>
                      <a:pt x="893" y="1793"/>
                    </a:lnTo>
                    <a:lnTo>
                      <a:pt x="879" y="1819"/>
                    </a:lnTo>
                    <a:lnTo>
                      <a:pt x="866" y="1794"/>
                    </a:lnTo>
                    <a:lnTo>
                      <a:pt x="834" y="1751"/>
                    </a:lnTo>
                    <a:lnTo>
                      <a:pt x="797" y="1711"/>
                    </a:lnTo>
                    <a:lnTo>
                      <a:pt x="753" y="1676"/>
                    </a:lnTo>
                    <a:lnTo>
                      <a:pt x="679" y="1632"/>
                    </a:lnTo>
                    <a:lnTo>
                      <a:pt x="565" y="1591"/>
                    </a:lnTo>
                    <a:lnTo>
                      <a:pt x="442" y="1570"/>
                    </a:lnTo>
                    <a:lnTo>
                      <a:pt x="317" y="1568"/>
                    </a:lnTo>
                    <a:lnTo>
                      <a:pt x="196" y="1590"/>
                    </a:lnTo>
                    <a:lnTo>
                      <a:pt x="111" y="1620"/>
                    </a:lnTo>
                    <a:lnTo>
                      <a:pt x="58" y="1649"/>
                    </a:lnTo>
                    <a:lnTo>
                      <a:pt x="33" y="1665"/>
                    </a:lnTo>
                    <a:lnTo>
                      <a:pt x="31" y="1650"/>
                    </a:lnTo>
                    <a:lnTo>
                      <a:pt x="9" y="1514"/>
                    </a:lnTo>
                    <a:lnTo>
                      <a:pt x="0" y="1352"/>
                    </a:lnTo>
                    <a:lnTo>
                      <a:pt x="5" y="1231"/>
                    </a:lnTo>
                    <a:lnTo>
                      <a:pt x="23" y="1105"/>
                    </a:lnTo>
                    <a:lnTo>
                      <a:pt x="58" y="981"/>
                    </a:lnTo>
                    <a:lnTo>
                      <a:pt x="85" y="922"/>
                    </a:lnTo>
                    <a:lnTo>
                      <a:pt x="108" y="887"/>
                    </a:lnTo>
                    <a:lnTo>
                      <a:pt x="147" y="808"/>
                    </a:lnTo>
                    <a:lnTo>
                      <a:pt x="192" y="673"/>
                    </a:lnTo>
                    <a:lnTo>
                      <a:pt x="245" y="385"/>
                    </a:lnTo>
                    <a:lnTo>
                      <a:pt x="264" y="231"/>
                    </a:lnTo>
                    <a:lnTo>
                      <a:pt x="265" y="200"/>
                    </a:lnTo>
                    <a:lnTo>
                      <a:pt x="277" y="131"/>
                    </a:lnTo>
                    <a:lnTo>
                      <a:pt x="297" y="79"/>
                    </a:lnTo>
                    <a:lnTo>
                      <a:pt x="317" y="49"/>
                    </a:lnTo>
                    <a:lnTo>
                      <a:pt x="342" y="25"/>
                    </a:lnTo>
                    <a:lnTo>
                      <a:pt x="373" y="6"/>
                    </a:lnTo>
                    <a:lnTo>
                      <a:pt x="392" y="0"/>
                    </a:lnTo>
                    <a:lnTo>
                      <a:pt x="470" y="0"/>
                    </a:lnTo>
                    <a:lnTo>
                      <a:pt x="486" y="7"/>
                    </a:lnTo>
                    <a:lnTo>
                      <a:pt x="624" y="95"/>
                    </a:lnTo>
                    <a:lnTo>
                      <a:pt x="778" y="218"/>
                    </a:lnTo>
                    <a:lnTo>
                      <a:pt x="879" y="308"/>
                    </a:lnTo>
                    <a:lnTo>
                      <a:pt x="935" y="367"/>
                    </a:lnTo>
                    <a:lnTo>
                      <a:pt x="1038" y="500"/>
                    </a:lnTo>
                    <a:lnTo>
                      <a:pt x="1125" y="650"/>
                    </a:lnTo>
                    <a:lnTo>
                      <a:pt x="1175" y="769"/>
                    </a:lnTo>
                    <a:lnTo>
                      <a:pt x="1201" y="854"/>
                    </a:lnTo>
                    <a:lnTo>
                      <a:pt x="1211" y="897"/>
                    </a:lnTo>
                    <a:close/>
                  </a:path>
                </a:pathLst>
              </a:custGeom>
              <a:solidFill>
                <a:srgbClr val="38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Freeform 24"/>
              <p:cNvSpPr>
                <a:spLocks/>
              </p:cNvSpPr>
              <p:nvPr/>
            </p:nvSpPr>
            <p:spPr bwMode="auto">
              <a:xfrm>
                <a:off x="4058" y="2304"/>
                <a:ext cx="179" cy="393"/>
              </a:xfrm>
              <a:custGeom>
                <a:avLst/>
                <a:gdLst>
                  <a:gd name="T0" fmla="*/ 537 w 537"/>
                  <a:gd name="T1" fmla="*/ 0 h 1178"/>
                  <a:gd name="T2" fmla="*/ 359 w 537"/>
                  <a:gd name="T3" fmla="*/ 1178 h 1178"/>
                  <a:gd name="T4" fmla="*/ 0 w 537"/>
                  <a:gd name="T5" fmla="*/ 844 h 1178"/>
                  <a:gd name="T6" fmla="*/ 537 w 537"/>
                  <a:gd name="T7" fmla="*/ 0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7" h="1178">
                    <a:moveTo>
                      <a:pt x="537" y="0"/>
                    </a:moveTo>
                    <a:lnTo>
                      <a:pt x="359" y="1178"/>
                    </a:lnTo>
                    <a:lnTo>
                      <a:pt x="0" y="844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01" name="직사각형 200"/>
          <p:cNvSpPr/>
          <p:nvPr/>
        </p:nvSpPr>
        <p:spPr>
          <a:xfrm>
            <a:off x="3725282" y="2427272"/>
            <a:ext cx="4741436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51"/>
          <p:cNvSpPr/>
          <p:nvPr/>
        </p:nvSpPr>
        <p:spPr>
          <a:xfrm flipH="1">
            <a:off x="0" y="4292600"/>
            <a:ext cx="12192000" cy="2565400"/>
          </a:xfrm>
          <a:custGeom>
            <a:avLst/>
            <a:gdLst>
              <a:gd name="connsiteX0" fmla="*/ 0 w 12192000"/>
              <a:gd name="connsiteY0" fmla="*/ 0 h 2565400"/>
              <a:gd name="connsiteX1" fmla="*/ 0 w 12192000"/>
              <a:gd name="connsiteY1" fmla="*/ 2565400 h 2565400"/>
              <a:gd name="connsiteX2" fmla="*/ 12192000 w 12192000"/>
              <a:gd name="connsiteY2" fmla="*/ 2565400 h 2565400"/>
              <a:gd name="connsiteX3" fmla="*/ 12192000 w 12192000"/>
              <a:gd name="connsiteY3" fmla="*/ 1500783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65400">
                <a:moveTo>
                  <a:pt x="0" y="0"/>
                </a:moveTo>
                <a:lnTo>
                  <a:pt x="0" y="2565400"/>
                </a:lnTo>
                <a:lnTo>
                  <a:pt x="12192000" y="2565400"/>
                </a:lnTo>
                <a:lnTo>
                  <a:pt x="12192000" y="1500783"/>
                </a:lnTo>
                <a:close/>
              </a:path>
            </a:pathLst>
          </a:custGeom>
          <a:solidFill>
            <a:srgbClr val="DD9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0937" y="297359"/>
            <a:ext cx="52010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Index</a:t>
            </a: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0" y="4292600"/>
            <a:ext cx="12192000" cy="1498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0" y="4457700"/>
            <a:ext cx="12192000" cy="19899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231900" y="4686300"/>
            <a:ext cx="10960100" cy="2171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3822700" y="4940300"/>
            <a:ext cx="8369300" cy="1917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6096000" y="5219700"/>
            <a:ext cx="6096000" cy="16383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8007350" y="5461000"/>
            <a:ext cx="4184650" cy="1371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9817100" y="5772150"/>
            <a:ext cx="2374900" cy="1073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11353800" y="6273800"/>
            <a:ext cx="838200" cy="603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"/>
          <p:cNvGrpSpPr>
            <a:grpSpLocks noChangeAspect="1"/>
          </p:cNvGrpSpPr>
          <p:nvPr/>
        </p:nvGrpSpPr>
        <p:grpSpPr bwMode="auto">
          <a:xfrm>
            <a:off x="11657414" y="3765070"/>
            <a:ext cx="363136" cy="699650"/>
            <a:chOff x="2776" y="110"/>
            <a:chExt cx="2128" cy="4100"/>
          </a:xfrm>
        </p:grpSpPr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4058" y="222"/>
              <a:ext cx="350" cy="572"/>
            </a:xfrm>
            <a:custGeom>
              <a:avLst/>
              <a:gdLst>
                <a:gd name="T0" fmla="*/ 1050 w 1050"/>
                <a:gd name="T1" fmla="*/ 1050 h 1716"/>
                <a:gd name="T2" fmla="*/ 1024 w 1050"/>
                <a:gd name="T3" fmla="*/ 1091 h 1716"/>
                <a:gd name="T4" fmla="*/ 903 w 1050"/>
                <a:gd name="T5" fmla="*/ 1338 h 1716"/>
                <a:gd name="T6" fmla="*/ 850 w 1050"/>
                <a:gd name="T7" fmla="*/ 1489 h 1716"/>
                <a:gd name="T8" fmla="*/ 825 w 1050"/>
                <a:gd name="T9" fmla="*/ 1590 h 1716"/>
                <a:gd name="T10" fmla="*/ 819 w 1050"/>
                <a:gd name="T11" fmla="*/ 1639 h 1716"/>
                <a:gd name="T12" fmla="*/ 815 w 1050"/>
                <a:gd name="T13" fmla="*/ 1660 h 1716"/>
                <a:gd name="T14" fmla="*/ 795 w 1050"/>
                <a:gd name="T15" fmla="*/ 1693 h 1716"/>
                <a:gd name="T16" fmla="*/ 760 w 1050"/>
                <a:gd name="T17" fmla="*/ 1711 h 1716"/>
                <a:gd name="T18" fmla="*/ 714 w 1050"/>
                <a:gd name="T19" fmla="*/ 1716 h 1716"/>
                <a:gd name="T20" fmla="*/ 631 w 1050"/>
                <a:gd name="T21" fmla="*/ 1705 h 1716"/>
                <a:gd name="T22" fmla="*/ 497 w 1050"/>
                <a:gd name="T23" fmla="*/ 1662 h 1716"/>
                <a:gd name="T24" fmla="*/ 284 w 1050"/>
                <a:gd name="T25" fmla="*/ 1565 h 1716"/>
                <a:gd name="T26" fmla="*/ 74 w 1050"/>
                <a:gd name="T27" fmla="*/ 1449 h 1716"/>
                <a:gd name="T28" fmla="*/ 50 w 1050"/>
                <a:gd name="T29" fmla="*/ 1434 h 1716"/>
                <a:gd name="T30" fmla="*/ 0 w 1050"/>
                <a:gd name="T31" fmla="*/ 1100 h 1716"/>
                <a:gd name="T32" fmla="*/ 3 w 1050"/>
                <a:gd name="T33" fmla="*/ 973 h 1716"/>
                <a:gd name="T34" fmla="*/ 23 w 1050"/>
                <a:gd name="T35" fmla="*/ 397 h 1716"/>
                <a:gd name="T36" fmla="*/ 36 w 1050"/>
                <a:gd name="T37" fmla="*/ 168 h 1716"/>
                <a:gd name="T38" fmla="*/ 46 w 1050"/>
                <a:gd name="T39" fmla="*/ 85 h 1716"/>
                <a:gd name="T40" fmla="*/ 50 w 1050"/>
                <a:gd name="T41" fmla="*/ 76 h 1716"/>
                <a:gd name="T42" fmla="*/ 69 w 1050"/>
                <a:gd name="T43" fmla="*/ 66 h 1716"/>
                <a:gd name="T44" fmla="*/ 167 w 1050"/>
                <a:gd name="T45" fmla="*/ 42 h 1716"/>
                <a:gd name="T46" fmla="*/ 346 w 1050"/>
                <a:gd name="T47" fmla="*/ 6 h 1716"/>
                <a:gd name="T48" fmla="*/ 383 w 1050"/>
                <a:gd name="T49" fmla="*/ 0 h 1716"/>
                <a:gd name="T50" fmla="*/ 1050 w 1050"/>
                <a:gd name="T51" fmla="*/ 1050 h 1716"/>
                <a:gd name="T52" fmla="*/ 1050 w 1050"/>
                <a:gd name="T53" fmla="*/ 105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50" h="1716">
                  <a:moveTo>
                    <a:pt x="1050" y="1050"/>
                  </a:moveTo>
                  <a:lnTo>
                    <a:pt x="1024" y="1091"/>
                  </a:lnTo>
                  <a:lnTo>
                    <a:pt x="903" y="1338"/>
                  </a:lnTo>
                  <a:lnTo>
                    <a:pt x="850" y="1489"/>
                  </a:lnTo>
                  <a:lnTo>
                    <a:pt x="825" y="1590"/>
                  </a:lnTo>
                  <a:lnTo>
                    <a:pt x="819" y="1639"/>
                  </a:lnTo>
                  <a:lnTo>
                    <a:pt x="815" y="1660"/>
                  </a:lnTo>
                  <a:lnTo>
                    <a:pt x="795" y="1693"/>
                  </a:lnTo>
                  <a:lnTo>
                    <a:pt x="760" y="1711"/>
                  </a:lnTo>
                  <a:lnTo>
                    <a:pt x="714" y="1716"/>
                  </a:lnTo>
                  <a:lnTo>
                    <a:pt x="631" y="1705"/>
                  </a:lnTo>
                  <a:lnTo>
                    <a:pt x="497" y="1662"/>
                  </a:lnTo>
                  <a:lnTo>
                    <a:pt x="284" y="1565"/>
                  </a:lnTo>
                  <a:lnTo>
                    <a:pt x="74" y="1449"/>
                  </a:lnTo>
                  <a:lnTo>
                    <a:pt x="50" y="1434"/>
                  </a:lnTo>
                  <a:lnTo>
                    <a:pt x="0" y="1100"/>
                  </a:lnTo>
                  <a:lnTo>
                    <a:pt x="3" y="973"/>
                  </a:lnTo>
                  <a:lnTo>
                    <a:pt x="23" y="397"/>
                  </a:lnTo>
                  <a:lnTo>
                    <a:pt x="36" y="168"/>
                  </a:lnTo>
                  <a:lnTo>
                    <a:pt x="46" y="85"/>
                  </a:lnTo>
                  <a:lnTo>
                    <a:pt x="50" y="76"/>
                  </a:lnTo>
                  <a:lnTo>
                    <a:pt x="69" y="66"/>
                  </a:lnTo>
                  <a:lnTo>
                    <a:pt x="167" y="42"/>
                  </a:lnTo>
                  <a:lnTo>
                    <a:pt x="346" y="6"/>
                  </a:lnTo>
                  <a:lnTo>
                    <a:pt x="383" y="0"/>
                  </a:lnTo>
                  <a:lnTo>
                    <a:pt x="1050" y="1050"/>
                  </a:lnTo>
                  <a:lnTo>
                    <a:pt x="1050" y="1050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4212" y="435"/>
              <a:ext cx="170" cy="231"/>
            </a:xfrm>
            <a:custGeom>
              <a:avLst/>
              <a:gdLst>
                <a:gd name="T0" fmla="*/ 511 w 511"/>
                <a:gd name="T1" fmla="*/ 565 h 691"/>
                <a:gd name="T2" fmla="*/ 474 w 511"/>
                <a:gd name="T3" fmla="*/ 628 h 691"/>
                <a:gd name="T4" fmla="*/ 435 w 511"/>
                <a:gd name="T5" fmla="*/ 691 h 691"/>
                <a:gd name="T6" fmla="*/ 0 w 511"/>
                <a:gd name="T7" fmla="*/ 0 h 691"/>
                <a:gd name="T8" fmla="*/ 511 w 511"/>
                <a:gd name="T9" fmla="*/ 56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691">
                  <a:moveTo>
                    <a:pt x="511" y="565"/>
                  </a:moveTo>
                  <a:lnTo>
                    <a:pt x="474" y="628"/>
                  </a:lnTo>
                  <a:lnTo>
                    <a:pt x="435" y="691"/>
                  </a:lnTo>
                  <a:lnTo>
                    <a:pt x="0" y="0"/>
                  </a:lnTo>
                  <a:lnTo>
                    <a:pt x="511" y="565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4153" y="128"/>
              <a:ext cx="367" cy="512"/>
            </a:xfrm>
            <a:custGeom>
              <a:avLst/>
              <a:gdLst>
                <a:gd name="T0" fmla="*/ 98 w 1100"/>
                <a:gd name="T1" fmla="*/ 589 h 1536"/>
                <a:gd name="T2" fmla="*/ 110 w 1100"/>
                <a:gd name="T3" fmla="*/ 616 h 1536"/>
                <a:gd name="T4" fmla="*/ 195 w 1100"/>
                <a:gd name="T5" fmla="*/ 792 h 1536"/>
                <a:gd name="T6" fmla="*/ 282 w 1100"/>
                <a:gd name="T7" fmla="*/ 949 h 1536"/>
                <a:gd name="T8" fmla="*/ 393 w 1100"/>
                <a:gd name="T9" fmla="*/ 1120 h 1536"/>
                <a:gd name="T10" fmla="*/ 490 w 1100"/>
                <a:gd name="T11" fmla="*/ 1244 h 1536"/>
                <a:gd name="T12" fmla="*/ 559 w 1100"/>
                <a:gd name="T13" fmla="*/ 1320 h 1536"/>
                <a:gd name="T14" fmla="*/ 632 w 1100"/>
                <a:gd name="T15" fmla="*/ 1389 h 1536"/>
                <a:gd name="T16" fmla="*/ 710 w 1100"/>
                <a:gd name="T17" fmla="*/ 1448 h 1536"/>
                <a:gd name="T18" fmla="*/ 791 w 1100"/>
                <a:gd name="T19" fmla="*/ 1496 h 1536"/>
                <a:gd name="T20" fmla="*/ 876 w 1100"/>
                <a:gd name="T21" fmla="*/ 1527 h 1536"/>
                <a:gd name="T22" fmla="*/ 917 w 1100"/>
                <a:gd name="T23" fmla="*/ 1536 h 1536"/>
                <a:gd name="T24" fmla="*/ 937 w 1100"/>
                <a:gd name="T25" fmla="*/ 1536 h 1536"/>
                <a:gd name="T26" fmla="*/ 975 w 1100"/>
                <a:gd name="T27" fmla="*/ 1526 h 1536"/>
                <a:gd name="T28" fmla="*/ 995 w 1100"/>
                <a:gd name="T29" fmla="*/ 1510 h 1536"/>
                <a:gd name="T30" fmla="*/ 1004 w 1100"/>
                <a:gd name="T31" fmla="*/ 1500 h 1536"/>
                <a:gd name="T32" fmla="*/ 1020 w 1100"/>
                <a:gd name="T33" fmla="*/ 1471 h 1536"/>
                <a:gd name="T34" fmla="*/ 1025 w 1100"/>
                <a:gd name="T35" fmla="*/ 1432 h 1536"/>
                <a:gd name="T36" fmla="*/ 1011 w 1100"/>
                <a:gd name="T37" fmla="*/ 1385 h 1536"/>
                <a:gd name="T38" fmla="*/ 995 w 1100"/>
                <a:gd name="T39" fmla="*/ 1358 h 1536"/>
                <a:gd name="T40" fmla="*/ 995 w 1100"/>
                <a:gd name="T41" fmla="*/ 1255 h 1536"/>
                <a:gd name="T42" fmla="*/ 995 w 1100"/>
                <a:gd name="T43" fmla="*/ 1248 h 1536"/>
                <a:gd name="T44" fmla="*/ 989 w 1100"/>
                <a:gd name="T45" fmla="*/ 1219 h 1536"/>
                <a:gd name="T46" fmla="*/ 978 w 1100"/>
                <a:gd name="T47" fmla="*/ 1205 h 1536"/>
                <a:gd name="T48" fmla="*/ 969 w 1100"/>
                <a:gd name="T49" fmla="*/ 1204 h 1536"/>
                <a:gd name="T50" fmla="*/ 972 w 1100"/>
                <a:gd name="T51" fmla="*/ 1204 h 1536"/>
                <a:gd name="T52" fmla="*/ 986 w 1100"/>
                <a:gd name="T53" fmla="*/ 1192 h 1536"/>
                <a:gd name="T54" fmla="*/ 994 w 1100"/>
                <a:gd name="T55" fmla="*/ 1170 h 1536"/>
                <a:gd name="T56" fmla="*/ 995 w 1100"/>
                <a:gd name="T57" fmla="*/ 1152 h 1536"/>
                <a:gd name="T58" fmla="*/ 995 w 1100"/>
                <a:gd name="T59" fmla="*/ 1049 h 1536"/>
                <a:gd name="T60" fmla="*/ 1011 w 1100"/>
                <a:gd name="T61" fmla="*/ 1049 h 1536"/>
                <a:gd name="T62" fmla="*/ 1077 w 1100"/>
                <a:gd name="T63" fmla="*/ 1032 h 1536"/>
                <a:gd name="T64" fmla="*/ 1097 w 1100"/>
                <a:gd name="T65" fmla="*/ 1009 h 1536"/>
                <a:gd name="T66" fmla="*/ 1100 w 1100"/>
                <a:gd name="T67" fmla="*/ 988 h 1536"/>
                <a:gd name="T68" fmla="*/ 1097 w 1100"/>
                <a:gd name="T69" fmla="*/ 973 h 1536"/>
                <a:gd name="T70" fmla="*/ 1083 w 1100"/>
                <a:gd name="T71" fmla="*/ 943 h 1536"/>
                <a:gd name="T72" fmla="*/ 1030 w 1100"/>
                <a:gd name="T73" fmla="*/ 874 h 1536"/>
                <a:gd name="T74" fmla="*/ 937 w 1100"/>
                <a:gd name="T75" fmla="*/ 784 h 1536"/>
                <a:gd name="T76" fmla="*/ 917 w 1100"/>
                <a:gd name="T77" fmla="*/ 769 h 1536"/>
                <a:gd name="T78" fmla="*/ 914 w 1100"/>
                <a:gd name="T79" fmla="*/ 766 h 1536"/>
                <a:gd name="T80" fmla="*/ 906 w 1100"/>
                <a:gd name="T81" fmla="*/ 738 h 1536"/>
                <a:gd name="T82" fmla="*/ 910 w 1100"/>
                <a:gd name="T83" fmla="*/ 710 h 1536"/>
                <a:gd name="T84" fmla="*/ 917 w 1100"/>
                <a:gd name="T85" fmla="*/ 691 h 1536"/>
                <a:gd name="T86" fmla="*/ 925 w 1100"/>
                <a:gd name="T87" fmla="*/ 662 h 1536"/>
                <a:gd name="T88" fmla="*/ 922 w 1100"/>
                <a:gd name="T89" fmla="*/ 609 h 1536"/>
                <a:gd name="T90" fmla="*/ 899 w 1100"/>
                <a:gd name="T91" fmla="*/ 547 h 1536"/>
                <a:gd name="T92" fmla="*/ 893 w 1100"/>
                <a:gd name="T93" fmla="*/ 538 h 1536"/>
                <a:gd name="T94" fmla="*/ 637 w 1100"/>
                <a:gd name="T95" fmla="*/ 154 h 1536"/>
                <a:gd name="T96" fmla="*/ 226 w 1100"/>
                <a:gd name="T97" fmla="*/ 0 h 1536"/>
                <a:gd name="T98" fmla="*/ 213 w 1100"/>
                <a:gd name="T99" fmla="*/ 21 h 1536"/>
                <a:gd name="T100" fmla="*/ 141 w 1100"/>
                <a:gd name="T101" fmla="*/ 112 h 1536"/>
                <a:gd name="T102" fmla="*/ 84 w 1100"/>
                <a:gd name="T103" fmla="*/ 193 h 1536"/>
                <a:gd name="T104" fmla="*/ 33 w 1100"/>
                <a:gd name="T105" fmla="*/ 283 h 1536"/>
                <a:gd name="T106" fmla="*/ 9 w 1100"/>
                <a:gd name="T107" fmla="*/ 354 h 1536"/>
                <a:gd name="T108" fmla="*/ 0 w 1100"/>
                <a:gd name="T109" fmla="*/ 401 h 1536"/>
                <a:gd name="T110" fmla="*/ 2 w 1100"/>
                <a:gd name="T111" fmla="*/ 448 h 1536"/>
                <a:gd name="T112" fmla="*/ 13 w 1100"/>
                <a:gd name="T113" fmla="*/ 492 h 1536"/>
                <a:gd name="T114" fmla="*/ 36 w 1100"/>
                <a:gd name="T115" fmla="*/ 534 h 1536"/>
                <a:gd name="T116" fmla="*/ 74 w 1100"/>
                <a:gd name="T117" fmla="*/ 571 h 1536"/>
                <a:gd name="T118" fmla="*/ 98 w 1100"/>
                <a:gd name="T119" fmla="*/ 589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0" h="1536">
                  <a:moveTo>
                    <a:pt x="98" y="589"/>
                  </a:moveTo>
                  <a:lnTo>
                    <a:pt x="110" y="616"/>
                  </a:lnTo>
                  <a:lnTo>
                    <a:pt x="195" y="792"/>
                  </a:lnTo>
                  <a:lnTo>
                    <a:pt x="282" y="949"/>
                  </a:lnTo>
                  <a:lnTo>
                    <a:pt x="393" y="1120"/>
                  </a:lnTo>
                  <a:lnTo>
                    <a:pt x="490" y="1244"/>
                  </a:lnTo>
                  <a:lnTo>
                    <a:pt x="559" y="1320"/>
                  </a:lnTo>
                  <a:lnTo>
                    <a:pt x="632" y="1389"/>
                  </a:lnTo>
                  <a:lnTo>
                    <a:pt x="710" y="1448"/>
                  </a:lnTo>
                  <a:lnTo>
                    <a:pt x="791" y="1496"/>
                  </a:lnTo>
                  <a:lnTo>
                    <a:pt x="876" y="1527"/>
                  </a:lnTo>
                  <a:lnTo>
                    <a:pt x="917" y="1536"/>
                  </a:lnTo>
                  <a:lnTo>
                    <a:pt x="937" y="1536"/>
                  </a:lnTo>
                  <a:lnTo>
                    <a:pt x="975" y="1526"/>
                  </a:lnTo>
                  <a:lnTo>
                    <a:pt x="995" y="1510"/>
                  </a:lnTo>
                  <a:lnTo>
                    <a:pt x="1004" y="1500"/>
                  </a:lnTo>
                  <a:lnTo>
                    <a:pt x="1020" y="1471"/>
                  </a:lnTo>
                  <a:lnTo>
                    <a:pt x="1025" y="1432"/>
                  </a:lnTo>
                  <a:lnTo>
                    <a:pt x="1011" y="1385"/>
                  </a:lnTo>
                  <a:lnTo>
                    <a:pt x="995" y="1358"/>
                  </a:lnTo>
                  <a:lnTo>
                    <a:pt x="995" y="1255"/>
                  </a:lnTo>
                  <a:lnTo>
                    <a:pt x="995" y="1248"/>
                  </a:lnTo>
                  <a:lnTo>
                    <a:pt x="989" y="1219"/>
                  </a:lnTo>
                  <a:lnTo>
                    <a:pt x="978" y="1205"/>
                  </a:lnTo>
                  <a:lnTo>
                    <a:pt x="969" y="1204"/>
                  </a:lnTo>
                  <a:lnTo>
                    <a:pt x="972" y="1204"/>
                  </a:lnTo>
                  <a:lnTo>
                    <a:pt x="986" y="1192"/>
                  </a:lnTo>
                  <a:lnTo>
                    <a:pt x="994" y="1170"/>
                  </a:lnTo>
                  <a:lnTo>
                    <a:pt x="995" y="1152"/>
                  </a:lnTo>
                  <a:lnTo>
                    <a:pt x="995" y="1049"/>
                  </a:lnTo>
                  <a:lnTo>
                    <a:pt x="1011" y="1049"/>
                  </a:lnTo>
                  <a:lnTo>
                    <a:pt x="1077" y="1032"/>
                  </a:lnTo>
                  <a:lnTo>
                    <a:pt x="1097" y="1009"/>
                  </a:lnTo>
                  <a:lnTo>
                    <a:pt x="1100" y="988"/>
                  </a:lnTo>
                  <a:lnTo>
                    <a:pt x="1097" y="973"/>
                  </a:lnTo>
                  <a:lnTo>
                    <a:pt x="1083" y="943"/>
                  </a:lnTo>
                  <a:lnTo>
                    <a:pt x="1030" y="874"/>
                  </a:lnTo>
                  <a:lnTo>
                    <a:pt x="937" y="784"/>
                  </a:lnTo>
                  <a:lnTo>
                    <a:pt x="917" y="769"/>
                  </a:lnTo>
                  <a:lnTo>
                    <a:pt x="914" y="766"/>
                  </a:lnTo>
                  <a:lnTo>
                    <a:pt x="906" y="738"/>
                  </a:lnTo>
                  <a:lnTo>
                    <a:pt x="910" y="710"/>
                  </a:lnTo>
                  <a:lnTo>
                    <a:pt x="917" y="691"/>
                  </a:lnTo>
                  <a:lnTo>
                    <a:pt x="925" y="662"/>
                  </a:lnTo>
                  <a:lnTo>
                    <a:pt x="922" y="609"/>
                  </a:lnTo>
                  <a:lnTo>
                    <a:pt x="899" y="547"/>
                  </a:lnTo>
                  <a:lnTo>
                    <a:pt x="893" y="538"/>
                  </a:lnTo>
                  <a:lnTo>
                    <a:pt x="637" y="154"/>
                  </a:lnTo>
                  <a:lnTo>
                    <a:pt x="226" y="0"/>
                  </a:lnTo>
                  <a:lnTo>
                    <a:pt x="213" y="21"/>
                  </a:lnTo>
                  <a:lnTo>
                    <a:pt x="141" y="112"/>
                  </a:lnTo>
                  <a:lnTo>
                    <a:pt x="84" y="193"/>
                  </a:lnTo>
                  <a:lnTo>
                    <a:pt x="33" y="283"/>
                  </a:lnTo>
                  <a:lnTo>
                    <a:pt x="9" y="354"/>
                  </a:lnTo>
                  <a:lnTo>
                    <a:pt x="0" y="401"/>
                  </a:lnTo>
                  <a:lnTo>
                    <a:pt x="2" y="448"/>
                  </a:lnTo>
                  <a:lnTo>
                    <a:pt x="13" y="492"/>
                  </a:lnTo>
                  <a:lnTo>
                    <a:pt x="36" y="534"/>
                  </a:lnTo>
                  <a:lnTo>
                    <a:pt x="74" y="571"/>
                  </a:lnTo>
                  <a:lnTo>
                    <a:pt x="98" y="58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4161" y="274"/>
              <a:ext cx="315" cy="367"/>
            </a:xfrm>
            <a:custGeom>
              <a:avLst/>
              <a:gdLst>
                <a:gd name="T0" fmla="*/ 0 w 947"/>
                <a:gd name="T1" fmla="*/ 255 h 1103"/>
                <a:gd name="T2" fmla="*/ 16 w 947"/>
                <a:gd name="T3" fmla="*/ 288 h 1103"/>
                <a:gd name="T4" fmla="*/ 131 w 947"/>
                <a:gd name="T5" fmla="*/ 485 h 1103"/>
                <a:gd name="T6" fmla="*/ 243 w 947"/>
                <a:gd name="T7" fmla="*/ 655 h 1103"/>
                <a:gd name="T8" fmla="*/ 345 w 947"/>
                <a:gd name="T9" fmla="*/ 785 h 1103"/>
                <a:gd name="T10" fmla="*/ 417 w 947"/>
                <a:gd name="T11" fmla="*/ 867 h 1103"/>
                <a:gd name="T12" fmla="*/ 495 w 947"/>
                <a:gd name="T13" fmla="*/ 942 h 1103"/>
                <a:gd name="T14" fmla="*/ 574 w 947"/>
                <a:gd name="T15" fmla="*/ 1007 h 1103"/>
                <a:gd name="T16" fmla="*/ 656 w 947"/>
                <a:gd name="T17" fmla="*/ 1057 h 1103"/>
                <a:gd name="T18" fmla="*/ 740 w 947"/>
                <a:gd name="T19" fmla="*/ 1090 h 1103"/>
                <a:gd name="T20" fmla="*/ 823 w 947"/>
                <a:gd name="T21" fmla="*/ 1103 h 1103"/>
                <a:gd name="T22" fmla="*/ 905 w 947"/>
                <a:gd name="T23" fmla="*/ 1091 h 1103"/>
                <a:gd name="T24" fmla="*/ 947 w 947"/>
                <a:gd name="T25" fmla="*/ 1074 h 1103"/>
                <a:gd name="T26" fmla="*/ 128 w 947"/>
                <a:gd name="T27" fmla="*/ 0 h 1103"/>
                <a:gd name="T28" fmla="*/ 0 w 947"/>
                <a:gd name="T29" fmla="*/ 255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7" h="1103">
                  <a:moveTo>
                    <a:pt x="0" y="255"/>
                  </a:moveTo>
                  <a:lnTo>
                    <a:pt x="16" y="288"/>
                  </a:lnTo>
                  <a:lnTo>
                    <a:pt x="131" y="485"/>
                  </a:lnTo>
                  <a:lnTo>
                    <a:pt x="243" y="655"/>
                  </a:lnTo>
                  <a:lnTo>
                    <a:pt x="345" y="785"/>
                  </a:lnTo>
                  <a:lnTo>
                    <a:pt x="417" y="867"/>
                  </a:lnTo>
                  <a:lnTo>
                    <a:pt x="495" y="942"/>
                  </a:lnTo>
                  <a:lnTo>
                    <a:pt x="574" y="1007"/>
                  </a:lnTo>
                  <a:lnTo>
                    <a:pt x="656" y="1057"/>
                  </a:lnTo>
                  <a:lnTo>
                    <a:pt x="740" y="1090"/>
                  </a:lnTo>
                  <a:lnTo>
                    <a:pt x="823" y="1103"/>
                  </a:lnTo>
                  <a:lnTo>
                    <a:pt x="905" y="1091"/>
                  </a:lnTo>
                  <a:lnTo>
                    <a:pt x="947" y="1074"/>
                  </a:lnTo>
                  <a:lnTo>
                    <a:pt x="128" y="0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3988" y="110"/>
              <a:ext cx="394" cy="488"/>
            </a:xfrm>
            <a:custGeom>
              <a:avLst/>
              <a:gdLst>
                <a:gd name="T0" fmla="*/ 1031 w 1184"/>
                <a:gd name="T1" fmla="*/ 976 h 1463"/>
                <a:gd name="T2" fmla="*/ 925 w 1184"/>
                <a:gd name="T3" fmla="*/ 942 h 1463"/>
                <a:gd name="T4" fmla="*/ 870 w 1184"/>
                <a:gd name="T5" fmla="*/ 769 h 1463"/>
                <a:gd name="T6" fmla="*/ 821 w 1184"/>
                <a:gd name="T7" fmla="*/ 727 h 1463"/>
                <a:gd name="T8" fmla="*/ 681 w 1184"/>
                <a:gd name="T9" fmla="*/ 691 h 1463"/>
                <a:gd name="T10" fmla="*/ 608 w 1184"/>
                <a:gd name="T11" fmla="*/ 717 h 1463"/>
                <a:gd name="T12" fmla="*/ 571 w 1184"/>
                <a:gd name="T13" fmla="*/ 772 h 1463"/>
                <a:gd name="T14" fmla="*/ 549 w 1184"/>
                <a:gd name="T15" fmla="*/ 868 h 1463"/>
                <a:gd name="T16" fmla="*/ 542 w 1184"/>
                <a:gd name="T17" fmla="*/ 1259 h 1463"/>
                <a:gd name="T18" fmla="*/ 513 w 1184"/>
                <a:gd name="T19" fmla="*/ 1316 h 1463"/>
                <a:gd name="T20" fmla="*/ 284 w 1184"/>
                <a:gd name="T21" fmla="*/ 1411 h 1463"/>
                <a:gd name="T22" fmla="*/ 238 w 1184"/>
                <a:gd name="T23" fmla="*/ 1463 h 1463"/>
                <a:gd name="T24" fmla="*/ 152 w 1184"/>
                <a:gd name="T25" fmla="*/ 1259 h 1463"/>
                <a:gd name="T26" fmla="*/ 38 w 1184"/>
                <a:gd name="T27" fmla="*/ 900 h 1463"/>
                <a:gd name="T28" fmla="*/ 0 w 1184"/>
                <a:gd name="T29" fmla="*/ 654 h 1463"/>
                <a:gd name="T30" fmla="*/ 8 w 1184"/>
                <a:gd name="T31" fmla="*/ 567 h 1463"/>
                <a:gd name="T32" fmla="*/ 47 w 1184"/>
                <a:gd name="T33" fmla="*/ 408 h 1463"/>
                <a:gd name="T34" fmla="*/ 153 w 1184"/>
                <a:gd name="T35" fmla="*/ 242 h 1463"/>
                <a:gd name="T36" fmla="*/ 330 w 1184"/>
                <a:gd name="T37" fmla="*/ 86 h 1463"/>
                <a:gd name="T38" fmla="*/ 372 w 1184"/>
                <a:gd name="T39" fmla="*/ 68 h 1463"/>
                <a:gd name="T40" fmla="*/ 709 w 1184"/>
                <a:gd name="T41" fmla="*/ 1 h 1463"/>
                <a:gd name="T42" fmla="*/ 851 w 1184"/>
                <a:gd name="T43" fmla="*/ 4 h 1463"/>
                <a:gd name="T44" fmla="*/ 935 w 1184"/>
                <a:gd name="T45" fmla="*/ 26 h 1463"/>
                <a:gd name="T46" fmla="*/ 1034 w 1184"/>
                <a:gd name="T47" fmla="*/ 78 h 1463"/>
                <a:gd name="T48" fmla="*/ 1116 w 1184"/>
                <a:gd name="T49" fmla="*/ 148 h 1463"/>
                <a:gd name="T50" fmla="*/ 1174 w 1184"/>
                <a:gd name="T51" fmla="*/ 236 h 1463"/>
                <a:gd name="T52" fmla="*/ 1184 w 1184"/>
                <a:gd name="T53" fmla="*/ 311 h 1463"/>
                <a:gd name="T54" fmla="*/ 1036 w 1184"/>
                <a:gd name="T55" fmla="*/ 274 h 1463"/>
                <a:gd name="T56" fmla="*/ 987 w 1184"/>
                <a:gd name="T57" fmla="*/ 282 h 1463"/>
                <a:gd name="T58" fmla="*/ 990 w 1184"/>
                <a:gd name="T59" fmla="*/ 315 h 1463"/>
                <a:gd name="T60" fmla="*/ 1008 w 1184"/>
                <a:gd name="T61" fmla="*/ 353 h 1463"/>
                <a:gd name="T62" fmla="*/ 1031 w 1184"/>
                <a:gd name="T63" fmla="*/ 389 h 1463"/>
                <a:gd name="T64" fmla="*/ 1056 w 1184"/>
                <a:gd name="T65" fmla="*/ 494 h 1463"/>
                <a:gd name="T66" fmla="*/ 1037 w 1184"/>
                <a:gd name="T67" fmla="*/ 606 h 1463"/>
                <a:gd name="T68" fmla="*/ 1023 w 1184"/>
                <a:gd name="T69" fmla="*/ 786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4" h="1463">
                  <a:moveTo>
                    <a:pt x="1031" y="824"/>
                  </a:moveTo>
                  <a:lnTo>
                    <a:pt x="1031" y="976"/>
                  </a:lnTo>
                  <a:lnTo>
                    <a:pt x="929" y="976"/>
                  </a:lnTo>
                  <a:lnTo>
                    <a:pt x="925" y="942"/>
                  </a:lnTo>
                  <a:lnTo>
                    <a:pt x="899" y="835"/>
                  </a:lnTo>
                  <a:lnTo>
                    <a:pt x="870" y="769"/>
                  </a:lnTo>
                  <a:lnTo>
                    <a:pt x="851" y="746"/>
                  </a:lnTo>
                  <a:lnTo>
                    <a:pt x="821" y="727"/>
                  </a:lnTo>
                  <a:lnTo>
                    <a:pt x="742" y="697"/>
                  </a:lnTo>
                  <a:lnTo>
                    <a:pt x="681" y="691"/>
                  </a:lnTo>
                  <a:lnTo>
                    <a:pt x="643" y="698"/>
                  </a:lnTo>
                  <a:lnTo>
                    <a:pt x="608" y="717"/>
                  </a:lnTo>
                  <a:lnTo>
                    <a:pt x="581" y="749"/>
                  </a:lnTo>
                  <a:lnTo>
                    <a:pt x="571" y="772"/>
                  </a:lnTo>
                  <a:lnTo>
                    <a:pt x="561" y="798"/>
                  </a:lnTo>
                  <a:lnTo>
                    <a:pt x="549" y="868"/>
                  </a:lnTo>
                  <a:lnTo>
                    <a:pt x="539" y="998"/>
                  </a:lnTo>
                  <a:lnTo>
                    <a:pt x="542" y="1259"/>
                  </a:lnTo>
                  <a:lnTo>
                    <a:pt x="545" y="1310"/>
                  </a:lnTo>
                  <a:lnTo>
                    <a:pt x="513" y="1316"/>
                  </a:lnTo>
                  <a:lnTo>
                    <a:pt x="356" y="1369"/>
                  </a:lnTo>
                  <a:lnTo>
                    <a:pt x="284" y="1411"/>
                  </a:lnTo>
                  <a:lnTo>
                    <a:pt x="248" y="1444"/>
                  </a:lnTo>
                  <a:lnTo>
                    <a:pt x="238" y="1463"/>
                  </a:lnTo>
                  <a:lnTo>
                    <a:pt x="228" y="1444"/>
                  </a:lnTo>
                  <a:lnTo>
                    <a:pt x="152" y="1259"/>
                  </a:lnTo>
                  <a:lnTo>
                    <a:pt x="80" y="1048"/>
                  </a:lnTo>
                  <a:lnTo>
                    <a:pt x="38" y="900"/>
                  </a:lnTo>
                  <a:lnTo>
                    <a:pt x="9" y="755"/>
                  </a:lnTo>
                  <a:lnTo>
                    <a:pt x="0" y="654"/>
                  </a:lnTo>
                  <a:lnTo>
                    <a:pt x="3" y="595"/>
                  </a:lnTo>
                  <a:lnTo>
                    <a:pt x="8" y="567"/>
                  </a:lnTo>
                  <a:lnTo>
                    <a:pt x="13" y="511"/>
                  </a:lnTo>
                  <a:lnTo>
                    <a:pt x="47" y="408"/>
                  </a:lnTo>
                  <a:lnTo>
                    <a:pt x="95" y="318"/>
                  </a:lnTo>
                  <a:lnTo>
                    <a:pt x="153" y="242"/>
                  </a:lnTo>
                  <a:lnTo>
                    <a:pt x="242" y="151"/>
                  </a:lnTo>
                  <a:lnTo>
                    <a:pt x="330" y="86"/>
                  </a:lnTo>
                  <a:lnTo>
                    <a:pt x="340" y="81"/>
                  </a:lnTo>
                  <a:lnTo>
                    <a:pt x="372" y="68"/>
                  </a:lnTo>
                  <a:lnTo>
                    <a:pt x="576" y="16"/>
                  </a:lnTo>
                  <a:lnTo>
                    <a:pt x="709" y="1"/>
                  </a:lnTo>
                  <a:lnTo>
                    <a:pt x="804" y="0"/>
                  </a:lnTo>
                  <a:lnTo>
                    <a:pt x="851" y="4"/>
                  </a:lnTo>
                  <a:lnTo>
                    <a:pt x="880" y="10"/>
                  </a:lnTo>
                  <a:lnTo>
                    <a:pt x="935" y="26"/>
                  </a:lnTo>
                  <a:lnTo>
                    <a:pt x="987" y="49"/>
                  </a:lnTo>
                  <a:lnTo>
                    <a:pt x="1034" y="78"/>
                  </a:lnTo>
                  <a:lnTo>
                    <a:pt x="1077" y="111"/>
                  </a:lnTo>
                  <a:lnTo>
                    <a:pt x="1116" y="148"/>
                  </a:lnTo>
                  <a:lnTo>
                    <a:pt x="1148" y="192"/>
                  </a:lnTo>
                  <a:lnTo>
                    <a:pt x="1174" y="236"/>
                  </a:lnTo>
                  <a:lnTo>
                    <a:pt x="1184" y="261"/>
                  </a:lnTo>
                  <a:lnTo>
                    <a:pt x="1184" y="311"/>
                  </a:lnTo>
                  <a:lnTo>
                    <a:pt x="1149" y="298"/>
                  </a:lnTo>
                  <a:lnTo>
                    <a:pt x="1036" y="274"/>
                  </a:lnTo>
                  <a:lnTo>
                    <a:pt x="1001" y="274"/>
                  </a:lnTo>
                  <a:lnTo>
                    <a:pt x="987" y="282"/>
                  </a:lnTo>
                  <a:lnTo>
                    <a:pt x="982" y="292"/>
                  </a:lnTo>
                  <a:lnTo>
                    <a:pt x="990" y="315"/>
                  </a:lnTo>
                  <a:lnTo>
                    <a:pt x="1005" y="337"/>
                  </a:lnTo>
                  <a:lnTo>
                    <a:pt x="1008" y="353"/>
                  </a:lnTo>
                  <a:lnTo>
                    <a:pt x="1027" y="372"/>
                  </a:lnTo>
                  <a:lnTo>
                    <a:pt x="1031" y="389"/>
                  </a:lnTo>
                  <a:lnTo>
                    <a:pt x="1047" y="426"/>
                  </a:lnTo>
                  <a:lnTo>
                    <a:pt x="1056" y="494"/>
                  </a:lnTo>
                  <a:lnTo>
                    <a:pt x="1056" y="515"/>
                  </a:lnTo>
                  <a:lnTo>
                    <a:pt x="1037" y="606"/>
                  </a:lnTo>
                  <a:lnTo>
                    <a:pt x="1020" y="714"/>
                  </a:lnTo>
                  <a:lnTo>
                    <a:pt x="1023" y="786"/>
                  </a:lnTo>
                  <a:lnTo>
                    <a:pt x="1031" y="824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4185" y="306"/>
              <a:ext cx="112" cy="169"/>
            </a:xfrm>
            <a:custGeom>
              <a:avLst/>
              <a:gdLst>
                <a:gd name="T0" fmla="*/ 337 w 337"/>
                <a:gd name="T1" fmla="*/ 439 h 505"/>
                <a:gd name="T2" fmla="*/ 337 w 337"/>
                <a:gd name="T3" fmla="*/ 452 h 505"/>
                <a:gd name="T4" fmla="*/ 318 w 337"/>
                <a:gd name="T5" fmla="*/ 491 h 505"/>
                <a:gd name="T6" fmla="*/ 304 w 337"/>
                <a:gd name="T7" fmla="*/ 501 h 505"/>
                <a:gd name="T8" fmla="*/ 282 w 337"/>
                <a:gd name="T9" fmla="*/ 505 h 505"/>
                <a:gd name="T10" fmla="*/ 252 w 337"/>
                <a:gd name="T11" fmla="*/ 498 h 505"/>
                <a:gd name="T12" fmla="*/ 233 w 337"/>
                <a:gd name="T13" fmla="*/ 491 h 505"/>
                <a:gd name="T14" fmla="*/ 193 w 337"/>
                <a:gd name="T15" fmla="*/ 466 h 505"/>
                <a:gd name="T16" fmla="*/ 121 w 337"/>
                <a:gd name="T17" fmla="*/ 409 h 505"/>
                <a:gd name="T18" fmla="*/ 75 w 337"/>
                <a:gd name="T19" fmla="*/ 358 h 505"/>
                <a:gd name="T20" fmla="*/ 36 w 337"/>
                <a:gd name="T21" fmla="*/ 301 h 505"/>
                <a:gd name="T22" fmla="*/ 10 w 337"/>
                <a:gd name="T23" fmla="*/ 236 h 505"/>
                <a:gd name="T24" fmla="*/ 0 w 337"/>
                <a:gd name="T25" fmla="*/ 167 h 505"/>
                <a:gd name="T26" fmla="*/ 13 w 337"/>
                <a:gd name="T27" fmla="*/ 94 h 505"/>
                <a:gd name="T28" fmla="*/ 29 w 337"/>
                <a:gd name="T29" fmla="*/ 55 h 505"/>
                <a:gd name="T30" fmla="*/ 32 w 337"/>
                <a:gd name="T31" fmla="*/ 50 h 505"/>
                <a:gd name="T32" fmla="*/ 66 w 337"/>
                <a:gd name="T33" fmla="*/ 17 h 505"/>
                <a:gd name="T34" fmla="*/ 108 w 337"/>
                <a:gd name="T35" fmla="*/ 0 h 505"/>
                <a:gd name="T36" fmla="*/ 141 w 337"/>
                <a:gd name="T37" fmla="*/ 3 h 505"/>
                <a:gd name="T38" fmla="*/ 177 w 337"/>
                <a:gd name="T39" fmla="*/ 24 h 505"/>
                <a:gd name="T40" fmla="*/ 215 w 337"/>
                <a:gd name="T41" fmla="*/ 70 h 505"/>
                <a:gd name="T42" fmla="*/ 233 w 337"/>
                <a:gd name="T43" fmla="*/ 106 h 505"/>
                <a:gd name="T44" fmla="*/ 269 w 337"/>
                <a:gd name="T45" fmla="*/ 181 h 505"/>
                <a:gd name="T46" fmla="*/ 313 w 337"/>
                <a:gd name="T47" fmla="*/ 304 h 505"/>
                <a:gd name="T48" fmla="*/ 337 w 337"/>
                <a:gd name="T49" fmla="*/ 423 h 505"/>
                <a:gd name="T50" fmla="*/ 337 w 337"/>
                <a:gd name="T51" fmla="*/ 4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7" h="505">
                  <a:moveTo>
                    <a:pt x="337" y="439"/>
                  </a:moveTo>
                  <a:lnTo>
                    <a:pt x="337" y="452"/>
                  </a:lnTo>
                  <a:lnTo>
                    <a:pt x="318" y="491"/>
                  </a:lnTo>
                  <a:lnTo>
                    <a:pt x="304" y="501"/>
                  </a:lnTo>
                  <a:lnTo>
                    <a:pt x="282" y="505"/>
                  </a:lnTo>
                  <a:lnTo>
                    <a:pt x="252" y="498"/>
                  </a:lnTo>
                  <a:lnTo>
                    <a:pt x="233" y="491"/>
                  </a:lnTo>
                  <a:lnTo>
                    <a:pt x="193" y="466"/>
                  </a:lnTo>
                  <a:lnTo>
                    <a:pt x="121" y="409"/>
                  </a:lnTo>
                  <a:lnTo>
                    <a:pt x="75" y="358"/>
                  </a:lnTo>
                  <a:lnTo>
                    <a:pt x="36" y="301"/>
                  </a:lnTo>
                  <a:lnTo>
                    <a:pt x="10" y="236"/>
                  </a:lnTo>
                  <a:lnTo>
                    <a:pt x="0" y="167"/>
                  </a:lnTo>
                  <a:lnTo>
                    <a:pt x="13" y="94"/>
                  </a:lnTo>
                  <a:lnTo>
                    <a:pt x="29" y="55"/>
                  </a:lnTo>
                  <a:lnTo>
                    <a:pt x="32" y="50"/>
                  </a:lnTo>
                  <a:lnTo>
                    <a:pt x="66" y="17"/>
                  </a:lnTo>
                  <a:lnTo>
                    <a:pt x="108" y="0"/>
                  </a:lnTo>
                  <a:lnTo>
                    <a:pt x="141" y="3"/>
                  </a:lnTo>
                  <a:lnTo>
                    <a:pt x="177" y="24"/>
                  </a:lnTo>
                  <a:lnTo>
                    <a:pt x="215" y="70"/>
                  </a:lnTo>
                  <a:lnTo>
                    <a:pt x="233" y="106"/>
                  </a:lnTo>
                  <a:lnTo>
                    <a:pt x="269" y="181"/>
                  </a:lnTo>
                  <a:lnTo>
                    <a:pt x="313" y="304"/>
                  </a:lnTo>
                  <a:lnTo>
                    <a:pt x="337" y="423"/>
                  </a:lnTo>
                  <a:lnTo>
                    <a:pt x="337" y="439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2949" y="2825"/>
              <a:ext cx="845" cy="913"/>
            </a:xfrm>
            <a:custGeom>
              <a:avLst/>
              <a:gdLst>
                <a:gd name="T0" fmla="*/ 2482 w 2534"/>
                <a:gd name="T1" fmla="*/ 0 h 2739"/>
                <a:gd name="T2" fmla="*/ 2534 w 2534"/>
                <a:gd name="T3" fmla="*/ 283 h 2739"/>
                <a:gd name="T4" fmla="*/ 2508 w 2534"/>
                <a:gd name="T5" fmla="*/ 317 h 2739"/>
                <a:gd name="T6" fmla="*/ 2362 w 2534"/>
                <a:gd name="T7" fmla="*/ 494 h 2739"/>
                <a:gd name="T8" fmla="*/ 2279 w 2534"/>
                <a:gd name="T9" fmla="*/ 579 h 2739"/>
                <a:gd name="T10" fmla="*/ 2226 w 2534"/>
                <a:gd name="T11" fmla="*/ 625 h 2739"/>
                <a:gd name="T12" fmla="*/ 2201 w 2534"/>
                <a:gd name="T13" fmla="*/ 641 h 2739"/>
                <a:gd name="T14" fmla="*/ 2175 w 2534"/>
                <a:gd name="T15" fmla="*/ 657 h 2739"/>
                <a:gd name="T16" fmla="*/ 2118 w 2534"/>
                <a:gd name="T17" fmla="*/ 704 h 2739"/>
                <a:gd name="T18" fmla="*/ 2023 w 2534"/>
                <a:gd name="T19" fmla="*/ 795 h 2739"/>
                <a:gd name="T20" fmla="*/ 1848 w 2534"/>
                <a:gd name="T21" fmla="*/ 987 h 2739"/>
                <a:gd name="T22" fmla="*/ 1817 w 2534"/>
                <a:gd name="T23" fmla="*/ 1024 h 2739"/>
                <a:gd name="T24" fmla="*/ 1765 w 2534"/>
                <a:gd name="T25" fmla="*/ 1095 h 2739"/>
                <a:gd name="T26" fmla="*/ 1457 w 2534"/>
                <a:gd name="T27" fmla="*/ 1472 h 2739"/>
                <a:gd name="T28" fmla="*/ 1267 w 2534"/>
                <a:gd name="T29" fmla="*/ 1674 h 2739"/>
                <a:gd name="T30" fmla="*/ 1137 w 2534"/>
                <a:gd name="T31" fmla="*/ 1793 h 2739"/>
                <a:gd name="T32" fmla="*/ 1074 w 2534"/>
                <a:gd name="T33" fmla="*/ 1843 h 2739"/>
                <a:gd name="T34" fmla="*/ 1046 w 2534"/>
                <a:gd name="T35" fmla="*/ 1871 h 2739"/>
                <a:gd name="T36" fmla="*/ 992 w 2534"/>
                <a:gd name="T37" fmla="*/ 1931 h 2739"/>
                <a:gd name="T38" fmla="*/ 917 w 2534"/>
                <a:gd name="T39" fmla="*/ 2031 h 2739"/>
                <a:gd name="T40" fmla="*/ 831 w 2534"/>
                <a:gd name="T41" fmla="*/ 2176 h 2739"/>
                <a:gd name="T42" fmla="*/ 759 w 2534"/>
                <a:gd name="T43" fmla="*/ 2326 h 2739"/>
                <a:gd name="T44" fmla="*/ 676 w 2534"/>
                <a:gd name="T45" fmla="*/ 2535 h 2739"/>
                <a:gd name="T46" fmla="*/ 619 w 2534"/>
                <a:gd name="T47" fmla="*/ 2720 h 2739"/>
                <a:gd name="T48" fmla="*/ 613 w 2534"/>
                <a:gd name="T49" fmla="*/ 2739 h 2739"/>
                <a:gd name="T50" fmla="*/ 596 w 2534"/>
                <a:gd name="T51" fmla="*/ 2738 h 2739"/>
                <a:gd name="T52" fmla="*/ 478 w 2534"/>
                <a:gd name="T53" fmla="*/ 2713 h 2739"/>
                <a:gd name="T54" fmla="*/ 373 w 2534"/>
                <a:gd name="T55" fmla="*/ 2683 h 2739"/>
                <a:gd name="T56" fmla="*/ 259 w 2534"/>
                <a:gd name="T57" fmla="*/ 2640 h 2739"/>
                <a:gd name="T58" fmla="*/ 152 w 2534"/>
                <a:gd name="T59" fmla="*/ 2582 h 2739"/>
                <a:gd name="T60" fmla="*/ 85 w 2534"/>
                <a:gd name="T61" fmla="*/ 2526 h 2739"/>
                <a:gd name="T62" fmla="*/ 47 w 2534"/>
                <a:gd name="T63" fmla="*/ 2484 h 2739"/>
                <a:gd name="T64" fmla="*/ 20 w 2534"/>
                <a:gd name="T65" fmla="*/ 2437 h 2739"/>
                <a:gd name="T66" fmla="*/ 3 w 2534"/>
                <a:gd name="T67" fmla="*/ 2383 h 2739"/>
                <a:gd name="T68" fmla="*/ 0 w 2534"/>
                <a:gd name="T69" fmla="*/ 2356 h 2739"/>
                <a:gd name="T70" fmla="*/ 152 w 2534"/>
                <a:gd name="T71" fmla="*/ 2202 h 2739"/>
                <a:gd name="T72" fmla="*/ 204 w 2534"/>
                <a:gd name="T73" fmla="*/ 2142 h 2739"/>
                <a:gd name="T74" fmla="*/ 410 w 2534"/>
                <a:gd name="T75" fmla="*/ 1864 h 2739"/>
                <a:gd name="T76" fmla="*/ 492 w 2534"/>
                <a:gd name="T77" fmla="*/ 1737 h 2739"/>
                <a:gd name="T78" fmla="*/ 567 w 2534"/>
                <a:gd name="T79" fmla="*/ 1609 h 2739"/>
                <a:gd name="T80" fmla="*/ 622 w 2534"/>
                <a:gd name="T81" fmla="*/ 1489 h 2739"/>
                <a:gd name="T82" fmla="*/ 639 w 2534"/>
                <a:gd name="T83" fmla="*/ 1435 h 2739"/>
                <a:gd name="T84" fmla="*/ 658 w 2534"/>
                <a:gd name="T85" fmla="*/ 1377 h 2739"/>
                <a:gd name="T86" fmla="*/ 723 w 2534"/>
                <a:gd name="T87" fmla="*/ 1219 h 2739"/>
                <a:gd name="T88" fmla="*/ 818 w 2534"/>
                <a:gd name="T89" fmla="*/ 1027 h 2739"/>
                <a:gd name="T90" fmla="*/ 936 w 2534"/>
                <a:gd name="T91" fmla="*/ 817 h 2739"/>
                <a:gd name="T92" fmla="*/ 1068 w 2534"/>
                <a:gd name="T93" fmla="*/ 607 h 2739"/>
                <a:gd name="T94" fmla="*/ 1206 w 2534"/>
                <a:gd name="T95" fmla="*/ 411 h 2739"/>
                <a:gd name="T96" fmla="*/ 1311 w 2534"/>
                <a:gd name="T97" fmla="*/ 285 h 2739"/>
                <a:gd name="T98" fmla="*/ 1379 w 2534"/>
                <a:gd name="T99" fmla="*/ 215 h 2739"/>
                <a:gd name="T100" fmla="*/ 1444 w 2534"/>
                <a:gd name="T101" fmla="*/ 159 h 2739"/>
                <a:gd name="T102" fmla="*/ 1506 w 2534"/>
                <a:gd name="T103" fmla="*/ 117 h 2739"/>
                <a:gd name="T104" fmla="*/ 1535 w 2534"/>
                <a:gd name="T105" fmla="*/ 103 h 2739"/>
                <a:gd name="T106" fmla="*/ 1599 w 2534"/>
                <a:gd name="T107" fmla="*/ 85 h 2739"/>
                <a:gd name="T108" fmla="*/ 1746 w 2534"/>
                <a:gd name="T109" fmla="*/ 55 h 2739"/>
                <a:gd name="T110" fmla="*/ 1982 w 2534"/>
                <a:gd name="T111" fmla="*/ 25 h 2739"/>
                <a:gd name="T112" fmla="*/ 2406 w 2534"/>
                <a:gd name="T113" fmla="*/ 0 h 2739"/>
                <a:gd name="T114" fmla="*/ 2482 w 2534"/>
                <a:gd name="T11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4" h="2739">
                  <a:moveTo>
                    <a:pt x="2482" y="0"/>
                  </a:moveTo>
                  <a:lnTo>
                    <a:pt x="2534" y="283"/>
                  </a:lnTo>
                  <a:lnTo>
                    <a:pt x="2508" y="317"/>
                  </a:lnTo>
                  <a:lnTo>
                    <a:pt x="2362" y="494"/>
                  </a:lnTo>
                  <a:lnTo>
                    <a:pt x="2279" y="579"/>
                  </a:lnTo>
                  <a:lnTo>
                    <a:pt x="2226" y="625"/>
                  </a:lnTo>
                  <a:lnTo>
                    <a:pt x="2201" y="641"/>
                  </a:lnTo>
                  <a:lnTo>
                    <a:pt x="2175" y="657"/>
                  </a:lnTo>
                  <a:lnTo>
                    <a:pt x="2118" y="704"/>
                  </a:lnTo>
                  <a:lnTo>
                    <a:pt x="2023" y="795"/>
                  </a:lnTo>
                  <a:lnTo>
                    <a:pt x="1848" y="987"/>
                  </a:lnTo>
                  <a:lnTo>
                    <a:pt x="1817" y="1024"/>
                  </a:lnTo>
                  <a:lnTo>
                    <a:pt x="1765" y="1095"/>
                  </a:lnTo>
                  <a:lnTo>
                    <a:pt x="1457" y="1472"/>
                  </a:lnTo>
                  <a:lnTo>
                    <a:pt x="1267" y="1674"/>
                  </a:lnTo>
                  <a:lnTo>
                    <a:pt x="1137" y="1793"/>
                  </a:lnTo>
                  <a:lnTo>
                    <a:pt x="1074" y="1843"/>
                  </a:lnTo>
                  <a:lnTo>
                    <a:pt x="1046" y="1871"/>
                  </a:lnTo>
                  <a:lnTo>
                    <a:pt x="992" y="1931"/>
                  </a:lnTo>
                  <a:lnTo>
                    <a:pt x="917" y="2031"/>
                  </a:lnTo>
                  <a:lnTo>
                    <a:pt x="831" y="2176"/>
                  </a:lnTo>
                  <a:lnTo>
                    <a:pt x="759" y="2326"/>
                  </a:lnTo>
                  <a:lnTo>
                    <a:pt x="676" y="2535"/>
                  </a:lnTo>
                  <a:lnTo>
                    <a:pt x="619" y="2720"/>
                  </a:lnTo>
                  <a:lnTo>
                    <a:pt x="613" y="2739"/>
                  </a:lnTo>
                  <a:lnTo>
                    <a:pt x="596" y="2738"/>
                  </a:lnTo>
                  <a:lnTo>
                    <a:pt x="478" y="2713"/>
                  </a:lnTo>
                  <a:lnTo>
                    <a:pt x="373" y="2683"/>
                  </a:lnTo>
                  <a:lnTo>
                    <a:pt x="259" y="2640"/>
                  </a:lnTo>
                  <a:lnTo>
                    <a:pt x="152" y="2582"/>
                  </a:lnTo>
                  <a:lnTo>
                    <a:pt x="85" y="2526"/>
                  </a:lnTo>
                  <a:lnTo>
                    <a:pt x="47" y="2484"/>
                  </a:lnTo>
                  <a:lnTo>
                    <a:pt x="20" y="2437"/>
                  </a:lnTo>
                  <a:lnTo>
                    <a:pt x="3" y="2383"/>
                  </a:lnTo>
                  <a:lnTo>
                    <a:pt x="0" y="2356"/>
                  </a:lnTo>
                  <a:lnTo>
                    <a:pt x="152" y="2202"/>
                  </a:lnTo>
                  <a:lnTo>
                    <a:pt x="204" y="2142"/>
                  </a:lnTo>
                  <a:lnTo>
                    <a:pt x="410" y="1864"/>
                  </a:lnTo>
                  <a:lnTo>
                    <a:pt x="492" y="1737"/>
                  </a:lnTo>
                  <a:lnTo>
                    <a:pt x="567" y="1609"/>
                  </a:lnTo>
                  <a:lnTo>
                    <a:pt x="622" y="1489"/>
                  </a:lnTo>
                  <a:lnTo>
                    <a:pt x="639" y="1435"/>
                  </a:lnTo>
                  <a:lnTo>
                    <a:pt x="658" y="1377"/>
                  </a:lnTo>
                  <a:lnTo>
                    <a:pt x="723" y="1219"/>
                  </a:lnTo>
                  <a:lnTo>
                    <a:pt x="818" y="1027"/>
                  </a:lnTo>
                  <a:lnTo>
                    <a:pt x="936" y="817"/>
                  </a:lnTo>
                  <a:lnTo>
                    <a:pt x="1068" y="607"/>
                  </a:lnTo>
                  <a:lnTo>
                    <a:pt x="1206" y="411"/>
                  </a:lnTo>
                  <a:lnTo>
                    <a:pt x="1311" y="285"/>
                  </a:lnTo>
                  <a:lnTo>
                    <a:pt x="1379" y="215"/>
                  </a:lnTo>
                  <a:lnTo>
                    <a:pt x="1444" y="159"/>
                  </a:lnTo>
                  <a:lnTo>
                    <a:pt x="1506" y="117"/>
                  </a:lnTo>
                  <a:lnTo>
                    <a:pt x="1535" y="103"/>
                  </a:lnTo>
                  <a:lnTo>
                    <a:pt x="1599" y="85"/>
                  </a:lnTo>
                  <a:lnTo>
                    <a:pt x="1746" y="55"/>
                  </a:lnTo>
                  <a:lnTo>
                    <a:pt x="1982" y="25"/>
                  </a:lnTo>
                  <a:lnTo>
                    <a:pt x="2406" y="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4246" y="2646"/>
              <a:ext cx="389" cy="1146"/>
            </a:xfrm>
            <a:custGeom>
              <a:avLst/>
              <a:gdLst>
                <a:gd name="T0" fmla="*/ 0 w 1168"/>
                <a:gd name="T1" fmla="*/ 128 h 3439"/>
                <a:gd name="T2" fmla="*/ 102 w 1168"/>
                <a:gd name="T3" fmla="*/ 461 h 3439"/>
                <a:gd name="T4" fmla="*/ 256 w 1168"/>
                <a:gd name="T5" fmla="*/ 615 h 3439"/>
                <a:gd name="T6" fmla="*/ 259 w 1168"/>
                <a:gd name="T7" fmla="*/ 621 h 3439"/>
                <a:gd name="T8" fmla="*/ 268 w 1168"/>
                <a:gd name="T9" fmla="*/ 661 h 3439"/>
                <a:gd name="T10" fmla="*/ 264 w 1168"/>
                <a:gd name="T11" fmla="*/ 697 h 3439"/>
                <a:gd name="T12" fmla="*/ 256 w 1168"/>
                <a:gd name="T13" fmla="*/ 717 h 3439"/>
                <a:gd name="T14" fmla="*/ 245 w 1168"/>
                <a:gd name="T15" fmla="*/ 753 h 3439"/>
                <a:gd name="T16" fmla="*/ 216 w 1168"/>
                <a:gd name="T17" fmla="*/ 975 h 3439"/>
                <a:gd name="T18" fmla="*/ 200 w 1168"/>
                <a:gd name="T19" fmla="*/ 1227 h 3439"/>
                <a:gd name="T20" fmla="*/ 197 w 1168"/>
                <a:gd name="T21" fmla="*/ 1421 h 3439"/>
                <a:gd name="T22" fmla="*/ 202 w 1168"/>
                <a:gd name="T23" fmla="*/ 1627 h 3439"/>
                <a:gd name="T24" fmla="*/ 217 w 1168"/>
                <a:gd name="T25" fmla="*/ 1839 h 3439"/>
                <a:gd name="T26" fmla="*/ 230 w 1168"/>
                <a:gd name="T27" fmla="*/ 1946 h 3439"/>
                <a:gd name="T28" fmla="*/ 243 w 1168"/>
                <a:gd name="T29" fmla="*/ 2048 h 3439"/>
                <a:gd name="T30" fmla="*/ 262 w 1168"/>
                <a:gd name="T31" fmla="*/ 2270 h 3439"/>
                <a:gd name="T32" fmla="*/ 274 w 1168"/>
                <a:gd name="T33" fmla="*/ 2614 h 3439"/>
                <a:gd name="T34" fmla="*/ 262 w 1168"/>
                <a:gd name="T35" fmla="*/ 3200 h 3439"/>
                <a:gd name="T36" fmla="*/ 256 w 1168"/>
                <a:gd name="T37" fmla="*/ 3302 h 3439"/>
                <a:gd name="T38" fmla="*/ 274 w 1168"/>
                <a:gd name="T39" fmla="*/ 3312 h 3439"/>
                <a:gd name="T40" fmla="*/ 393 w 1168"/>
                <a:gd name="T41" fmla="*/ 3364 h 3439"/>
                <a:gd name="T42" fmla="*/ 500 w 1168"/>
                <a:gd name="T43" fmla="*/ 3401 h 3439"/>
                <a:gd name="T44" fmla="*/ 615 w 1168"/>
                <a:gd name="T45" fmla="*/ 3430 h 3439"/>
                <a:gd name="T46" fmla="*/ 698 w 1168"/>
                <a:gd name="T47" fmla="*/ 3439 h 3439"/>
                <a:gd name="T48" fmla="*/ 750 w 1168"/>
                <a:gd name="T49" fmla="*/ 3436 h 3439"/>
                <a:gd name="T50" fmla="*/ 798 w 1168"/>
                <a:gd name="T51" fmla="*/ 3426 h 3439"/>
                <a:gd name="T52" fmla="*/ 837 w 1168"/>
                <a:gd name="T53" fmla="*/ 3406 h 3439"/>
                <a:gd name="T54" fmla="*/ 868 w 1168"/>
                <a:gd name="T55" fmla="*/ 3374 h 3439"/>
                <a:gd name="T56" fmla="*/ 890 w 1168"/>
                <a:gd name="T57" fmla="*/ 3329 h 3439"/>
                <a:gd name="T58" fmla="*/ 896 w 1168"/>
                <a:gd name="T59" fmla="*/ 3302 h 3439"/>
                <a:gd name="T60" fmla="*/ 883 w 1168"/>
                <a:gd name="T61" fmla="*/ 3231 h 3439"/>
                <a:gd name="T62" fmla="*/ 838 w 1168"/>
                <a:gd name="T63" fmla="*/ 2837 h 3439"/>
                <a:gd name="T64" fmla="*/ 829 w 1168"/>
                <a:gd name="T65" fmla="*/ 2612 h 3439"/>
                <a:gd name="T66" fmla="*/ 837 w 1168"/>
                <a:gd name="T67" fmla="*/ 2471 h 3439"/>
                <a:gd name="T68" fmla="*/ 845 w 1168"/>
                <a:gd name="T69" fmla="*/ 2406 h 3439"/>
                <a:gd name="T70" fmla="*/ 890 w 1168"/>
                <a:gd name="T71" fmla="*/ 2157 h 3439"/>
                <a:gd name="T72" fmla="*/ 958 w 1168"/>
                <a:gd name="T73" fmla="*/ 1747 h 3439"/>
                <a:gd name="T74" fmla="*/ 975 w 1168"/>
                <a:gd name="T75" fmla="*/ 1514 h 3439"/>
                <a:gd name="T76" fmla="*/ 976 w 1168"/>
                <a:gd name="T77" fmla="*/ 1344 h 3439"/>
                <a:gd name="T78" fmla="*/ 972 w 1168"/>
                <a:gd name="T79" fmla="*/ 1254 h 3439"/>
                <a:gd name="T80" fmla="*/ 979 w 1168"/>
                <a:gd name="T81" fmla="*/ 1203 h 3439"/>
                <a:gd name="T82" fmla="*/ 1025 w 1168"/>
                <a:gd name="T83" fmla="*/ 949 h 3439"/>
                <a:gd name="T84" fmla="*/ 1060 w 1168"/>
                <a:gd name="T85" fmla="*/ 827 h 3439"/>
                <a:gd name="T86" fmla="*/ 1087 w 1168"/>
                <a:gd name="T87" fmla="*/ 763 h 3439"/>
                <a:gd name="T88" fmla="*/ 1100 w 1168"/>
                <a:gd name="T89" fmla="*/ 742 h 3439"/>
                <a:gd name="T90" fmla="*/ 1114 w 1168"/>
                <a:gd name="T91" fmla="*/ 722 h 3439"/>
                <a:gd name="T92" fmla="*/ 1137 w 1168"/>
                <a:gd name="T93" fmla="*/ 668 h 3439"/>
                <a:gd name="T94" fmla="*/ 1156 w 1168"/>
                <a:gd name="T95" fmla="*/ 604 h 3439"/>
                <a:gd name="T96" fmla="*/ 1166 w 1168"/>
                <a:gd name="T97" fmla="*/ 532 h 3439"/>
                <a:gd name="T98" fmla="*/ 1168 w 1168"/>
                <a:gd name="T99" fmla="*/ 454 h 3439"/>
                <a:gd name="T100" fmla="*/ 1162 w 1168"/>
                <a:gd name="T101" fmla="*/ 377 h 3439"/>
                <a:gd name="T102" fmla="*/ 1146 w 1168"/>
                <a:gd name="T103" fmla="*/ 303 h 3439"/>
                <a:gd name="T104" fmla="*/ 1119 w 1168"/>
                <a:gd name="T105" fmla="*/ 235 h 3439"/>
                <a:gd name="T106" fmla="*/ 1100 w 1168"/>
                <a:gd name="T107" fmla="*/ 205 h 3439"/>
                <a:gd name="T108" fmla="*/ 1078 w 1168"/>
                <a:gd name="T109" fmla="*/ 182 h 3439"/>
                <a:gd name="T110" fmla="*/ 1017 w 1168"/>
                <a:gd name="T111" fmla="*/ 138 h 3439"/>
                <a:gd name="T112" fmla="*/ 894 w 1168"/>
                <a:gd name="T113" fmla="*/ 82 h 3439"/>
                <a:gd name="T114" fmla="*/ 639 w 1168"/>
                <a:gd name="T115" fmla="*/ 10 h 3439"/>
                <a:gd name="T116" fmla="*/ 589 w 1168"/>
                <a:gd name="T117" fmla="*/ 0 h 3439"/>
                <a:gd name="T118" fmla="*/ 0 w 1168"/>
                <a:gd name="T119" fmla="*/ 128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8" h="3439">
                  <a:moveTo>
                    <a:pt x="0" y="128"/>
                  </a:moveTo>
                  <a:lnTo>
                    <a:pt x="102" y="461"/>
                  </a:lnTo>
                  <a:lnTo>
                    <a:pt x="256" y="615"/>
                  </a:lnTo>
                  <a:lnTo>
                    <a:pt x="259" y="621"/>
                  </a:lnTo>
                  <a:lnTo>
                    <a:pt x="268" y="661"/>
                  </a:lnTo>
                  <a:lnTo>
                    <a:pt x="264" y="697"/>
                  </a:lnTo>
                  <a:lnTo>
                    <a:pt x="256" y="717"/>
                  </a:lnTo>
                  <a:lnTo>
                    <a:pt x="245" y="753"/>
                  </a:lnTo>
                  <a:lnTo>
                    <a:pt x="216" y="975"/>
                  </a:lnTo>
                  <a:lnTo>
                    <a:pt x="200" y="1227"/>
                  </a:lnTo>
                  <a:lnTo>
                    <a:pt x="197" y="1421"/>
                  </a:lnTo>
                  <a:lnTo>
                    <a:pt x="202" y="1627"/>
                  </a:lnTo>
                  <a:lnTo>
                    <a:pt x="217" y="1839"/>
                  </a:lnTo>
                  <a:lnTo>
                    <a:pt x="230" y="1946"/>
                  </a:lnTo>
                  <a:lnTo>
                    <a:pt x="243" y="2048"/>
                  </a:lnTo>
                  <a:lnTo>
                    <a:pt x="262" y="2270"/>
                  </a:lnTo>
                  <a:lnTo>
                    <a:pt x="274" y="2614"/>
                  </a:lnTo>
                  <a:lnTo>
                    <a:pt x="262" y="3200"/>
                  </a:lnTo>
                  <a:lnTo>
                    <a:pt x="256" y="3302"/>
                  </a:lnTo>
                  <a:lnTo>
                    <a:pt x="274" y="3312"/>
                  </a:lnTo>
                  <a:lnTo>
                    <a:pt x="393" y="3364"/>
                  </a:lnTo>
                  <a:lnTo>
                    <a:pt x="500" y="3401"/>
                  </a:lnTo>
                  <a:lnTo>
                    <a:pt x="615" y="3430"/>
                  </a:lnTo>
                  <a:lnTo>
                    <a:pt x="698" y="3439"/>
                  </a:lnTo>
                  <a:lnTo>
                    <a:pt x="750" y="3436"/>
                  </a:lnTo>
                  <a:lnTo>
                    <a:pt x="798" y="3426"/>
                  </a:lnTo>
                  <a:lnTo>
                    <a:pt x="837" y="3406"/>
                  </a:lnTo>
                  <a:lnTo>
                    <a:pt x="868" y="3374"/>
                  </a:lnTo>
                  <a:lnTo>
                    <a:pt x="890" y="3329"/>
                  </a:lnTo>
                  <a:lnTo>
                    <a:pt x="896" y="3302"/>
                  </a:lnTo>
                  <a:lnTo>
                    <a:pt x="883" y="3231"/>
                  </a:lnTo>
                  <a:lnTo>
                    <a:pt x="838" y="2837"/>
                  </a:lnTo>
                  <a:lnTo>
                    <a:pt x="829" y="2612"/>
                  </a:lnTo>
                  <a:lnTo>
                    <a:pt x="837" y="2471"/>
                  </a:lnTo>
                  <a:lnTo>
                    <a:pt x="845" y="2406"/>
                  </a:lnTo>
                  <a:lnTo>
                    <a:pt x="890" y="2157"/>
                  </a:lnTo>
                  <a:lnTo>
                    <a:pt x="958" y="1747"/>
                  </a:lnTo>
                  <a:lnTo>
                    <a:pt x="975" y="1514"/>
                  </a:lnTo>
                  <a:lnTo>
                    <a:pt x="976" y="1344"/>
                  </a:lnTo>
                  <a:lnTo>
                    <a:pt x="972" y="1254"/>
                  </a:lnTo>
                  <a:lnTo>
                    <a:pt x="979" y="1203"/>
                  </a:lnTo>
                  <a:lnTo>
                    <a:pt x="1025" y="949"/>
                  </a:lnTo>
                  <a:lnTo>
                    <a:pt x="1060" y="827"/>
                  </a:lnTo>
                  <a:lnTo>
                    <a:pt x="1087" y="763"/>
                  </a:lnTo>
                  <a:lnTo>
                    <a:pt x="1100" y="742"/>
                  </a:lnTo>
                  <a:lnTo>
                    <a:pt x="1114" y="722"/>
                  </a:lnTo>
                  <a:lnTo>
                    <a:pt x="1137" y="668"/>
                  </a:lnTo>
                  <a:lnTo>
                    <a:pt x="1156" y="604"/>
                  </a:lnTo>
                  <a:lnTo>
                    <a:pt x="1166" y="532"/>
                  </a:lnTo>
                  <a:lnTo>
                    <a:pt x="1168" y="454"/>
                  </a:lnTo>
                  <a:lnTo>
                    <a:pt x="1162" y="377"/>
                  </a:lnTo>
                  <a:lnTo>
                    <a:pt x="1146" y="303"/>
                  </a:lnTo>
                  <a:lnTo>
                    <a:pt x="1119" y="235"/>
                  </a:lnTo>
                  <a:lnTo>
                    <a:pt x="1100" y="205"/>
                  </a:lnTo>
                  <a:lnTo>
                    <a:pt x="1078" y="182"/>
                  </a:lnTo>
                  <a:lnTo>
                    <a:pt x="1017" y="138"/>
                  </a:lnTo>
                  <a:lnTo>
                    <a:pt x="894" y="82"/>
                  </a:lnTo>
                  <a:lnTo>
                    <a:pt x="639" y="10"/>
                  </a:lnTo>
                  <a:lnTo>
                    <a:pt x="589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4263" y="3695"/>
              <a:ext cx="640" cy="367"/>
            </a:xfrm>
            <a:custGeom>
              <a:avLst/>
              <a:gdLst>
                <a:gd name="T0" fmla="*/ 1921 w 1921"/>
                <a:gd name="T1" fmla="*/ 946 h 1100"/>
                <a:gd name="T2" fmla="*/ 1920 w 1921"/>
                <a:gd name="T3" fmla="*/ 938 h 1100"/>
                <a:gd name="T4" fmla="*/ 1911 w 1921"/>
                <a:gd name="T5" fmla="*/ 919 h 1100"/>
                <a:gd name="T6" fmla="*/ 1897 w 1921"/>
                <a:gd name="T7" fmla="*/ 905 h 1100"/>
                <a:gd name="T8" fmla="*/ 1879 w 1921"/>
                <a:gd name="T9" fmla="*/ 896 h 1100"/>
                <a:gd name="T10" fmla="*/ 1869 w 1921"/>
                <a:gd name="T11" fmla="*/ 896 h 1100"/>
                <a:gd name="T12" fmla="*/ 1786 w 1921"/>
                <a:gd name="T13" fmla="*/ 874 h 1100"/>
                <a:gd name="T14" fmla="*/ 1636 w 1921"/>
                <a:gd name="T15" fmla="*/ 817 h 1100"/>
                <a:gd name="T16" fmla="*/ 1496 w 1921"/>
                <a:gd name="T17" fmla="*/ 741 h 1100"/>
                <a:gd name="T18" fmla="*/ 1357 w 1921"/>
                <a:gd name="T19" fmla="*/ 644 h 1100"/>
                <a:gd name="T20" fmla="*/ 1280 w 1921"/>
                <a:gd name="T21" fmla="*/ 588 h 1100"/>
                <a:gd name="T22" fmla="*/ 1239 w 1921"/>
                <a:gd name="T23" fmla="*/ 553 h 1100"/>
                <a:gd name="T24" fmla="*/ 1158 w 1921"/>
                <a:gd name="T25" fmla="*/ 468 h 1100"/>
                <a:gd name="T26" fmla="*/ 1083 w 1921"/>
                <a:gd name="T27" fmla="*/ 373 h 1100"/>
                <a:gd name="T28" fmla="*/ 1018 w 1921"/>
                <a:gd name="T29" fmla="*/ 274 h 1100"/>
                <a:gd name="T30" fmla="*/ 893 w 1921"/>
                <a:gd name="T31" fmla="*/ 51 h 1100"/>
                <a:gd name="T32" fmla="*/ 872 w 1921"/>
                <a:gd name="T33" fmla="*/ 0 h 1100"/>
                <a:gd name="T34" fmla="*/ 854 w 1921"/>
                <a:gd name="T35" fmla="*/ 13 h 1100"/>
                <a:gd name="T36" fmla="*/ 812 w 1921"/>
                <a:gd name="T37" fmla="*/ 38 h 1100"/>
                <a:gd name="T38" fmla="*/ 739 w 1921"/>
                <a:gd name="T39" fmla="*/ 65 h 1100"/>
                <a:gd name="T40" fmla="*/ 627 w 1921"/>
                <a:gd name="T41" fmla="*/ 87 h 1100"/>
                <a:gd name="T42" fmla="*/ 506 w 1921"/>
                <a:gd name="T43" fmla="*/ 95 h 1100"/>
                <a:gd name="T44" fmla="*/ 332 w 1921"/>
                <a:gd name="T45" fmla="*/ 94 h 1100"/>
                <a:gd name="T46" fmla="*/ 172 w 1921"/>
                <a:gd name="T47" fmla="*/ 80 h 1100"/>
                <a:gd name="T48" fmla="*/ 155 w 1921"/>
                <a:gd name="T49" fmla="*/ 77 h 1100"/>
                <a:gd name="T50" fmla="*/ 0 w 1921"/>
                <a:gd name="T51" fmla="*/ 409 h 1100"/>
                <a:gd name="T52" fmla="*/ 26 w 1921"/>
                <a:gd name="T53" fmla="*/ 461 h 1100"/>
                <a:gd name="T54" fmla="*/ 309 w 1921"/>
                <a:gd name="T55" fmla="*/ 742 h 1100"/>
                <a:gd name="T56" fmla="*/ 1741 w 1921"/>
                <a:gd name="T57" fmla="*/ 1100 h 1100"/>
                <a:gd name="T58" fmla="*/ 1767 w 1921"/>
                <a:gd name="T59" fmla="*/ 1098 h 1100"/>
                <a:gd name="T60" fmla="*/ 1864 w 1921"/>
                <a:gd name="T61" fmla="*/ 1059 h 1100"/>
                <a:gd name="T62" fmla="*/ 1921 w 1921"/>
                <a:gd name="T63" fmla="*/ 1024 h 1100"/>
                <a:gd name="T64" fmla="*/ 1921 w 1921"/>
                <a:gd name="T65" fmla="*/ 946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1" h="1100">
                  <a:moveTo>
                    <a:pt x="1921" y="946"/>
                  </a:moveTo>
                  <a:lnTo>
                    <a:pt x="1920" y="938"/>
                  </a:lnTo>
                  <a:lnTo>
                    <a:pt x="1911" y="919"/>
                  </a:lnTo>
                  <a:lnTo>
                    <a:pt x="1897" y="905"/>
                  </a:lnTo>
                  <a:lnTo>
                    <a:pt x="1879" y="896"/>
                  </a:lnTo>
                  <a:lnTo>
                    <a:pt x="1869" y="896"/>
                  </a:lnTo>
                  <a:lnTo>
                    <a:pt x="1786" y="874"/>
                  </a:lnTo>
                  <a:lnTo>
                    <a:pt x="1636" y="817"/>
                  </a:lnTo>
                  <a:lnTo>
                    <a:pt x="1496" y="741"/>
                  </a:lnTo>
                  <a:lnTo>
                    <a:pt x="1357" y="644"/>
                  </a:lnTo>
                  <a:lnTo>
                    <a:pt x="1280" y="588"/>
                  </a:lnTo>
                  <a:lnTo>
                    <a:pt x="1239" y="553"/>
                  </a:lnTo>
                  <a:lnTo>
                    <a:pt x="1158" y="468"/>
                  </a:lnTo>
                  <a:lnTo>
                    <a:pt x="1083" y="373"/>
                  </a:lnTo>
                  <a:lnTo>
                    <a:pt x="1018" y="274"/>
                  </a:lnTo>
                  <a:lnTo>
                    <a:pt x="893" y="51"/>
                  </a:lnTo>
                  <a:lnTo>
                    <a:pt x="872" y="0"/>
                  </a:lnTo>
                  <a:lnTo>
                    <a:pt x="854" y="13"/>
                  </a:lnTo>
                  <a:lnTo>
                    <a:pt x="812" y="38"/>
                  </a:lnTo>
                  <a:lnTo>
                    <a:pt x="739" y="65"/>
                  </a:lnTo>
                  <a:lnTo>
                    <a:pt x="627" y="87"/>
                  </a:lnTo>
                  <a:lnTo>
                    <a:pt x="506" y="95"/>
                  </a:lnTo>
                  <a:lnTo>
                    <a:pt x="332" y="94"/>
                  </a:lnTo>
                  <a:lnTo>
                    <a:pt x="172" y="80"/>
                  </a:lnTo>
                  <a:lnTo>
                    <a:pt x="155" y="77"/>
                  </a:lnTo>
                  <a:lnTo>
                    <a:pt x="0" y="409"/>
                  </a:lnTo>
                  <a:lnTo>
                    <a:pt x="26" y="461"/>
                  </a:lnTo>
                  <a:lnTo>
                    <a:pt x="309" y="742"/>
                  </a:lnTo>
                  <a:lnTo>
                    <a:pt x="1741" y="1100"/>
                  </a:lnTo>
                  <a:lnTo>
                    <a:pt x="1767" y="1098"/>
                  </a:lnTo>
                  <a:lnTo>
                    <a:pt x="1864" y="1059"/>
                  </a:lnTo>
                  <a:lnTo>
                    <a:pt x="1921" y="1024"/>
                  </a:lnTo>
                  <a:lnTo>
                    <a:pt x="1921" y="946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4216" y="3836"/>
              <a:ext cx="688" cy="249"/>
            </a:xfrm>
            <a:custGeom>
              <a:avLst/>
              <a:gdLst>
                <a:gd name="T0" fmla="*/ 2060 w 2064"/>
                <a:gd name="T1" fmla="*/ 525 h 747"/>
                <a:gd name="T2" fmla="*/ 2046 w 2064"/>
                <a:gd name="T3" fmla="*/ 528 h 747"/>
                <a:gd name="T4" fmla="*/ 1912 w 2064"/>
                <a:gd name="T5" fmla="*/ 543 h 747"/>
                <a:gd name="T6" fmla="*/ 1756 w 2064"/>
                <a:gd name="T7" fmla="*/ 544 h 747"/>
                <a:gd name="T8" fmla="*/ 1643 w 2064"/>
                <a:gd name="T9" fmla="*/ 536 h 747"/>
                <a:gd name="T10" fmla="*/ 1527 w 2064"/>
                <a:gd name="T11" fmla="*/ 514 h 747"/>
                <a:gd name="T12" fmla="*/ 1418 w 2064"/>
                <a:gd name="T13" fmla="*/ 476 h 747"/>
                <a:gd name="T14" fmla="*/ 1369 w 2064"/>
                <a:gd name="T15" fmla="*/ 449 h 747"/>
                <a:gd name="T16" fmla="*/ 1330 w 2064"/>
                <a:gd name="T17" fmla="*/ 430 h 747"/>
                <a:gd name="T18" fmla="*/ 1273 w 2064"/>
                <a:gd name="T19" fmla="*/ 407 h 747"/>
                <a:gd name="T20" fmla="*/ 1234 w 2064"/>
                <a:gd name="T21" fmla="*/ 399 h 747"/>
                <a:gd name="T22" fmla="*/ 1215 w 2064"/>
                <a:gd name="T23" fmla="*/ 397 h 747"/>
                <a:gd name="T24" fmla="*/ 1119 w 2064"/>
                <a:gd name="T25" fmla="*/ 384 h 747"/>
                <a:gd name="T26" fmla="*/ 855 w 2064"/>
                <a:gd name="T27" fmla="*/ 322 h 747"/>
                <a:gd name="T28" fmla="*/ 638 w 2064"/>
                <a:gd name="T29" fmla="*/ 256 h 747"/>
                <a:gd name="T30" fmla="*/ 501 w 2064"/>
                <a:gd name="T31" fmla="*/ 206 h 747"/>
                <a:gd name="T32" fmla="*/ 378 w 2064"/>
                <a:gd name="T33" fmla="*/ 151 h 747"/>
                <a:gd name="T34" fmla="*/ 279 w 2064"/>
                <a:gd name="T35" fmla="*/ 93 h 747"/>
                <a:gd name="T36" fmla="*/ 243 w 2064"/>
                <a:gd name="T37" fmla="*/ 65 h 747"/>
                <a:gd name="T38" fmla="*/ 226 w 2064"/>
                <a:gd name="T39" fmla="*/ 52 h 747"/>
                <a:gd name="T40" fmla="*/ 148 w 2064"/>
                <a:gd name="T41" fmla="*/ 7 h 747"/>
                <a:gd name="T42" fmla="*/ 112 w 2064"/>
                <a:gd name="T43" fmla="*/ 0 h 747"/>
                <a:gd name="T44" fmla="*/ 95 w 2064"/>
                <a:gd name="T45" fmla="*/ 6 h 747"/>
                <a:gd name="T46" fmla="*/ 89 w 2064"/>
                <a:gd name="T47" fmla="*/ 14 h 747"/>
                <a:gd name="T48" fmla="*/ 73 w 2064"/>
                <a:gd name="T49" fmla="*/ 27 h 747"/>
                <a:gd name="T50" fmla="*/ 21 w 2064"/>
                <a:gd name="T51" fmla="*/ 98 h 747"/>
                <a:gd name="T52" fmla="*/ 7 w 2064"/>
                <a:gd name="T53" fmla="*/ 134 h 747"/>
                <a:gd name="T54" fmla="*/ 0 w 2064"/>
                <a:gd name="T55" fmla="*/ 176 h 747"/>
                <a:gd name="T56" fmla="*/ 4 w 2064"/>
                <a:gd name="T57" fmla="*/ 220 h 747"/>
                <a:gd name="T58" fmla="*/ 13 w 2064"/>
                <a:gd name="T59" fmla="*/ 245 h 747"/>
                <a:gd name="T60" fmla="*/ 24 w 2064"/>
                <a:gd name="T61" fmla="*/ 268 h 747"/>
                <a:gd name="T62" fmla="*/ 73 w 2064"/>
                <a:gd name="T63" fmla="*/ 314 h 747"/>
                <a:gd name="T64" fmla="*/ 141 w 2064"/>
                <a:gd name="T65" fmla="*/ 354 h 747"/>
                <a:gd name="T66" fmla="*/ 220 w 2064"/>
                <a:gd name="T67" fmla="*/ 392 h 747"/>
                <a:gd name="T68" fmla="*/ 422 w 2064"/>
                <a:gd name="T69" fmla="*/ 462 h 747"/>
                <a:gd name="T70" fmla="*/ 473 w 2064"/>
                <a:gd name="T71" fmla="*/ 475 h 747"/>
                <a:gd name="T72" fmla="*/ 502 w 2064"/>
                <a:gd name="T73" fmla="*/ 488 h 747"/>
                <a:gd name="T74" fmla="*/ 697 w 2064"/>
                <a:gd name="T75" fmla="*/ 563 h 747"/>
                <a:gd name="T76" fmla="*/ 881 w 2064"/>
                <a:gd name="T77" fmla="*/ 625 h 747"/>
                <a:gd name="T78" fmla="*/ 985 w 2064"/>
                <a:gd name="T79" fmla="*/ 654 h 747"/>
                <a:gd name="T80" fmla="*/ 1078 w 2064"/>
                <a:gd name="T81" fmla="*/ 674 h 747"/>
                <a:gd name="T82" fmla="*/ 1316 w 2064"/>
                <a:gd name="T83" fmla="*/ 714 h 747"/>
                <a:gd name="T84" fmla="*/ 1575 w 2064"/>
                <a:gd name="T85" fmla="*/ 743 h 747"/>
                <a:gd name="T86" fmla="*/ 1756 w 2064"/>
                <a:gd name="T87" fmla="*/ 747 h 747"/>
                <a:gd name="T88" fmla="*/ 1861 w 2064"/>
                <a:gd name="T89" fmla="*/ 739 h 747"/>
                <a:gd name="T90" fmla="*/ 1906 w 2064"/>
                <a:gd name="T91" fmla="*/ 731 h 747"/>
                <a:gd name="T92" fmla="*/ 1943 w 2064"/>
                <a:gd name="T93" fmla="*/ 711 h 747"/>
                <a:gd name="T94" fmla="*/ 2007 w 2064"/>
                <a:gd name="T95" fmla="*/ 664 h 747"/>
                <a:gd name="T96" fmla="*/ 2050 w 2064"/>
                <a:gd name="T97" fmla="*/ 610 h 747"/>
                <a:gd name="T98" fmla="*/ 2064 w 2064"/>
                <a:gd name="T99" fmla="*/ 569 h 747"/>
                <a:gd name="T100" fmla="*/ 2064 w 2064"/>
                <a:gd name="T101" fmla="*/ 540 h 747"/>
                <a:gd name="T102" fmla="*/ 2060 w 2064"/>
                <a:gd name="T103" fmla="*/ 525 h 747"/>
                <a:gd name="T104" fmla="*/ 2060 w 2064"/>
                <a:gd name="T105" fmla="*/ 5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64" h="747">
                  <a:moveTo>
                    <a:pt x="2060" y="525"/>
                  </a:moveTo>
                  <a:lnTo>
                    <a:pt x="2046" y="528"/>
                  </a:lnTo>
                  <a:lnTo>
                    <a:pt x="1912" y="543"/>
                  </a:lnTo>
                  <a:lnTo>
                    <a:pt x="1756" y="544"/>
                  </a:lnTo>
                  <a:lnTo>
                    <a:pt x="1643" y="536"/>
                  </a:lnTo>
                  <a:lnTo>
                    <a:pt x="1527" y="514"/>
                  </a:lnTo>
                  <a:lnTo>
                    <a:pt x="1418" y="476"/>
                  </a:lnTo>
                  <a:lnTo>
                    <a:pt x="1369" y="449"/>
                  </a:lnTo>
                  <a:lnTo>
                    <a:pt x="1330" y="430"/>
                  </a:lnTo>
                  <a:lnTo>
                    <a:pt x="1273" y="407"/>
                  </a:lnTo>
                  <a:lnTo>
                    <a:pt x="1234" y="399"/>
                  </a:lnTo>
                  <a:lnTo>
                    <a:pt x="1215" y="397"/>
                  </a:lnTo>
                  <a:lnTo>
                    <a:pt x="1119" y="384"/>
                  </a:lnTo>
                  <a:lnTo>
                    <a:pt x="855" y="322"/>
                  </a:lnTo>
                  <a:lnTo>
                    <a:pt x="638" y="256"/>
                  </a:lnTo>
                  <a:lnTo>
                    <a:pt x="501" y="206"/>
                  </a:lnTo>
                  <a:lnTo>
                    <a:pt x="378" y="151"/>
                  </a:lnTo>
                  <a:lnTo>
                    <a:pt x="279" y="93"/>
                  </a:lnTo>
                  <a:lnTo>
                    <a:pt x="243" y="65"/>
                  </a:lnTo>
                  <a:lnTo>
                    <a:pt x="226" y="52"/>
                  </a:lnTo>
                  <a:lnTo>
                    <a:pt x="148" y="7"/>
                  </a:lnTo>
                  <a:lnTo>
                    <a:pt x="112" y="0"/>
                  </a:lnTo>
                  <a:lnTo>
                    <a:pt x="95" y="6"/>
                  </a:lnTo>
                  <a:lnTo>
                    <a:pt x="89" y="14"/>
                  </a:lnTo>
                  <a:lnTo>
                    <a:pt x="73" y="27"/>
                  </a:lnTo>
                  <a:lnTo>
                    <a:pt x="21" y="98"/>
                  </a:lnTo>
                  <a:lnTo>
                    <a:pt x="7" y="134"/>
                  </a:lnTo>
                  <a:lnTo>
                    <a:pt x="0" y="176"/>
                  </a:lnTo>
                  <a:lnTo>
                    <a:pt x="4" y="220"/>
                  </a:lnTo>
                  <a:lnTo>
                    <a:pt x="13" y="245"/>
                  </a:lnTo>
                  <a:lnTo>
                    <a:pt x="24" y="268"/>
                  </a:lnTo>
                  <a:lnTo>
                    <a:pt x="73" y="314"/>
                  </a:lnTo>
                  <a:lnTo>
                    <a:pt x="141" y="354"/>
                  </a:lnTo>
                  <a:lnTo>
                    <a:pt x="220" y="392"/>
                  </a:lnTo>
                  <a:lnTo>
                    <a:pt x="422" y="462"/>
                  </a:lnTo>
                  <a:lnTo>
                    <a:pt x="473" y="475"/>
                  </a:lnTo>
                  <a:lnTo>
                    <a:pt x="502" y="488"/>
                  </a:lnTo>
                  <a:lnTo>
                    <a:pt x="697" y="563"/>
                  </a:lnTo>
                  <a:lnTo>
                    <a:pt x="881" y="625"/>
                  </a:lnTo>
                  <a:lnTo>
                    <a:pt x="985" y="654"/>
                  </a:lnTo>
                  <a:lnTo>
                    <a:pt x="1078" y="674"/>
                  </a:lnTo>
                  <a:lnTo>
                    <a:pt x="1316" y="714"/>
                  </a:lnTo>
                  <a:lnTo>
                    <a:pt x="1575" y="743"/>
                  </a:lnTo>
                  <a:lnTo>
                    <a:pt x="1756" y="747"/>
                  </a:lnTo>
                  <a:lnTo>
                    <a:pt x="1861" y="739"/>
                  </a:lnTo>
                  <a:lnTo>
                    <a:pt x="1906" y="731"/>
                  </a:lnTo>
                  <a:lnTo>
                    <a:pt x="1943" y="711"/>
                  </a:lnTo>
                  <a:lnTo>
                    <a:pt x="2007" y="664"/>
                  </a:lnTo>
                  <a:lnTo>
                    <a:pt x="2050" y="610"/>
                  </a:lnTo>
                  <a:lnTo>
                    <a:pt x="2064" y="569"/>
                  </a:lnTo>
                  <a:lnTo>
                    <a:pt x="2064" y="540"/>
                  </a:lnTo>
                  <a:lnTo>
                    <a:pt x="2060" y="525"/>
                  </a:lnTo>
                  <a:lnTo>
                    <a:pt x="2060" y="525"/>
                  </a:lnTo>
                  <a:close/>
                </a:path>
              </a:pathLst>
            </a:custGeom>
            <a:solidFill>
              <a:srgbClr val="E0E2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864" y="3576"/>
              <a:ext cx="347" cy="622"/>
            </a:xfrm>
            <a:custGeom>
              <a:avLst/>
              <a:gdLst>
                <a:gd name="T0" fmla="*/ 1024 w 1043"/>
                <a:gd name="T1" fmla="*/ 1843 h 1867"/>
                <a:gd name="T2" fmla="*/ 1033 w 1043"/>
                <a:gd name="T3" fmla="*/ 1833 h 1867"/>
                <a:gd name="T4" fmla="*/ 1043 w 1043"/>
                <a:gd name="T5" fmla="*/ 1814 h 1867"/>
                <a:gd name="T6" fmla="*/ 1043 w 1043"/>
                <a:gd name="T7" fmla="*/ 1794 h 1867"/>
                <a:gd name="T8" fmla="*/ 1033 w 1043"/>
                <a:gd name="T9" fmla="*/ 1775 h 1867"/>
                <a:gd name="T10" fmla="*/ 1024 w 1043"/>
                <a:gd name="T11" fmla="*/ 1765 h 1867"/>
                <a:gd name="T12" fmla="*/ 978 w 1043"/>
                <a:gd name="T13" fmla="*/ 1690 h 1867"/>
                <a:gd name="T14" fmla="*/ 909 w 1043"/>
                <a:gd name="T15" fmla="*/ 1548 h 1867"/>
                <a:gd name="T16" fmla="*/ 861 w 1043"/>
                <a:gd name="T17" fmla="*/ 1399 h 1867"/>
                <a:gd name="T18" fmla="*/ 830 w 1043"/>
                <a:gd name="T19" fmla="*/ 1227 h 1867"/>
                <a:gd name="T20" fmla="*/ 820 w 1043"/>
                <a:gd name="T21" fmla="*/ 1126 h 1867"/>
                <a:gd name="T22" fmla="*/ 811 w 1043"/>
                <a:gd name="T23" fmla="*/ 1071 h 1867"/>
                <a:gd name="T24" fmla="*/ 810 w 1043"/>
                <a:gd name="T25" fmla="*/ 957 h 1867"/>
                <a:gd name="T26" fmla="*/ 820 w 1043"/>
                <a:gd name="T27" fmla="*/ 841 h 1867"/>
                <a:gd name="T28" fmla="*/ 840 w 1043"/>
                <a:gd name="T29" fmla="*/ 727 h 1867"/>
                <a:gd name="T30" fmla="*/ 903 w 1043"/>
                <a:gd name="T31" fmla="*/ 485 h 1867"/>
                <a:gd name="T32" fmla="*/ 922 w 1043"/>
                <a:gd name="T33" fmla="*/ 435 h 1867"/>
                <a:gd name="T34" fmla="*/ 900 w 1043"/>
                <a:gd name="T35" fmla="*/ 433 h 1867"/>
                <a:gd name="T36" fmla="*/ 854 w 1043"/>
                <a:gd name="T37" fmla="*/ 425 h 1867"/>
                <a:gd name="T38" fmla="*/ 784 w 1043"/>
                <a:gd name="T39" fmla="*/ 396 h 1867"/>
                <a:gd name="T40" fmla="*/ 689 w 1043"/>
                <a:gd name="T41" fmla="*/ 334 h 1867"/>
                <a:gd name="T42" fmla="*/ 597 w 1043"/>
                <a:gd name="T43" fmla="*/ 258 h 1867"/>
                <a:gd name="T44" fmla="*/ 474 w 1043"/>
                <a:gd name="T45" fmla="*/ 135 h 1867"/>
                <a:gd name="T46" fmla="*/ 369 w 1043"/>
                <a:gd name="T47" fmla="*/ 13 h 1867"/>
                <a:gd name="T48" fmla="*/ 359 w 1043"/>
                <a:gd name="T49" fmla="*/ 0 h 1867"/>
                <a:gd name="T50" fmla="*/ 26 w 1043"/>
                <a:gd name="T51" fmla="*/ 102 h 1867"/>
                <a:gd name="T52" fmla="*/ 0 w 1043"/>
                <a:gd name="T53" fmla="*/ 152 h 1867"/>
                <a:gd name="T54" fmla="*/ 0 w 1043"/>
                <a:gd name="T55" fmla="*/ 537 h 1867"/>
                <a:gd name="T56" fmla="*/ 768 w 1043"/>
                <a:gd name="T57" fmla="*/ 1791 h 1867"/>
                <a:gd name="T58" fmla="*/ 779 w 1043"/>
                <a:gd name="T59" fmla="*/ 1801 h 1867"/>
                <a:gd name="T60" fmla="*/ 815 w 1043"/>
                <a:gd name="T61" fmla="*/ 1820 h 1867"/>
                <a:gd name="T62" fmla="*/ 890 w 1043"/>
                <a:gd name="T63" fmla="*/ 1849 h 1867"/>
                <a:gd name="T64" fmla="*/ 948 w 1043"/>
                <a:gd name="T65" fmla="*/ 1867 h 1867"/>
                <a:gd name="T66" fmla="*/ 998 w 1043"/>
                <a:gd name="T67" fmla="*/ 1856 h 1867"/>
                <a:gd name="T68" fmla="*/ 1024 w 1043"/>
                <a:gd name="T69" fmla="*/ 1843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3" h="1867">
                  <a:moveTo>
                    <a:pt x="1024" y="1843"/>
                  </a:moveTo>
                  <a:lnTo>
                    <a:pt x="1033" y="1833"/>
                  </a:lnTo>
                  <a:lnTo>
                    <a:pt x="1043" y="1814"/>
                  </a:lnTo>
                  <a:lnTo>
                    <a:pt x="1043" y="1794"/>
                  </a:lnTo>
                  <a:lnTo>
                    <a:pt x="1033" y="1775"/>
                  </a:lnTo>
                  <a:lnTo>
                    <a:pt x="1024" y="1765"/>
                  </a:lnTo>
                  <a:lnTo>
                    <a:pt x="978" y="1690"/>
                  </a:lnTo>
                  <a:lnTo>
                    <a:pt x="909" y="1548"/>
                  </a:lnTo>
                  <a:lnTo>
                    <a:pt x="861" y="1399"/>
                  </a:lnTo>
                  <a:lnTo>
                    <a:pt x="830" y="1227"/>
                  </a:lnTo>
                  <a:lnTo>
                    <a:pt x="820" y="1126"/>
                  </a:lnTo>
                  <a:lnTo>
                    <a:pt x="811" y="1071"/>
                  </a:lnTo>
                  <a:lnTo>
                    <a:pt x="810" y="957"/>
                  </a:lnTo>
                  <a:lnTo>
                    <a:pt x="820" y="841"/>
                  </a:lnTo>
                  <a:lnTo>
                    <a:pt x="840" y="727"/>
                  </a:lnTo>
                  <a:lnTo>
                    <a:pt x="903" y="485"/>
                  </a:lnTo>
                  <a:lnTo>
                    <a:pt x="922" y="435"/>
                  </a:lnTo>
                  <a:lnTo>
                    <a:pt x="900" y="433"/>
                  </a:lnTo>
                  <a:lnTo>
                    <a:pt x="854" y="425"/>
                  </a:lnTo>
                  <a:lnTo>
                    <a:pt x="784" y="396"/>
                  </a:lnTo>
                  <a:lnTo>
                    <a:pt x="689" y="334"/>
                  </a:lnTo>
                  <a:lnTo>
                    <a:pt x="597" y="258"/>
                  </a:lnTo>
                  <a:lnTo>
                    <a:pt x="474" y="135"/>
                  </a:lnTo>
                  <a:lnTo>
                    <a:pt x="369" y="13"/>
                  </a:lnTo>
                  <a:lnTo>
                    <a:pt x="359" y="0"/>
                  </a:lnTo>
                  <a:lnTo>
                    <a:pt x="26" y="102"/>
                  </a:lnTo>
                  <a:lnTo>
                    <a:pt x="0" y="152"/>
                  </a:lnTo>
                  <a:lnTo>
                    <a:pt x="0" y="537"/>
                  </a:lnTo>
                  <a:lnTo>
                    <a:pt x="768" y="1791"/>
                  </a:lnTo>
                  <a:lnTo>
                    <a:pt x="779" y="1801"/>
                  </a:lnTo>
                  <a:lnTo>
                    <a:pt x="815" y="1820"/>
                  </a:lnTo>
                  <a:lnTo>
                    <a:pt x="890" y="1849"/>
                  </a:lnTo>
                  <a:lnTo>
                    <a:pt x="948" y="1867"/>
                  </a:lnTo>
                  <a:lnTo>
                    <a:pt x="998" y="1856"/>
                  </a:lnTo>
                  <a:lnTo>
                    <a:pt x="1024" y="1843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2776" y="3619"/>
              <a:ext cx="429" cy="591"/>
            </a:xfrm>
            <a:custGeom>
              <a:avLst/>
              <a:gdLst>
                <a:gd name="T0" fmla="*/ 1287 w 1287"/>
                <a:gd name="T1" fmla="*/ 1715 h 1775"/>
                <a:gd name="T2" fmla="*/ 1276 w 1287"/>
                <a:gd name="T3" fmla="*/ 1708 h 1775"/>
                <a:gd name="T4" fmla="*/ 1172 w 1287"/>
                <a:gd name="T5" fmla="*/ 1629 h 1775"/>
                <a:gd name="T6" fmla="*/ 1061 w 1287"/>
                <a:gd name="T7" fmla="*/ 1523 h 1775"/>
                <a:gd name="T8" fmla="*/ 986 w 1287"/>
                <a:gd name="T9" fmla="*/ 1438 h 1775"/>
                <a:gd name="T10" fmla="*/ 920 w 1287"/>
                <a:gd name="T11" fmla="*/ 1341 h 1775"/>
                <a:gd name="T12" fmla="*/ 868 w 1287"/>
                <a:gd name="T13" fmla="*/ 1234 h 1775"/>
                <a:gd name="T14" fmla="*/ 852 w 1287"/>
                <a:gd name="T15" fmla="*/ 1176 h 1775"/>
                <a:gd name="T16" fmla="*/ 851 w 1287"/>
                <a:gd name="T17" fmla="*/ 1158 h 1775"/>
                <a:gd name="T18" fmla="*/ 842 w 1287"/>
                <a:gd name="T19" fmla="*/ 1120 h 1775"/>
                <a:gd name="T20" fmla="*/ 822 w 1287"/>
                <a:gd name="T21" fmla="*/ 1087 h 1775"/>
                <a:gd name="T22" fmla="*/ 793 w 1287"/>
                <a:gd name="T23" fmla="*/ 1060 h 1775"/>
                <a:gd name="T24" fmla="*/ 775 w 1287"/>
                <a:gd name="T25" fmla="*/ 1048 h 1775"/>
                <a:gd name="T26" fmla="*/ 721 w 1287"/>
                <a:gd name="T27" fmla="*/ 972 h 1775"/>
                <a:gd name="T28" fmla="*/ 580 w 1287"/>
                <a:gd name="T29" fmla="*/ 749 h 1775"/>
                <a:gd name="T30" fmla="*/ 471 w 1287"/>
                <a:gd name="T31" fmla="*/ 554 h 1775"/>
                <a:gd name="T32" fmla="*/ 406 w 1287"/>
                <a:gd name="T33" fmla="*/ 426 h 1775"/>
                <a:gd name="T34" fmla="*/ 354 w 1287"/>
                <a:gd name="T35" fmla="*/ 305 h 1775"/>
                <a:gd name="T36" fmla="*/ 321 w 1287"/>
                <a:gd name="T37" fmla="*/ 199 h 1775"/>
                <a:gd name="T38" fmla="*/ 314 w 1287"/>
                <a:gd name="T39" fmla="*/ 153 h 1775"/>
                <a:gd name="T40" fmla="*/ 314 w 1287"/>
                <a:gd name="T41" fmla="*/ 134 h 1775"/>
                <a:gd name="T42" fmla="*/ 297 w 1287"/>
                <a:gd name="T43" fmla="*/ 48 h 1775"/>
                <a:gd name="T44" fmla="*/ 274 w 1287"/>
                <a:gd name="T45" fmla="*/ 13 h 1775"/>
                <a:gd name="T46" fmla="*/ 252 w 1287"/>
                <a:gd name="T47" fmla="*/ 0 h 1775"/>
                <a:gd name="T48" fmla="*/ 238 w 1287"/>
                <a:gd name="T49" fmla="*/ 0 h 1775"/>
                <a:gd name="T50" fmla="*/ 219 w 1287"/>
                <a:gd name="T51" fmla="*/ 0 h 1775"/>
                <a:gd name="T52" fmla="*/ 114 w 1287"/>
                <a:gd name="T53" fmla="*/ 23 h 1775"/>
                <a:gd name="T54" fmla="*/ 58 w 1287"/>
                <a:gd name="T55" fmla="*/ 53 h 1775"/>
                <a:gd name="T56" fmla="*/ 23 w 1287"/>
                <a:gd name="T57" fmla="*/ 84 h 1775"/>
                <a:gd name="T58" fmla="*/ 7 w 1287"/>
                <a:gd name="T59" fmla="*/ 102 h 1775"/>
                <a:gd name="T60" fmla="*/ 0 w 1287"/>
                <a:gd name="T61" fmla="*/ 128 h 1775"/>
                <a:gd name="T62" fmla="*/ 4 w 1287"/>
                <a:gd name="T63" fmla="*/ 193 h 1775"/>
                <a:gd name="T64" fmla="*/ 26 w 1287"/>
                <a:gd name="T65" fmla="*/ 271 h 1775"/>
                <a:gd name="T66" fmla="*/ 59 w 1287"/>
                <a:gd name="T67" fmla="*/ 353 h 1775"/>
                <a:gd name="T68" fmla="*/ 158 w 1287"/>
                <a:gd name="T69" fmla="*/ 543 h 1775"/>
                <a:gd name="T70" fmla="*/ 187 w 1287"/>
                <a:gd name="T71" fmla="*/ 587 h 1775"/>
                <a:gd name="T72" fmla="*/ 199 w 1287"/>
                <a:gd name="T73" fmla="*/ 616 h 1775"/>
                <a:gd name="T74" fmla="*/ 292 w 1287"/>
                <a:gd name="T75" fmla="*/ 806 h 1775"/>
                <a:gd name="T76" fmla="*/ 386 w 1287"/>
                <a:gd name="T77" fmla="*/ 979 h 1775"/>
                <a:gd name="T78" fmla="*/ 442 w 1287"/>
                <a:gd name="T79" fmla="*/ 1074 h 1775"/>
                <a:gd name="T80" fmla="*/ 464 w 1287"/>
                <a:gd name="T81" fmla="*/ 1115 h 1775"/>
                <a:gd name="T82" fmla="*/ 520 w 1287"/>
                <a:gd name="T83" fmla="*/ 1202 h 1775"/>
                <a:gd name="T84" fmla="*/ 626 w 1287"/>
                <a:gd name="T85" fmla="*/ 1349 h 1775"/>
                <a:gd name="T86" fmla="*/ 799 w 1287"/>
                <a:gd name="T87" fmla="*/ 1546 h 1775"/>
                <a:gd name="T88" fmla="*/ 933 w 1287"/>
                <a:gd name="T89" fmla="*/ 1672 h 1775"/>
                <a:gd name="T90" fmla="*/ 1018 w 1287"/>
                <a:gd name="T91" fmla="*/ 1739 h 1775"/>
                <a:gd name="T92" fmla="*/ 1057 w 1287"/>
                <a:gd name="T93" fmla="*/ 1765 h 1775"/>
                <a:gd name="T94" fmla="*/ 1087 w 1287"/>
                <a:gd name="T95" fmla="*/ 1774 h 1775"/>
                <a:gd name="T96" fmla="*/ 1150 w 1287"/>
                <a:gd name="T97" fmla="*/ 1775 h 1775"/>
                <a:gd name="T98" fmla="*/ 1212 w 1287"/>
                <a:gd name="T99" fmla="*/ 1761 h 1775"/>
                <a:gd name="T100" fmla="*/ 1267 w 1287"/>
                <a:gd name="T101" fmla="*/ 1732 h 1775"/>
                <a:gd name="T102" fmla="*/ 1287 w 1287"/>
                <a:gd name="T103" fmla="*/ 1715 h 1775"/>
                <a:gd name="T104" fmla="*/ 1287 w 1287"/>
                <a:gd name="T105" fmla="*/ 1715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7" h="1775">
                  <a:moveTo>
                    <a:pt x="1287" y="1715"/>
                  </a:moveTo>
                  <a:lnTo>
                    <a:pt x="1276" y="1708"/>
                  </a:lnTo>
                  <a:lnTo>
                    <a:pt x="1172" y="1629"/>
                  </a:lnTo>
                  <a:lnTo>
                    <a:pt x="1061" y="1523"/>
                  </a:lnTo>
                  <a:lnTo>
                    <a:pt x="986" y="1438"/>
                  </a:lnTo>
                  <a:lnTo>
                    <a:pt x="920" y="1341"/>
                  </a:lnTo>
                  <a:lnTo>
                    <a:pt x="868" y="1234"/>
                  </a:lnTo>
                  <a:lnTo>
                    <a:pt x="852" y="1176"/>
                  </a:lnTo>
                  <a:lnTo>
                    <a:pt x="851" y="1158"/>
                  </a:lnTo>
                  <a:lnTo>
                    <a:pt x="842" y="1120"/>
                  </a:lnTo>
                  <a:lnTo>
                    <a:pt x="822" y="1087"/>
                  </a:lnTo>
                  <a:lnTo>
                    <a:pt x="793" y="1060"/>
                  </a:lnTo>
                  <a:lnTo>
                    <a:pt x="775" y="1048"/>
                  </a:lnTo>
                  <a:lnTo>
                    <a:pt x="721" y="972"/>
                  </a:lnTo>
                  <a:lnTo>
                    <a:pt x="580" y="749"/>
                  </a:lnTo>
                  <a:lnTo>
                    <a:pt x="471" y="554"/>
                  </a:lnTo>
                  <a:lnTo>
                    <a:pt x="406" y="426"/>
                  </a:lnTo>
                  <a:lnTo>
                    <a:pt x="354" y="305"/>
                  </a:lnTo>
                  <a:lnTo>
                    <a:pt x="321" y="199"/>
                  </a:lnTo>
                  <a:lnTo>
                    <a:pt x="314" y="153"/>
                  </a:lnTo>
                  <a:lnTo>
                    <a:pt x="314" y="134"/>
                  </a:lnTo>
                  <a:lnTo>
                    <a:pt x="297" y="48"/>
                  </a:lnTo>
                  <a:lnTo>
                    <a:pt x="274" y="13"/>
                  </a:lnTo>
                  <a:lnTo>
                    <a:pt x="252" y="0"/>
                  </a:lnTo>
                  <a:lnTo>
                    <a:pt x="238" y="0"/>
                  </a:lnTo>
                  <a:lnTo>
                    <a:pt x="219" y="0"/>
                  </a:lnTo>
                  <a:lnTo>
                    <a:pt x="114" y="23"/>
                  </a:lnTo>
                  <a:lnTo>
                    <a:pt x="58" y="53"/>
                  </a:lnTo>
                  <a:lnTo>
                    <a:pt x="23" y="84"/>
                  </a:lnTo>
                  <a:lnTo>
                    <a:pt x="7" y="102"/>
                  </a:lnTo>
                  <a:lnTo>
                    <a:pt x="0" y="128"/>
                  </a:lnTo>
                  <a:lnTo>
                    <a:pt x="4" y="193"/>
                  </a:lnTo>
                  <a:lnTo>
                    <a:pt x="26" y="271"/>
                  </a:lnTo>
                  <a:lnTo>
                    <a:pt x="59" y="353"/>
                  </a:lnTo>
                  <a:lnTo>
                    <a:pt x="158" y="543"/>
                  </a:lnTo>
                  <a:lnTo>
                    <a:pt x="187" y="587"/>
                  </a:lnTo>
                  <a:lnTo>
                    <a:pt x="199" y="616"/>
                  </a:lnTo>
                  <a:lnTo>
                    <a:pt x="292" y="806"/>
                  </a:lnTo>
                  <a:lnTo>
                    <a:pt x="386" y="979"/>
                  </a:lnTo>
                  <a:lnTo>
                    <a:pt x="442" y="1074"/>
                  </a:lnTo>
                  <a:lnTo>
                    <a:pt x="464" y="1115"/>
                  </a:lnTo>
                  <a:lnTo>
                    <a:pt x="520" y="1202"/>
                  </a:lnTo>
                  <a:lnTo>
                    <a:pt x="626" y="1349"/>
                  </a:lnTo>
                  <a:lnTo>
                    <a:pt x="799" y="1546"/>
                  </a:lnTo>
                  <a:lnTo>
                    <a:pt x="933" y="1672"/>
                  </a:lnTo>
                  <a:lnTo>
                    <a:pt x="1018" y="1739"/>
                  </a:lnTo>
                  <a:lnTo>
                    <a:pt x="1057" y="1765"/>
                  </a:lnTo>
                  <a:lnTo>
                    <a:pt x="1087" y="1774"/>
                  </a:lnTo>
                  <a:lnTo>
                    <a:pt x="1150" y="1775"/>
                  </a:lnTo>
                  <a:lnTo>
                    <a:pt x="1212" y="1761"/>
                  </a:lnTo>
                  <a:lnTo>
                    <a:pt x="1267" y="1732"/>
                  </a:lnTo>
                  <a:lnTo>
                    <a:pt x="1287" y="1715"/>
                  </a:lnTo>
                  <a:lnTo>
                    <a:pt x="1287" y="1715"/>
                  </a:lnTo>
                  <a:close/>
                </a:path>
              </a:pathLst>
            </a:custGeom>
            <a:solidFill>
              <a:srgbClr val="E0E2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3469" y="1963"/>
              <a:ext cx="1144" cy="959"/>
            </a:xfrm>
            <a:custGeom>
              <a:avLst/>
              <a:gdLst>
                <a:gd name="T0" fmla="*/ 487 w 3430"/>
                <a:gd name="T1" fmla="*/ 204 h 2875"/>
                <a:gd name="T2" fmla="*/ 476 w 3430"/>
                <a:gd name="T3" fmla="*/ 375 h 2875"/>
                <a:gd name="T4" fmla="*/ 520 w 3430"/>
                <a:gd name="T5" fmla="*/ 550 h 2875"/>
                <a:gd name="T6" fmla="*/ 550 w 3430"/>
                <a:gd name="T7" fmla="*/ 632 h 2875"/>
                <a:gd name="T8" fmla="*/ 561 w 3430"/>
                <a:gd name="T9" fmla="*/ 803 h 2875"/>
                <a:gd name="T10" fmla="*/ 523 w 3430"/>
                <a:gd name="T11" fmla="*/ 983 h 2875"/>
                <a:gd name="T12" fmla="*/ 487 w 3430"/>
                <a:gd name="T13" fmla="*/ 1074 h 2875"/>
                <a:gd name="T14" fmla="*/ 329 w 3430"/>
                <a:gd name="T15" fmla="*/ 1621 h 2875"/>
                <a:gd name="T16" fmla="*/ 258 w 3430"/>
                <a:gd name="T17" fmla="*/ 2013 h 2875"/>
                <a:gd name="T18" fmla="*/ 255 w 3430"/>
                <a:gd name="T19" fmla="*/ 2126 h 2875"/>
                <a:gd name="T20" fmla="*/ 198 w 3430"/>
                <a:gd name="T21" fmla="*/ 2340 h 2875"/>
                <a:gd name="T22" fmla="*/ 81 w 3430"/>
                <a:gd name="T23" fmla="*/ 2570 h 2875"/>
                <a:gd name="T24" fmla="*/ 0 w 3430"/>
                <a:gd name="T25" fmla="*/ 2687 h 2875"/>
                <a:gd name="T26" fmla="*/ 199 w 3430"/>
                <a:gd name="T27" fmla="*/ 2774 h 2875"/>
                <a:gd name="T28" fmla="*/ 457 w 3430"/>
                <a:gd name="T29" fmla="*/ 2849 h 2875"/>
                <a:gd name="T30" fmla="*/ 703 w 3430"/>
                <a:gd name="T31" fmla="*/ 2875 h 2875"/>
                <a:gd name="T32" fmla="*/ 941 w 3430"/>
                <a:gd name="T33" fmla="*/ 2854 h 2875"/>
                <a:gd name="T34" fmla="*/ 1767 w 3430"/>
                <a:gd name="T35" fmla="*/ 1867 h 2875"/>
                <a:gd name="T36" fmla="*/ 2442 w 3430"/>
                <a:gd name="T37" fmla="*/ 2471 h 2875"/>
                <a:gd name="T38" fmla="*/ 2614 w 3430"/>
                <a:gd name="T39" fmla="*/ 2335 h 2875"/>
                <a:gd name="T40" fmla="*/ 2851 w 3430"/>
                <a:gd name="T41" fmla="*/ 2232 h 2875"/>
                <a:gd name="T42" fmla="*/ 3031 w 3430"/>
                <a:gd name="T43" fmla="*/ 2194 h 2875"/>
                <a:gd name="T44" fmla="*/ 3246 w 3430"/>
                <a:gd name="T45" fmla="*/ 2184 h 2875"/>
                <a:gd name="T46" fmla="*/ 3430 w 3430"/>
                <a:gd name="T47" fmla="*/ 2201 h 2875"/>
                <a:gd name="T48" fmla="*/ 3159 w 3430"/>
                <a:gd name="T49" fmla="*/ 1490 h 2875"/>
                <a:gd name="T50" fmla="*/ 2953 w 3430"/>
                <a:gd name="T51" fmla="*/ 1051 h 2875"/>
                <a:gd name="T52" fmla="*/ 2854 w 3430"/>
                <a:gd name="T53" fmla="*/ 901 h 2875"/>
                <a:gd name="T54" fmla="*/ 2647 w 3430"/>
                <a:gd name="T55" fmla="*/ 518 h 2875"/>
                <a:gd name="T56" fmla="*/ 2496 w 3430"/>
                <a:gd name="T57" fmla="*/ 315 h 2875"/>
                <a:gd name="T58" fmla="*/ 2437 w 3430"/>
                <a:gd name="T59" fmla="*/ 266 h 2875"/>
                <a:gd name="T60" fmla="*/ 2225 w 3430"/>
                <a:gd name="T61" fmla="*/ 197 h 2875"/>
                <a:gd name="T62" fmla="*/ 1665 w 3430"/>
                <a:gd name="T63" fmla="*/ 102 h 2875"/>
                <a:gd name="T64" fmla="*/ 717 w 3430"/>
                <a:gd name="T65" fmla="*/ 0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30" h="2875">
                  <a:moveTo>
                    <a:pt x="717" y="0"/>
                  </a:moveTo>
                  <a:lnTo>
                    <a:pt x="487" y="204"/>
                  </a:lnTo>
                  <a:lnTo>
                    <a:pt x="480" y="226"/>
                  </a:lnTo>
                  <a:lnTo>
                    <a:pt x="476" y="375"/>
                  </a:lnTo>
                  <a:lnTo>
                    <a:pt x="494" y="476"/>
                  </a:lnTo>
                  <a:lnTo>
                    <a:pt x="520" y="550"/>
                  </a:lnTo>
                  <a:lnTo>
                    <a:pt x="538" y="589"/>
                  </a:lnTo>
                  <a:lnTo>
                    <a:pt x="550" y="632"/>
                  </a:lnTo>
                  <a:lnTo>
                    <a:pt x="562" y="718"/>
                  </a:lnTo>
                  <a:lnTo>
                    <a:pt x="561" y="803"/>
                  </a:lnTo>
                  <a:lnTo>
                    <a:pt x="549" y="882"/>
                  </a:lnTo>
                  <a:lnTo>
                    <a:pt x="523" y="983"/>
                  </a:lnTo>
                  <a:lnTo>
                    <a:pt x="491" y="1067"/>
                  </a:lnTo>
                  <a:lnTo>
                    <a:pt x="487" y="1074"/>
                  </a:lnTo>
                  <a:lnTo>
                    <a:pt x="458" y="1160"/>
                  </a:lnTo>
                  <a:lnTo>
                    <a:pt x="329" y="1621"/>
                  </a:lnTo>
                  <a:lnTo>
                    <a:pt x="277" y="1867"/>
                  </a:lnTo>
                  <a:lnTo>
                    <a:pt x="258" y="2013"/>
                  </a:lnTo>
                  <a:lnTo>
                    <a:pt x="257" y="2073"/>
                  </a:lnTo>
                  <a:lnTo>
                    <a:pt x="255" y="2126"/>
                  </a:lnTo>
                  <a:lnTo>
                    <a:pt x="234" y="2234"/>
                  </a:lnTo>
                  <a:lnTo>
                    <a:pt x="198" y="2340"/>
                  </a:lnTo>
                  <a:lnTo>
                    <a:pt x="153" y="2440"/>
                  </a:lnTo>
                  <a:lnTo>
                    <a:pt x="81" y="2570"/>
                  </a:lnTo>
                  <a:lnTo>
                    <a:pt x="9" y="2676"/>
                  </a:lnTo>
                  <a:lnTo>
                    <a:pt x="0" y="2687"/>
                  </a:lnTo>
                  <a:lnTo>
                    <a:pt x="68" y="2720"/>
                  </a:lnTo>
                  <a:lnTo>
                    <a:pt x="199" y="2774"/>
                  </a:lnTo>
                  <a:lnTo>
                    <a:pt x="329" y="2818"/>
                  </a:lnTo>
                  <a:lnTo>
                    <a:pt x="457" y="2849"/>
                  </a:lnTo>
                  <a:lnTo>
                    <a:pt x="581" y="2868"/>
                  </a:lnTo>
                  <a:lnTo>
                    <a:pt x="703" y="2875"/>
                  </a:lnTo>
                  <a:lnTo>
                    <a:pt x="824" y="2871"/>
                  </a:lnTo>
                  <a:lnTo>
                    <a:pt x="941" y="2854"/>
                  </a:lnTo>
                  <a:lnTo>
                    <a:pt x="998" y="2841"/>
                  </a:lnTo>
                  <a:lnTo>
                    <a:pt x="1767" y="1867"/>
                  </a:lnTo>
                  <a:lnTo>
                    <a:pt x="2432" y="2482"/>
                  </a:lnTo>
                  <a:lnTo>
                    <a:pt x="2442" y="2471"/>
                  </a:lnTo>
                  <a:lnTo>
                    <a:pt x="2523" y="2397"/>
                  </a:lnTo>
                  <a:lnTo>
                    <a:pt x="2614" y="2335"/>
                  </a:lnTo>
                  <a:lnTo>
                    <a:pt x="2736" y="2272"/>
                  </a:lnTo>
                  <a:lnTo>
                    <a:pt x="2851" y="2232"/>
                  </a:lnTo>
                  <a:lnTo>
                    <a:pt x="2936" y="2210"/>
                  </a:lnTo>
                  <a:lnTo>
                    <a:pt x="3031" y="2194"/>
                  </a:lnTo>
                  <a:lnTo>
                    <a:pt x="3133" y="2184"/>
                  </a:lnTo>
                  <a:lnTo>
                    <a:pt x="3246" y="2184"/>
                  </a:lnTo>
                  <a:lnTo>
                    <a:pt x="3367" y="2193"/>
                  </a:lnTo>
                  <a:lnTo>
                    <a:pt x="3430" y="2201"/>
                  </a:lnTo>
                  <a:lnTo>
                    <a:pt x="3388" y="2082"/>
                  </a:lnTo>
                  <a:lnTo>
                    <a:pt x="3159" y="1490"/>
                  </a:lnTo>
                  <a:lnTo>
                    <a:pt x="3033" y="1202"/>
                  </a:lnTo>
                  <a:lnTo>
                    <a:pt x="2953" y="1051"/>
                  </a:lnTo>
                  <a:lnTo>
                    <a:pt x="2919" y="998"/>
                  </a:lnTo>
                  <a:lnTo>
                    <a:pt x="2854" y="901"/>
                  </a:lnTo>
                  <a:lnTo>
                    <a:pt x="2748" y="705"/>
                  </a:lnTo>
                  <a:lnTo>
                    <a:pt x="2647" y="518"/>
                  </a:lnTo>
                  <a:lnTo>
                    <a:pt x="2562" y="391"/>
                  </a:lnTo>
                  <a:lnTo>
                    <a:pt x="2496" y="315"/>
                  </a:lnTo>
                  <a:lnTo>
                    <a:pt x="2458" y="280"/>
                  </a:lnTo>
                  <a:lnTo>
                    <a:pt x="2437" y="266"/>
                  </a:lnTo>
                  <a:lnTo>
                    <a:pt x="2369" y="239"/>
                  </a:lnTo>
                  <a:lnTo>
                    <a:pt x="2225" y="197"/>
                  </a:lnTo>
                  <a:lnTo>
                    <a:pt x="1966" y="146"/>
                  </a:lnTo>
                  <a:lnTo>
                    <a:pt x="1665" y="102"/>
                  </a:lnTo>
                  <a:lnTo>
                    <a:pt x="909" y="15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9"/>
            <p:cNvSpPr>
              <a:spLocks/>
            </p:cNvSpPr>
            <p:nvPr/>
          </p:nvSpPr>
          <p:spPr bwMode="auto">
            <a:xfrm>
              <a:off x="3587" y="979"/>
              <a:ext cx="352" cy="523"/>
            </a:xfrm>
            <a:custGeom>
              <a:avLst/>
              <a:gdLst>
                <a:gd name="T0" fmla="*/ 852 w 1057"/>
                <a:gd name="T1" fmla="*/ 189 h 1571"/>
                <a:gd name="T2" fmla="*/ 1057 w 1057"/>
                <a:gd name="T3" fmla="*/ 1571 h 1571"/>
                <a:gd name="T4" fmla="*/ 996 w 1057"/>
                <a:gd name="T5" fmla="*/ 1545 h 1571"/>
                <a:gd name="T6" fmla="*/ 674 w 1057"/>
                <a:gd name="T7" fmla="*/ 1388 h 1571"/>
                <a:gd name="T8" fmla="*/ 505 w 1057"/>
                <a:gd name="T9" fmla="*/ 1289 h 1571"/>
                <a:gd name="T10" fmla="*/ 406 w 1057"/>
                <a:gd name="T11" fmla="*/ 1220 h 1571"/>
                <a:gd name="T12" fmla="*/ 365 w 1057"/>
                <a:gd name="T13" fmla="*/ 1187 h 1571"/>
                <a:gd name="T14" fmla="*/ 292 w 1057"/>
                <a:gd name="T15" fmla="*/ 1132 h 1571"/>
                <a:gd name="T16" fmla="*/ 177 w 1057"/>
                <a:gd name="T17" fmla="*/ 1056 h 1571"/>
                <a:gd name="T18" fmla="*/ 135 w 1057"/>
                <a:gd name="T19" fmla="*/ 1033 h 1571"/>
                <a:gd name="T20" fmla="*/ 98 w 1057"/>
                <a:gd name="T21" fmla="*/ 1013 h 1571"/>
                <a:gd name="T22" fmla="*/ 42 w 1057"/>
                <a:gd name="T23" fmla="*/ 958 h 1571"/>
                <a:gd name="T24" fmla="*/ 8 w 1057"/>
                <a:gd name="T25" fmla="*/ 896 h 1571"/>
                <a:gd name="T26" fmla="*/ 0 w 1057"/>
                <a:gd name="T27" fmla="*/ 848 h 1571"/>
                <a:gd name="T28" fmla="*/ 3 w 1057"/>
                <a:gd name="T29" fmla="*/ 817 h 1571"/>
                <a:gd name="T30" fmla="*/ 7 w 1057"/>
                <a:gd name="T31" fmla="*/ 802 h 1571"/>
                <a:gd name="T32" fmla="*/ 7 w 1057"/>
                <a:gd name="T33" fmla="*/ 784 h 1571"/>
                <a:gd name="T34" fmla="*/ 17 w 1057"/>
                <a:gd name="T35" fmla="*/ 736 h 1571"/>
                <a:gd name="T36" fmla="*/ 33 w 1057"/>
                <a:gd name="T37" fmla="*/ 700 h 1571"/>
                <a:gd name="T38" fmla="*/ 80 w 1057"/>
                <a:gd name="T39" fmla="*/ 559 h 1571"/>
                <a:gd name="T40" fmla="*/ 193 w 1057"/>
                <a:gd name="T41" fmla="*/ 271 h 1571"/>
                <a:gd name="T42" fmla="*/ 275 w 1057"/>
                <a:gd name="T43" fmla="*/ 98 h 1571"/>
                <a:gd name="T44" fmla="*/ 314 w 1057"/>
                <a:gd name="T45" fmla="*/ 35 h 1571"/>
                <a:gd name="T46" fmla="*/ 330 w 1057"/>
                <a:gd name="T47" fmla="*/ 23 h 1571"/>
                <a:gd name="T48" fmla="*/ 363 w 1057"/>
                <a:gd name="T49" fmla="*/ 9 h 1571"/>
                <a:gd name="T50" fmla="*/ 420 w 1057"/>
                <a:gd name="T51" fmla="*/ 0 h 1571"/>
                <a:gd name="T52" fmla="*/ 507 w 1057"/>
                <a:gd name="T53" fmla="*/ 13 h 1571"/>
                <a:gd name="T54" fmla="*/ 597 w 1057"/>
                <a:gd name="T55" fmla="*/ 43 h 1571"/>
                <a:gd name="T56" fmla="*/ 724 w 1057"/>
                <a:gd name="T57" fmla="*/ 107 h 1571"/>
                <a:gd name="T58" fmla="*/ 839 w 1057"/>
                <a:gd name="T59" fmla="*/ 180 h 1571"/>
                <a:gd name="T60" fmla="*/ 852 w 1057"/>
                <a:gd name="T61" fmla="*/ 189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57" h="1571">
                  <a:moveTo>
                    <a:pt x="852" y="189"/>
                  </a:moveTo>
                  <a:lnTo>
                    <a:pt x="1057" y="1571"/>
                  </a:lnTo>
                  <a:lnTo>
                    <a:pt x="996" y="1545"/>
                  </a:lnTo>
                  <a:lnTo>
                    <a:pt x="674" y="1388"/>
                  </a:lnTo>
                  <a:lnTo>
                    <a:pt x="505" y="1289"/>
                  </a:lnTo>
                  <a:lnTo>
                    <a:pt x="406" y="1220"/>
                  </a:lnTo>
                  <a:lnTo>
                    <a:pt x="365" y="1187"/>
                  </a:lnTo>
                  <a:lnTo>
                    <a:pt x="292" y="1132"/>
                  </a:lnTo>
                  <a:lnTo>
                    <a:pt x="177" y="1056"/>
                  </a:lnTo>
                  <a:lnTo>
                    <a:pt x="135" y="1033"/>
                  </a:lnTo>
                  <a:lnTo>
                    <a:pt x="98" y="1013"/>
                  </a:lnTo>
                  <a:lnTo>
                    <a:pt x="42" y="958"/>
                  </a:lnTo>
                  <a:lnTo>
                    <a:pt x="8" y="896"/>
                  </a:lnTo>
                  <a:lnTo>
                    <a:pt x="0" y="848"/>
                  </a:lnTo>
                  <a:lnTo>
                    <a:pt x="3" y="817"/>
                  </a:lnTo>
                  <a:lnTo>
                    <a:pt x="7" y="802"/>
                  </a:lnTo>
                  <a:lnTo>
                    <a:pt x="7" y="784"/>
                  </a:lnTo>
                  <a:lnTo>
                    <a:pt x="17" y="736"/>
                  </a:lnTo>
                  <a:lnTo>
                    <a:pt x="33" y="700"/>
                  </a:lnTo>
                  <a:lnTo>
                    <a:pt x="80" y="559"/>
                  </a:lnTo>
                  <a:lnTo>
                    <a:pt x="193" y="271"/>
                  </a:lnTo>
                  <a:lnTo>
                    <a:pt x="275" y="98"/>
                  </a:lnTo>
                  <a:lnTo>
                    <a:pt x="314" y="35"/>
                  </a:lnTo>
                  <a:lnTo>
                    <a:pt x="330" y="23"/>
                  </a:lnTo>
                  <a:lnTo>
                    <a:pt x="363" y="9"/>
                  </a:lnTo>
                  <a:lnTo>
                    <a:pt x="420" y="0"/>
                  </a:lnTo>
                  <a:lnTo>
                    <a:pt x="507" y="13"/>
                  </a:lnTo>
                  <a:lnTo>
                    <a:pt x="597" y="43"/>
                  </a:lnTo>
                  <a:lnTo>
                    <a:pt x="724" y="107"/>
                  </a:lnTo>
                  <a:lnTo>
                    <a:pt x="839" y="180"/>
                  </a:lnTo>
                  <a:lnTo>
                    <a:pt x="852" y="18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0"/>
            <p:cNvSpPr>
              <a:spLocks/>
            </p:cNvSpPr>
            <p:nvPr/>
          </p:nvSpPr>
          <p:spPr bwMode="auto">
            <a:xfrm>
              <a:off x="3700" y="785"/>
              <a:ext cx="341" cy="359"/>
            </a:xfrm>
            <a:custGeom>
              <a:avLst/>
              <a:gdLst>
                <a:gd name="T0" fmla="*/ 537 w 1023"/>
                <a:gd name="T1" fmla="*/ 0 h 1076"/>
                <a:gd name="T2" fmla="*/ 0 w 1023"/>
                <a:gd name="T3" fmla="*/ 615 h 1076"/>
                <a:gd name="T4" fmla="*/ 4 w 1023"/>
                <a:gd name="T5" fmla="*/ 625 h 1076"/>
                <a:gd name="T6" fmla="*/ 66 w 1023"/>
                <a:gd name="T7" fmla="*/ 719 h 1076"/>
                <a:gd name="T8" fmla="*/ 158 w 1023"/>
                <a:gd name="T9" fmla="*/ 824 h 1076"/>
                <a:gd name="T10" fmla="*/ 241 w 1023"/>
                <a:gd name="T11" fmla="*/ 901 h 1076"/>
                <a:gd name="T12" fmla="*/ 344 w 1023"/>
                <a:gd name="T13" fmla="*/ 976 h 1076"/>
                <a:gd name="T14" fmla="*/ 468 w 1023"/>
                <a:gd name="T15" fmla="*/ 1045 h 1076"/>
                <a:gd name="T16" fmla="*/ 537 w 1023"/>
                <a:gd name="T17" fmla="*/ 1076 h 1076"/>
                <a:gd name="T18" fmla="*/ 1023 w 1023"/>
                <a:gd name="T19" fmla="*/ 78 h 1076"/>
                <a:gd name="T20" fmla="*/ 537 w 1023"/>
                <a:gd name="T2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76">
                  <a:moveTo>
                    <a:pt x="537" y="0"/>
                  </a:moveTo>
                  <a:lnTo>
                    <a:pt x="0" y="615"/>
                  </a:lnTo>
                  <a:lnTo>
                    <a:pt x="4" y="625"/>
                  </a:lnTo>
                  <a:lnTo>
                    <a:pt x="66" y="719"/>
                  </a:lnTo>
                  <a:lnTo>
                    <a:pt x="158" y="824"/>
                  </a:lnTo>
                  <a:lnTo>
                    <a:pt x="241" y="901"/>
                  </a:lnTo>
                  <a:lnTo>
                    <a:pt x="344" y="976"/>
                  </a:lnTo>
                  <a:lnTo>
                    <a:pt x="468" y="1045"/>
                  </a:lnTo>
                  <a:lnTo>
                    <a:pt x="537" y="1076"/>
                  </a:lnTo>
                  <a:lnTo>
                    <a:pt x="1023" y="78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1"/>
            <p:cNvSpPr>
              <a:spLocks/>
            </p:cNvSpPr>
            <p:nvPr/>
          </p:nvSpPr>
          <p:spPr bwMode="auto">
            <a:xfrm>
              <a:off x="3632" y="640"/>
              <a:ext cx="837" cy="1520"/>
            </a:xfrm>
            <a:custGeom>
              <a:avLst/>
              <a:gdLst>
                <a:gd name="T0" fmla="*/ 739 w 2513"/>
                <a:gd name="T1" fmla="*/ 477 h 4560"/>
                <a:gd name="T2" fmla="*/ 599 w 2513"/>
                <a:gd name="T3" fmla="*/ 1087 h 4560"/>
                <a:gd name="T4" fmla="*/ 560 w 2513"/>
                <a:gd name="T5" fmla="*/ 1457 h 4560"/>
                <a:gd name="T6" fmla="*/ 586 w 2513"/>
                <a:gd name="T7" fmla="*/ 1853 h 4560"/>
                <a:gd name="T8" fmla="*/ 608 w 2513"/>
                <a:gd name="T9" fmla="*/ 2496 h 4560"/>
                <a:gd name="T10" fmla="*/ 589 w 2513"/>
                <a:gd name="T11" fmla="*/ 2637 h 4560"/>
                <a:gd name="T12" fmla="*/ 428 w 2513"/>
                <a:gd name="T13" fmla="*/ 3273 h 4560"/>
                <a:gd name="T14" fmla="*/ 359 w 2513"/>
                <a:gd name="T15" fmla="*/ 3508 h 4560"/>
                <a:gd name="T16" fmla="*/ 275 w 2513"/>
                <a:gd name="T17" fmla="*/ 3584 h 4560"/>
                <a:gd name="T18" fmla="*/ 146 w 2513"/>
                <a:gd name="T19" fmla="*/ 3743 h 4560"/>
                <a:gd name="T20" fmla="*/ 32 w 2513"/>
                <a:gd name="T21" fmla="*/ 3969 h 4560"/>
                <a:gd name="T22" fmla="*/ 0 w 2513"/>
                <a:gd name="T23" fmla="*/ 4137 h 4560"/>
                <a:gd name="T24" fmla="*/ 16 w 2513"/>
                <a:gd name="T25" fmla="*/ 4176 h 4560"/>
                <a:gd name="T26" fmla="*/ 435 w 2513"/>
                <a:gd name="T27" fmla="*/ 4301 h 4560"/>
                <a:gd name="T28" fmla="*/ 611 w 2513"/>
                <a:gd name="T29" fmla="*/ 4349 h 4560"/>
                <a:gd name="T30" fmla="*/ 1055 w 2513"/>
                <a:gd name="T31" fmla="*/ 4403 h 4560"/>
                <a:gd name="T32" fmla="*/ 1168 w 2513"/>
                <a:gd name="T33" fmla="*/ 4416 h 4560"/>
                <a:gd name="T34" fmla="*/ 1689 w 2513"/>
                <a:gd name="T35" fmla="*/ 4536 h 4560"/>
                <a:gd name="T36" fmla="*/ 1761 w 2513"/>
                <a:gd name="T37" fmla="*/ 4560 h 4560"/>
                <a:gd name="T38" fmla="*/ 1875 w 2513"/>
                <a:gd name="T39" fmla="*/ 4536 h 4560"/>
                <a:gd name="T40" fmla="*/ 2022 w 2513"/>
                <a:gd name="T41" fmla="*/ 4454 h 4560"/>
                <a:gd name="T42" fmla="*/ 1940 w 2513"/>
                <a:gd name="T43" fmla="*/ 4131 h 4560"/>
                <a:gd name="T44" fmla="*/ 1916 w 2513"/>
                <a:gd name="T45" fmla="*/ 3901 h 4560"/>
                <a:gd name="T46" fmla="*/ 1937 w 2513"/>
                <a:gd name="T47" fmla="*/ 3776 h 4560"/>
                <a:gd name="T48" fmla="*/ 2138 w 2513"/>
                <a:gd name="T49" fmla="*/ 3018 h 4560"/>
                <a:gd name="T50" fmla="*/ 2225 w 2513"/>
                <a:gd name="T51" fmla="*/ 2588 h 4560"/>
                <a:gd name="T52" fmla="*/ 2227 w 2513"/>
                <a:gd name="T53" fmla="*/ 2304 h 4560"/>
                <a:gd name="T54" fmla="*/ 2383 w 2513"/>
                <a:gd name="T55" fmla="*/ 1944 h 4560"/>
                <a:gd name="T56" fmla="*/ 2474 w 2513"/>
                <a:gd name="T57" fmla="*/ 1643 h 4560"/>
                <a:gd name="T58" fmla="*/ 2508 w 2513"/>
                <a:gd name="T59" fmla="*/ 1408 h 4560"/>
                <a:gd name="T60" fmla="*/ 2510 w 2513"/>
                <a:gd name="T61" fmla="*/ 1177 h 4560"/>
                <a:gd name="T62" fmla="*/ 2462 w 2513"/>
                <a:gd name="T63" fmla="*/ 873 h 4560"/>
                <a:gd name="T64" fmla="*/ 2356 w 2513"/>
                <a:gd name="T65" fmla="*/ 593 h 4560"/>
                <a:gd name="T66" fmla="*/ 2180 w 2513"/>
                <a:gd name="T67" fmla="*/ 357 h 4560"/>
                <a:gd name="T68" fmla="*/ 1932 w 2513"/>
                <a:gd name="T69" fmla="*/ 154 h 4560"/>
                <a:gd name="T70" fmla="*/ 1715 w 2513"/>
                <a:gd name="T71" fmla="*/ 0 h 4560"/>
                <a:gd name="T72" fmla="*/ 1629 w 2513"/>
                <a:gd name="T73" fmla="*/ 0 h 4560"/>
                <a:gd name="T74" fmla="*/ 1307 w 2513"/>
                <a:gd name="T75" fmla="*/ 17 h 4560"/>
                <a:gd name="T76" fmla="*/ 1202 w 2513"/>
                <a:gd name="T77" fmla="*/ 26 h 4560"/>
                <a:gd name="T78" fmla="*/ 1161 w 2513"/>
                <a:gd name="T79" fmla="*/ 38 h 4560"/>
                <a:gd name="T80" fmla="*/ 1058 w 2513"/>
                <a:gd name="T81" fmla="*/ 138 h 4560"/>
                <a:gd name="T82" fmla="*/ 1047 w 2513"/>
                <a:gd name="T83" fmla="*/ 167 h 4560"/>
                <a:gd name="T84" fmla="*/ 958 w 2513"/>
                <a:gd name="T85" fmla="*/ 261 h 4560"/>
                <a:gd name="T86" fmla="*/ 896 w 2513"/>
                <a:gd name="T87" fmla="*/ 282 h 4560"/>
                <a:gd name="T88" fmla="*/ 809 w 2513"/>
                <a:gd name="T89" fmla="*/ 326 h 4560"/>
                <a:gd name="T90" fmla="*/ 768 w 2513"/>
                <a:gd name="T91" fmla="*/ 385 h 4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13" h="4560">
                  <a:moveTo>
                    <a:pt x="768" y="385"/>
                  </a:moveTo>
                  <a:lnTo>
                    <a:pt x="739" y="477"/>
                  </a:lnTo>
                  <a:lnTo>
                    <a:pt x="635" y="897"/>
                  </a:lnTo>
                  <a:lnTo>
                    <a:pt x="599" y="1087"/>
                  </a:lnTo>
                  <a:lnTo>
                    <a:pt x="572" y="1279"/>
                  </a:lnTo>
                  <a:lnTo>
                    <a:pt x="560" y="1457"/>
                  </a:lnTo>
                  <a:lnTo>
                    <a:pt x="563" y="1537"/>
                  </a:lnTo>
                  <a:lnTo>
                    <a:pt x="586" y="1853"/>
                  </a:lnTo>
                  <a:lnTo>
                    <a:pt x="611" y="2308"/>
                  </a:lnTo>
                  <a:lnTo>
                    <a:pt x="608" y="2496"/>
                  </a:lnTo>
                  <a:lnTo>
                    <a:pt x="598" y="2596"/>
                  </a:lnTo>
                  <a:lnTo>
                    <a:pt x="589" y="2637"/>
                  </a:lnTo>
                  <a:lnTo>
                    <a:pt x="537" y="2854"/>
                  </a:lnTo>
                  <a:lnTo>
                    <a:pt x="428" y="3273"/>
                  </a:lnTo>
                  <a:lnTo>
                    <a:pt x="372" y="3472"/>
                  </a:lnTo>
                  <a:lnTo>
                    <a:pt x="359" y="3508"/>
                  </a:lnTo>
                  <a:lnTo>
                    <a:pt x="347" y="3516"/>
                  </a:lnTo>
                  <a:lnTo>
                    <a:pt x="275" y="3584"/>
                  </a:lnTo>
                  <a:lnTo>
                    <a:pt x="213" y="3653"/>
                  </a:lnTo>
                  <a:lnTo>
                    <a:pt x="146" y="3743"/>
                  </a:lnTo>
                  <a:lnTo>
                    <a:pt x="82" y="3848"/>
                  </a:lnTo>
                  <a:lnTo>
                    <a:pt x="32" y="3969"/>
                  </a:lnTo>
                  <a:lnTo>
                    <a:pt x="9" y="4068"/>
                  </a:lnTo>
                  <a:lnTo>
                    <a:pt x="0" y="4137"/>
                  </a:lnTo>
                  <a:lnTo>
                    <a:pt x="0" y="4173"/>
                  </a:lnTo>
                  <a:lnTo>
                    <a:pt x="16" y="4176"/>
                  </a:lnTo>
                  <a:lnTo>
                    <a:pt x="228" y="4234"/>
                  </a:lnTo>
                  <a:lnTo>
                    <a:pt x="435" y="4301"/>
                  </a:lnTo>
                  <a:lnTo>
                    <a:pt x="493" y="4320"/>
                  </a:lnTo>
                  <a:lnTo>
                    <a:pt x="611" y="4349"/>
                  </a:lnTo>
                  <a:lnTo>
                    <a:pt x="782" y="4379"/>
                  </a:lnTo>
                  <a:lnTo>
                    <a:pt x="1055" y="4403"/>
                  </a:lnTo>
                  <a:lnTo>
                    <a:pt x="1100" y="4403"/>
                  </a:lnTo>
                  <a:lnTo>
                    <a:pt x="1168" y="4416"/>
                  </a:lnTo>
                  <a:lnTo>
                    <a:pt x="1495" y="4486"/>
                  </a:lnTo>
                  <a:lnTo>
                    <a:pt x="1689" y="4536"/>
                  </a:lnTo>
                  <a:lnTo>
                    <a:pt x="1741" y="4558"/>
                  </a:lnTo>
                  <a:lnTo>
                    <a:pt x="1761" y="4560"/>
                  </a:lnTo>
                  <a:lnTo>
                    <a:pt x="1804" y="4558"/>
                  </a:lnTo>
                  <a:lnTo>
                    <a:pt x="1875" y="4536"/>
                  </a:lnTo>
                  <a:lnTo>
                    <a:pt x="2000" y="4471"/>
                  </a:lnTo>
                  <a:lnTo>
                    <a:pt x="2022" y="4454"/>
                  </a:lnTo>
                  <a:lnTo>
                    <a:pt x="2006" y="4403"/>
                  </a:lnTo>
                  <a:lnTo>
                    <a:pt x="1940" y="4131"/>
                  </a:lnTo>
                  <a:lnTo>
                    <a:pt x="1919" y="3986"/>
                  </a:lnTo>
                  <a:lnTo>
                    <a:pt x="1916" y="3901"/>
                  </a:lnTo>
                  <a:lnTo>
                    <a:pt x="1919" y="3866"/>
                  </a:lnTo>
                  <a:lnTo>
                    <a:pt x="1937" y="3776"/>
                  </a:lnTo>
                  <a:lnTo>
                    <a:pt x="2027" y="3436"/>
                  </a:lnTo>
                  <a:lnTo>
                    <a:pt x="2138" y="3018"/>
                  </a:lnTo>
                  <a:lnTo>
                    <a:pt x="2202" y="2736"/>
                  </a:lnTo>
                  <a:lnTo>
                    <a:pt x="2225" y="2588"/>
                  </a:lnTo>
                  <a:lnTo>
                    <a:pt x="2227" y="2534"/>
                  </a:lnTo>
                  <a:lnTo>
                    <a:pt x="2227" y="2304"/>
                  </a:lnTo>
                  <a:lnTo>
                    <a:pt x="2259" y="2244"/>
                  </a:lnTo>
                  <a:lnTo>
                    <a:pt x="2383" y="1944"/>
                  </a:lnTo>
                  <a:lnTo>
                    <a:pt x="2432" y="1797"/>
                  </a:lnTo>
                  <a:lnTo>
                    <a:pt x="2474" y="1643"/>
                  </a:lnTo>
                  <a:lnTo>
                    <a:pt x="2502" y="1486"/>
                  </a:lnTo>
                  <a:lnTo>
                    <a:pt x="2508" y="1408"/>
                  </a:lnTo>
                  <a:lnTo>
                    <a:pt x="2513" y="1331"/>
                  </a:lnTo>
                  <a:lnTo>
                    <a:pt x="2510" y="1177"/>
                  </a:lnTo>
                  <a:lnTo>
                    <a:pt x="2494" y="1022"/>
                  </a:lnTo>
                  <a:lnTo>
                    <a:pt x="2462" y="873"/>
                  </a:lnTo>
                  <a:lnTo>
                    <a:pt x="2418" y="729"/>
                  </a:lnTo>
                  <a:lnTo>
                    <a:pt x="2356" y="593"/>
                  </a:lnTo>
                  <a:lnTo>
                    <a:pt x="2276" y="468"/>
                  </a:lnTo>
                  <a:lnTo>
                    <a:pt x="2180" y="357"/>
                  </a:lnTo>
                  <a:lnTo>
                    <a:pt x="2124" y="307"/>
                  </a:lnTo>
                  <a:lnTo>
                    <a:pt x="1932" y="154"/>
                  </a:lnTo>
                  <a:lnTo>
                    <a:pt x="1731" y="10"/>
                  </a:lnTo>
                  <a:lnTo>
                    <a:pt x="1715" y="0"/>
                  </a:lnTo>
                  <a:lnTo>
                    <a:pt x="1663" y="0"/>
                  </a:lnTo>
                  <a:lnTo>
                    <a:pt x="1629" y="0"/>
                  </a:lnTo>
                  <a:lnTo>
                    <a:pt x="1440" y="6"/>
                  </a:lnTo>
                  <a:lnTo>
                    <a:pt x="1307" y="17"/>
                  </a:lnTo>
                  <a:lnTo>
                    <a:pt x="1254" y="26"/>
                  </a:lnTo>
                  <a:lnTo>
                    <a:pt x="1202" y="26"/>
                  </a:lnTo>
                  <a:lnTo>
                    <a:pt x="1188" y="27"/>
                  </a:lnTo>
                  <a:lnTo>
                    <a:pt x="1161" y="38"/>
                  </a:lnTo>
                  <a:lnTo>
                    <a:pt x="1120" y="66"/>
                  </a:lnTo>
                  <a:lnTo>
                    <a:pt x="1058" y="138"/>
                  </a:lnTo>
                  <a:lnTo>
                    <a:pt x="1050" y="154"/>
                  </a:lnTo>
                  <a:lnTo>
                    <a:pt x="1047" y="167"/>
                  </a:lnTo>
                  <a:lnTo>
                    <a:pt x="1002" y="231"/>
                  </a:lnTo>
                  <a:lnTo>
                    <a:pt x="958" y="261"/>
                  </a:lnTo>
                  <a:lnTo>
                    <a:pt x="919" y="277"/>
                  </a:lnTo>
                  <a:lnTo>
                    <a:pt x="896" y="282"/>
                  </a:lnTo>
                  <a:lnTo>
                    <a:pt x="860" y="292"/>
                  </a:lnTo>
                  <a:lnTo>
                    <a:pt x="809" y="326"/>
                  </a:lnTo>
                  <a:lnTo>
                    <a:pt x="770" y="375"/>
                  </a:lnTo>
                  <a:lnTo>
                    <a:pt x="768" y="3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2"/>
            <p:cNvSpPr>
              <a:spLocks/>
            </p:cNvSpPr>
            <p:nvPr/>
          </p:nvSpPr>
          <p:spPr bwMode="auto">
            <a:xfrm>
              <a:off x="4083" y="1061"/>
              <a:ext cx="615" cy="511"/>
            </a:xfrm>
            <a:custGeom>
              <a:avLst/>
              <a:gdLst>
                <a:gd name="T0" fmla="*/ 848 w 1845"/>
                <a:gd name="T1" fmla="*/ 530 h 1532"/>
                <a:gd name="T2" fmla="*/ 819 w 1845"/>
                <a:gd name="T3" fmla="*/ 600 h 1532"/>
                <a:gd name="T4" fmla="*/ 822 w 1845"/>
                <a:gd name="T5" fmla="*/ 683 h 1532"/>
                <a:gd name="T6" fmla="*/ 940 w 1845"/>
                <a:gd name="T7" fmla="*/ 829 h 1532"/>
                <a:gd name="T8" fmla="*/ 1026 w 1845"/>
                <a:gd name="T9" fmla="*/ 965 h 1532"/>
                <a:gd name="T10" fmla="*/ 1066 w 1845"/>
                <a:gd name="T11" fmla="*/ 1008 h 1532"/>
                <a:gd name="T12" fmla="*/ 1141 w 1845"/>
                <a:gd name="T13" fmla="*/ 1028 h 1532"/>
                <a:gd name="T14" fmla="*/ 1256 w 1845"/>
                <a:gd name="T15" fmla="*/ 1015 h 1532"/>
                <a:gd name="T16" fmla="*/ 1400 w 1845"/>
                <a:gd name="T17" fmla="*/ 829 h 1532"/>
                <a:gd name="T18" fmla="*/ 1526 w 1845"/>
                <a:gd name="T19" fmla="*/ 753 h 1532"/>
                <a:gd name="T20" fmla="*/ 1615 w 1845"/>
                <a:gd name="T21" fmla="*/ 734 h 1532"/>
                <a:gd name="T22" fmla="*/ 1673 w 1845"/>
                <a:gd name="T23" fmla="*/ 782 h 1532"/>
                <a:gd name="T24" fmla="*/ 1697 w 1845"/>
                <a:gd name="T25" fmla="*/ 786 h 1532"/>
                <a:gd name="T26" fmla="*/ 1707 w 1845"/>
                <a:gd name="T27" fmla="*/ 816 h 1532"/>
                <a:gd name="T28" fmla="*/ 1684 w 1845"/>
                <a:gd name="T29" fmla="*/ 855 h 1532"/>
                <a:gd name="T30" fmla="*/ 1634 w 1845"/>
                <a:gd name="T31" fmla="*/ 865 h 1532"/>
                <a:gd name="T32" fmla="*/ 1615 w 1845"/>
                <a:gd name="T33" fmla="*/ 887 h 1532"/>
                <a:gd name="T34" fmla="*/ 1782 w 1845"/>
                <a:gd name="T35" fmla="*/ 939 h 1532"/>
                <a:gd name="T36" fmla="*/ 1801 w 1845"/>
                <a:gd name="T37" fmla="*/ 1041 h 1532"/>
                <a:gd name="T38" fmla="*/ 1844 w 1845"/>
                <a:gd name="T39" fmla="*/ 1091 h 1532"/>
                <a:gd name="T40" fmla="*/ 1844 w 1845"/>
                <a:gd name="T41" fmla="*/ 1136 h 1532"/>
                <a:gd name="T42" fmla="*/ 1801 w 1845"/>
                <a:gd name="T43" fmla="*/ 1192 h 1532"/>
                <a:gd name="T44" fmla="*/ 1798 w 1845"/>
                <a:gd name="T45" fmla="*/ 1198 h 1532"/>
                <a:gd name="T46" fmla="*/ 1819 w 1845"/>
                <a:gd name="T47" fmla="*/ 1253 h 1532"/>
                <a:gd name="T48" fmla="*/ 1819 w 1845"/>
                <a:gd name="T49" fmla="*/ 1289 h 1532"/>
                <a:gd name="T50" fmla="*/ 1798 w 1845"/>
                <a:gd name="T51" fmla="*/ 1323 h 1532"/>
                <a:gd name="T52" fmla="*/ 1798 w 1845"/>
                <a:gd name="T53" fmla="*/ 1326 h 1532"/>
                <a:gd name="T54" fmla="*/ 1819 w 1845"/>
                <a:gd name="T55" fmla="*/ 1381 h 1532"/>
                <a:gd name="T56" fmla="*/ 1818 w 1845"/>
                <a:gd name="T57" fmla="*/ 1418 h 1532"/>
                <a:gd name="T58" fmla="*/ 1775 w 1845"/>
                <a:gd name="T59" fmla="*/ 1473 h 1532"/>
                <a:gd name="T60" fmla="*/ 1746 w 1845"/>
                <a:gd name="T61" fmla="*/ 1480 h 1532"/>
                <a:gd name="T62" fmla="*/ 1562 w 1845"/>
                <a:gd name="T63" fmla="*/ 1518 h 1532"/>
                <a:gd name="T64" fmla="*/ 1527 w 1845"/>
                <a:gd name="T65" fmla="*/ 1532 h 1532"/>
                <a:gd name="T66" fmla="*/ 1444 w 1845"/>
                <a:gd name="T67" fmla="*/ 1523 h 1532"/>
                <a:gd name="T68" fmla="*/ 1308 w 1845"/>
                <a:gd name="T69" fmla="*/ 1476 h 1532"/>
                <a:gd name="T70" fmla="*/ 1091 w 1845"/>
                <a:gd name="T71" fmla="*/ 1482 h 1532"/>
                <a:gd name="T72" fmla="*/ 924 w 1845"/>
                <a:gd name="T73" fmla="*/ 1502 h 1532"/>
                <a:gd name="T74" fmla="*/ 738 w 1845"/>
                <a:gd name="T75" fmla="*/ 1508 h 1532"/>
                <a:gd name="T76" fmla="*/ 545 w 1845"/>
                <a:gd name="T77" fmla="*/ 1466 h 1532"/>
                <a:gd name="T78" fmla="*/ 395 w 1845"/>
                <a:gd name="T79" fmla="*/ 1397 h 1532"/>
                <a:gd name="T80" fmla="*/ 342 w 1845"/>
                <a:gd name="T81" fmla="*/ 1371 h 1532"/>
                <a:gd name="T82" fmla="*/ 207 w 1845"/>
                <a:gd name="T83" fmla="*/ 1283 h 1532"/>
                <a:gd name="T84" fmla="*/ 182 w 1845"/>
                <a:gd name="T85" fmla="*/ 1221 h 1532"/>
                <a:gd name="T86" fmla="*/ 135 w 1845"/>
                <a:gd name="T87" fmla="*/ 1145 h 1532"/>
                <a:gd name="T88" fmla="*/ 64 w 1845"/>
                <a:gd name="T89" fmla="*/ 969 h 1532"/>
                <a:gd name="T90" fmla="*/ 10 w 1845"/>
                <a:gd name="T91" fmla="*/ 687 h 1532"/>
                <a:gd name="T92" fmla="*/ 2 w 1845"/>
                <a:gd name="T93" fmla="*/ 402 h 1532"/>
                <a:gd name="T94" fmla="*/ 5 w 1845"/>
                <a:gd name="T95" fmla="*/ 340 h 1532"/>
                <a:gd name="T96" fmla="*/ 47 w 1845"/>
                <a:gd name="T97" fmla="*/ 215 h 1532"/>
                <a:gd name="T98" fmla="*/ 122 w 1845"/>
                <a:gd name="T99" fmla="*/ 117 h 1532"/>
                <a:gd name="T100" fmla="*/ 221 w 1845"/>
                <a:gd name="T101" fmla="*/ 46 h 1532"/>
                <a:gd name="T102" fmla="*/ 336 w 1845"/>
                <a:gd name="T103" fmla="*/ 7 h 1532"/>
                <a:gd name="T104" fmla="*/ 457 w 1845"/>
                <a:gd name="T105" fmla="*/ 0 h 1532"/>
                <a:gd name="T106" fmla="*/ 575 w 1845"/>
                <a:gd name="T107" fmla="*/ 29 h 1532"/>
                <a:gd name="T108" fmla="*/ 681 w 1845"/>
                <a:gd name="T109" fmla="*/ 95 h 1532"/>
                <a:gd name="T110" fmla="*/ 745 w 1845"/>
                <a:gd name="T111" fmla="*/ 171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5" h="1532">
                  <a:moveTo>
                    <a:pt x="873" y="376"/>
                  </a:moveTo>
                  <a:lnTo>
                    <a:pt x="848" y="530"/>
                  </a:lnTo>
                  <a:lnTo>
                    <a:pt x="840" y="539"/>
                  </a:lnTo>
                  <a:lnTo>
                    <a:pt x="819" y="600"/>
                  </a:lnTo>
                  <a:lnTo>
                    <a:pt x="814" y="654"/>
                  </a:lnTo>
                  <a:lnTo>
                    <a:pt x="822" y="683"/>
                  </a:lnTo>
                  <a:lnTo>
                    <a:pt x="840" y="706"/>
                  </a:lnTo>
                  <a:lnTo>
                    <a:pt x="940" y="829"/>
                  </a:lnTo>
                  <a:lnTo>
                    <a:pt x="1004" y="923"/>
                  </a:lnTo>
                  <a:lnTo>
                    <a:pt x="1026" y="965"/>
                  </a:lnTo>
                  <a:lnTo>
                    <a:pt x="1038" y="982"/>
                  </a:lnTo>
                  <a:lnTo>
                    <a:pt x="1066" y="1008"/>
                  </a:lnTo>
                  <a:lnTo>
                    <a:pt x="1102" y="1022"/>
                  </a:lnTo>
                  <a:lnTo>
                    <a:pt x="1141" y="1028"/>
                  </a:lnTo>
                  <a:lnTo>
                    <a:pt x="1235" y="1022"/>
                  </a:lnTo>
                  <a:lnTo>
                    <a:pt x="1256" y="1015"/>
                  </a:lnTo>
                  <a:lnTo>
                    <a:pt x="1385" y="837"/>
                  </a:lnTo>
                  <a:lnTo>
                    <a:pt x="1400" y="829"/>
                  </a:lnTo>
                  <a:lnTo>
                    <a:pt x="1478" y="789"/>
                  </a:lnTo>
                  <a:lnTo>
                    <a:pt x="1526" y="753"/>
                  </a:lnTo>
                  <a:lnTo>
                    <a:pt x="1539" y="734"/>
                  </a:lnTo>
                  <a:lnTo>
                    <a:pt x="1615" y="734"/>
                  </a:lnTo>
                  <a:lnTo>
                    <a:pt x="1634" y="753"/>
                  </a:lnTo>
                  <a:lnTo>
                    <a:pt x="1673" y="782"/>
                  </a:lnTo>
                  <a:lnTo>
                    <a:pt x="1691" y="785"/>
                  </a:lnTo>
                  <a:lnTo>
                    <a:pt x="1697" y="786"/>
                  </a:lnTo>
                  <a:lnTo>
                    <a:pt x="1703" y="795"/>
                  </a:lnTo>
                  <a:lnTo>
                    <a:pt x="1707" y="816"/>
                  </a:lnTo>
                  <a:lnTo>
                    <a:pt x="1697" y="841"/>
                  </a:lnTo>
                  <a:lnTo>
                    <a:pt x="1684" y="855"/>
                  </a:lnTo>
                  <a:lnTo>
                    <a:pt x="1662" y="865"/>
                  </a:lnTo>
                  <a:lnTo>
                    <a:pt x="1634" y="865"/>
                  </a:lnTo>
                  <a:lnTo>
                    <a:pt x="1615" y="862"/>
                  </a:lnTo>
                  <a:lnTo>
                    <a:pt x="1615" y="887"/>
                  </a:lnTo>
                  <a:lnTo>
                    <a:pt x="1769" y="887"/>
                  </a:lnTo>
                  <a:lnTo>
                    <a:pt x="1782" y="939"/>
                  </a:lnTo>
                  <a:lnTo>
                    <a:pt x="1795" y="1041"/>
                  </a:lnTo>
                  <a:lnTo>
                    <a:pt x="1801" y="1041"/>
                  </a:lnTo>
                  <a:lnTo>
                    <a:pt x="1829" y="1060"/>
                  </a:lnTo>
                  <a:lnTo>
                    <a:pt x="1844" y="1091"/>
                  </a:lnTo>
                  <a:lnTo>
                    <a:pt x="1845" y="1117"/>
                  </a:lnTo>
                  <a:lnTo>
                    <a:pt x="1844" y="1136"/>
                  </a:lnTo>
                  <a:lnTo>
                    <a:pt x="1829" y="1165"/>
                  </a:lnTo>
                  <a:lnTo>
                    <a:pt x="1801" y="1192"/>
                  </a:lnTo>
                  <a:lnTo>
                    <a:pt x="1795" y="1195"/>
                  </a:lnTo>
                  <a:lnTo>
                    <a:pt x="1798" y="1198"/>
                  </a:lnTo>
                  <a:lnTo>
                    <a:pt x="1812" y="1224"/>
                  </a:lnTo>
                  <a:lnTo>
                    <a:pt x="1819" y="1253"/>
                  </a:lnTo>
                  <a:lnTo>
                    <a:pt x="1819" y="1271"/>
                  </a:lnTo>
                  <a:lnTo>
                    <a:pt x="1819" y="1289"/>
                  </a:lnTo>
                  <a:lnTo>
                    <a:pt x="1812" y="1310"/>
                  </a:lnTo>
                  <a:lnTo>
                    <a:pt x="1798" y="1323"/>
                  </a:lnTo>
                  <a:lnTo>
                    <a:pt x="1795" y="1323"/>
                  </a:lnTo>
                  <a:lnTo>
                    <a:pt x="1798" y="1326"/>
                  </a:lnTo>
                  <a:lnTo>
                    <a:pt x="1812" y="1352"/>
                  </a:lnTo>
                  <a:lnTo>
                    <a:pt x="1819" y="1381"/>
                  </a:lnTo>
                  <a:lnTo>
                    <a:pt x="1819" y="1400"/>
                  </a:lnTo>
                  <a:lnTo>
                    <a:pt x="1818" y="1418"/>
                  </a:lnTo>
                  <a:lnTo>
                    <a:pt x="1804" y="1447"/>
                  </a:lnTo>
                  <a:lnTo>
                    <a:pt x="1775" y="1473"/>
                  </a:lnTo>
                  <a:lnTo>
                    <a:pt x="1769" y="1476"/>
                  </a:lnTo>
                  <a:lnTo>
                    <a:pt x="1746" y="1480"/>
                  </a:lnTo>
                  <a:lnTo>
                    <a:pt x="1634" y="1500"/>
                  </a:lnTo>
                  <a:lnTo>
                    <a:pt x="1562" y="1518"/>
                  </a:lnTo>
                  <a:lnTo>
                    <a:pt x="1539" y="1528"/>
                  </a:lnTo>
                  <a:lnTo>
                    <a:pt x="1527" y="1532"/>
                  </a:lnTo>
                  <a:lnTo>
                    <a:pt x="1498" y="1532"/>
                  </a:lnTo>
                  <a:lnTo>
                    <a:pt x="1444" y="1523"/>
                  </a:lnTo>
                  <a:lnTo>
                    <a:pt x="1330" y="1486"/>
                  </a:lnTo>
                  <a:lnTo>
                    <a:pt x="1308" y="1476"/>
                  </a:lnTo>
                  <a:lnTo>
                    <a:pt x="1272" y="1476"/>
                  </a:lnTo>
                  <a:lnTo>
                    <a:pt x="1091" y="1482"/>
                  </a:lnTo>
                  <a:lnTo>
                    <a:pt x="969" y="1493"/>
                  </a:lnTo>
                  <a:lnTo>
                    <a:pt x="924" y="1502"/>
                  </a:lnTo>
                  <a:lnTo>
                    <a:pt x="872" y="1510"/>
                  </a:lnTo>
                  <a:lnTo>
                    <a:pt x="738" y="1508"/>
                  </a:lnTo>
                  <a:lnTo>
                    <a:pt x="623" y="1487"/>
                  </a:lnTo>
                  <a:lnTo>
                    <a:pt x="545" y="1466"/>
                  </a:lnTo>
                  <a:lnTo>
                    <a:pt x="469" y="1436"/>
                  </a:lnTo>
                  <a:lnTo>
                    <a:pt x="395" y="1397"/>
                  </a:lnTo>
                  <a:lnTo>
                    <a:pt x="361" y="1374"/>
                  </a:lnTo>
                  <a:lnTo>
                    <a:pt x="342" y="1371"/>
                  </a:lnTo>
                  <a:lnTo>
                    <a:pt x="250" y="1326"/>
                  </a:lnTo>
                  <a:lnTo>
                    <a:pt x="207" y="1283"/>
                  </a:lnTo>
                  <a:lnTo>
                    <a:pt x="188" y="1244"/>
                  </a:lnTo>
                  <a:lnTo>
                    <a:pt x="182" y="1221"/>
                  </a:lnTo>
                  <a:lnTo>
                    <a:pt x="175" y="1212"/>
                  </a:lnTo>
                  <a:lnTo>
                    <a:pt x="135" y="1145"/>
                  </a:lnTo>
                  <a:lnTo>
                    <a:pt x="100" y="1070"/>
                  </a:lnTo>
                  <a:lnTo>
                    <a:pt x="64" y="969"/>
                  </a:lnTo>
                  <a:lnTo>
                    <a:pt x="33" y="842"/>
                  </a:lnTo>
                  <a:lnTo>
                    <a:pt x="10" y="687"/>
                  </a:lnTo>
                  <a:lnTo>
                    <a:pt x="0" y="504"/>
                  </a:lnTo>
                  <a:lnTo>
                    <a:pt x="2" y="402"/>
                  </a:lnTo>
                  <a:lnTo>
                    <a:pt x="2" y="376"/>
                  </a:lnTo>
                  <a:lnTo>
                    <a:pt x="5" y="340"/>
                  </a:lnTo>
                  <a:lnTo>
                    <a:pt x="21" y="274"/>
                  </a:lnTo>
                  <a:lnTo>
                    <a:pt x="47" y="215"/>
                  </a:lnTo>
                  <a:lnTo>
                    <a:pt x="80" y="161"/>
                  </a:lnTo>
                  <a:lnTo>
                    <a:pt x="122" y="117"/>
                  </a:lnTo>
                  <a:lnTo>
                    <a:pt x="169" y="78"/>
                  </a:lnTo>
                  <a:lnTo>
                    <a:pt x="221" y="46"/>
                  </a:lnTo>
                  <a:lnTo>
                    <a:pt x="277" y="23"/>
                  </a:lnTo>
                  <a:lnTo>
                    <a:pt x="336" y="7"/>
                  </a:lnTo>
                  <a:lnTo>
                    <a:pt x="397" y="0"/>
                  </a:lnTo>
                  <a:lnTo>
                    <a:pt x="457" y="0"/>
                  </a:lnTo>
                  <a:lnTo>
                    <a:pt x="516" y="10"/>
                  </a:lnTo>
                  <a:lnTo>
                    <a:pt x="575" y="29"/>
                  </a:lnTo>
                  <a:lnTo>
                    <a:pt x="630" y="58"/>
                  </a:lnTo>
                  <a:lnTo>
                    <a:pt x="681" y="95"/>
                  </a:lnTo>
                  <a:lnTo>
                    <a:pt x="725" y="143"/>
                  </a:lnTo>
                  <a:lnTo>
                    <a:pt x="745" y="171"/>
                  </a:lnTo>
                  <a:lnTo>
                    <a:pt x="873" y="37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4064" y="632"/>
              <a:ext cx="404" cy="606"/>
            </a:xfrm>
            <a:custGeom>
              <a:avLst/>
              <a:gdLst>
                <a:gd name="T0" fmla="*/ 1211 w 1211"/>
                <a:gd name="T1" fmla="*/ 897 h 1819"/>
                <a:gd name="T2" fmla="*/ 1211 w 1211"/>
                <a:gd name="T3" fmla="*/ 926 h 1819"/>
                <a:gd name="T4" fmla="*/ 1201 w 1211"/>
                <a:gd name="T5" fmla="*/ 982 h 1819"/>
                <a:gd name="T6" fmla="*/ 1182 w 1211"/>
                <a:gd name="T7" fmla="*/ 1034 h 1819"/>
                <a:gd name="T8" fmla="*/ 1154 w 1211"/>
                <a:gd name="T9" fmla="*/ 1082 h 1819"/>
                <a:gd name="T10" fmla="*/ 1135 w 1211"/>
                <a:gd name="T11" fmla="*/ 1102 h 1819"/>
                <a:gd name="T12" fmla="*/ 1108 w 1211"/>
                <a:gd name="T13" fmla="*/ 1131 h 1819"/>
                <a:gd name="T14" fmla="*/ 1060 w 1211"/>
                <a:gd name="T15" fmla="*/ 1187 h 1819"/>
                <a:gd name="T16" fmla="*/ 1010 w 1211"/>
                <a:gd name="T17" fmla="*/ 1267 h 1819"/>
                <a:gd name="T18" fmla="*/ 959 w 1211"/>
                <a:gd name="T19" fmla="*/ 1390 h 1819"/>
                <a:gd name="T20" fmla="*/ 955 w 1211"/>
                <a:gd name="T21" fmla="*/ 1408 h 1819"/>
                <a:gd name="T22" fmla="*/ 955 w 1211"/>
                <a:gd name="T23" fmla="*/ 1444 h 1819"/>
                <a:gd name="T24" fmla="*/ 938 w 1211"/>
                <a:gd name="T25" fmla="*/ 1632 h 1819"/>
                <a:gd name="T26" fmla="*/ 915 w 1211"/>
                <a:gd name="T27" fmla="*/ 1732 h 1819"/>
                <a:gd name="T28" fmla="*/ 893 w 1211"/>
                <a:gd name="T29" fmla="*/ 1793 h 1819"/>
                <a:gd name="T30" fmla="*/ 879 w 1211"/>
                <a:gd name="T31" fmla="*/ 1819 h 1819"/>
                <a:gd name="T32" fmla="*/ 866 w 1211"/>
                <a:gd name="T33" fmla="*/ 1794 h 1819"/>
                <a:gd name="T34" fmla="*/ 834 w 1211"/>
                <a:gd name="T35" fmla="*/ 1751 h 1819"/>
                <a:gd name="T36" fmla="*/ 797 w 1211"/>
                <a:gd name="T37" fmla="*/ 1711 h 1819"/>
                <a:gd name="T38" fmla="*/ 753 w 1211"/>
                <a:gd name="T39" fmla="*/ 1676 h 1819"/>
                <a:gd name="T40" fmla="*/ 679 w 1211"/>
                <a:gd name="T41" fmla="*/ 1632 h 1819"/>
                <a:gd name="T42" fmla="*/ 565 w 1211"/>
                <a:gd name="T43" fmla="*/ 1591 h 1819"/>
                <a:gd name="T44" fmla="*/ 442 w 1211"/>
                <a:gd name="T45" fmla="*/ 1570 h 1819"/>
                <a:gd name="T46" fmla="*/ 317 w 1211"/>
                <a:gd name="T47" fmla="*/ 1568 h 1819"/>
                <a:gd name="T48" fmla="*/ 196 w 1211"/>
                <a:gd name="T49" fmla="*/ 1590 h 1819"/>
                <a:gd name="T50" fmla="*/ 111 w 1211"/>
                <a:gd name="T51" fmla="*/ 1620 h 1819"/>
                <a:gd name="T52" fmla="*/ 58 w 1211"/>
                <a:gd name="T53" fmla="*/ 1649 h 1819"/>
                <a:gd name="T54" fmla="*/ 33 w 1211"/>
                <a:gd name="T55" fmla="*/ 1665 h 1819"/>
                <a:gd name="T56" fmla="*/ 31 w 1211"/>
                <a:gd name="T57" fmla="*/ 1650 h 1819"/>
                <a:gd name="T58" fmla="*/ 9 w 1211"/>
                <a:gd name="T59" fmla="*/ 1514 h 1819"/>
                <a:gd name="T60" fmla="*/ 0 w 1211"/>
                <a:gd name="T61" fmla="*/ 1352 h 1819"/>
                <a:gd name="T62" fmla="*/ 5 w 1211"/>
                <a:gd name="T63" fmla="*/ 1231 h 1819"/>
                <a:gd name="T64" fmla="*/ 23 w 1211"/>
                <a:gd name="T65" fmla="*/ 1105 h 1819"/>
                <a:gd name="T66" fmla="*/ 58 w 1211"/>
                <a:gd name="T67" fmla="*/ 981 h 1819"/>
                <a:gd name="T68" fmla="*/ 85 w 1211"/>
                <a:gd name="T69" fmla="*/ 922 h 1819"/>
                <a:gd name="T70" fmla="*/ 108 w 1211"/>
                <a:gd name="T71" fmla="*/ 887 h 1819"/>
                <a:gd name="T72" fmla="*/ 147 w 1211"/>
                <a:gd name="T73" fmla="*/ 808 h 1819"/>
                <a:gd name="T74" fmla="*/ 192 w 1211"/>
                <a:gd name="T75" fmla="*/ 673 h 1819"/>
                <a:gd name="T76" fmla="*/ 245 w 1211"/>
                <a:gd name="T77" fmla="*/ 385 h 1819"/>
                <a:gd name="T78" fmla="*/ 264 w 1211"/>
                <a:gd name="T79" fmla="*/ 231 h 1819"/>
                <a:gd name="T80" fmla="*/ 265 w 1211"/>
                <a:gd name="T81" fmla="*/ 200 h 1819"/>
                <a:gd name="T82" fmla="*/ 277 w 1211"/>
                <a:gd name="T83" fmla="*/ 131 h 1819"/>
                <a:gd name="T84" fmla="*/ 297 w 1211"/>
                <a:gd name="T85" fmla="*/ 79 h 1819"/>
                <a:gd name="T86" fmla="*/ 317 w 1211"/>
                <a:gd name="T87" fmla="*/ 49 h 1819"/>
                <a:gd name="T88" fmla="*/ 342 w 1211"/>
                <a:gd name="T89" fmla="*/ 25 h 1819"/>
                <a:gd name="T90" fmla="*/ 373 w 1211"/>
                <a:gd name="T91" fmla="*/ 6 h 1819"/>
                <a:gd name="T92" fmla="*/ 392 w 1211"/>
                <a:gd name="T93" fmla="*/ 0 h 1819"/>
                <a:gd name="T94" fmla="*/ 470 w 1211"/>
                <a:gd name="T95" fmla="*/ 0 h 1819"/>
                <a:gd name="T96" fmla="*/ 486 w 1211"/>
                <a:gd name="T97" fmla="*/ 7 h 1819"/>
                <a:gd name="T98" fmla="*/ 624 w 1211"/>
                <a:gd name="T99" fmla="*/ 95 h 1819"/>
                <a:gd name="T100" fmla="*/ 778 w 1211"/>
                <a:gd name="T101" fmla="*/ 218 h 1819"/>
                <a:gd name="T102" fmla="*/ 879 w 1211"/>
                <a:gd name="T103" fmla="*/ 308 h 1819"/>
                <a:gd name="T104" fmla="*/ 935 w 1211"/>
                <a:gd name="T105" fmla="*/ 367 h 1819"/>
                <a:gd name="T106" fmla="*/ 1038 w 1211"/>
                <a:gd name="T107" fmla="*/ 500 h 1819"/>
                <a:gd name="T108" fmla="*/ 1125 w 1211"/>
                <a:gd name="T109" fmla="*/ 650 h 1819"/>
                <a:gd name="T110" fmla="*/ 1175 w 1211"/>
                <a:gd name="T111" fmla="*/ 769 h 1819"/>
                <a:gd name="T112" fmla="*/ 1201 w 1211"/>
                <a:gd name="T113" fmla="*/ 854 h 1819"/>
                <a:gd name="T114" fmla="*/ 1211 w 1211"/>
                <a:gd name="T115" fmla="*/ 897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1" h="1819">
                  <a:moveTo>
                    <a:pt x="1211" y="897"/>
                  </a:moveTo>
                  <a:lnTo>
                    <a:pt x="1211" y="926"/>
                  </a:lnTo>
                  <a:lnTo>
                    <a:pt x="1201" y="982"/>
                  </a:lnTo>
                  <a:lnTo>
                    <a:pt x="1182" y="1034"/>
                  </a:lnTo>
                  <a:lnTo>
                    <a:pt x="1154" y="1082"/>
                  </a:lnTo>
                  <a:lnTo>
                    <a:pt x="1135" y="1102"/>
                  </a:lnTo>
                  <a:lnTo>
                    <a:pt x="1108" y="1131"/>
                  </a:lnTo>
                  <a:lnTo>
                    <a:pt x="1060" y="1187"/>
                  </a:lnTo>
                  <a:lnTo>
                    <a:pt x="1010" y="1267"/>
                  </a:lnTo>
                  <a:lnTo>
                    <a:pt x="959" y="1390"/>
                  </a:lnTo>
                  <a:lnTo>
                    <a:pt x="955" y="1408"/>
                  </a:lnTo>
                  <a:lnTo>
                    <a:pt x="955" y="1444"/>
                  </a:lnTo>
                  <a:lnTo>
                    <a:pt x="938" y="1632"/>
                  </a:lnTo>
                  <a:lnTo>
                    <a:pt x="915" y="1732"/>
                  </a:lnTo>
                  <a:lnTo>
                    <a:pt x="893" y="1793"/>
                  </a:lnTo>
                  <a:lnTo>
                    <a:pt x="879" y="1819"/>
                  </a:lnTo>
                  <a:lnTo>
                    <a:pt x="866" y="1794"/>
                  </a:lnTo>
                  <a:lnTo>
                    <a:pt x="834" y="1751"/>
                  </a:lnTo>
                  <a:lnTo>
                    <a:pt x="797" y="1711"/>
                  </a:lnTo>
                  <a:lnTo>
                    <a:pt x="753" y="1676"/>
                  </a:lnTo>
                  <a:lnTo>
                    <a:pt x="679" y="1632"/>
                  </a:lnTo>
                  <a:lnTo>
                    <a:pt x="565" y="1591"/>
                  </a:lnTo>
                  <a:lnTo>
                    <a:pt x="442" y="1570"/>
                  </a:lnTo>
                  <a:lnTo>
                    <a:pt x="317" y="1568"/>
                  </a:lnTo>
                  <a:lnTo>
                    <a:pt x="196" y="1590"/>
                  </a:lnTo>
                  <a:lnTo>
                    <a:pt x="111" y="1620"/>
                  </a:lnTo>
                  <a:lnTo>
                    <a:pt x="58" y="1649"/>
                  </a:lnTo>
                  <a:lnTo>
                    <a:pt x="33" y="1665"/>
                  </a:lnTo>
                  <a:lnTo>
                    <a:pt x="31" y="1650"/>
                  </a:lnTo>
                  <a:lnTo>
                    <a:pt x="9" y="1514"/>
                  </a:lnTo>
                  <a:lnTo>
                    <a:pt x="0" y="1352"/>
                  </a:lnTo>
                  <a:lnTo>
                    <a:pt x="5" y="1231"/>
                  </a:lnTo>
                  <a:lnTo>
                    <a:pt x="23" y="1105"/>
                  </a:lnTo>
                  <a:lnTo>
                    <a:pt x="58" y="981"/>
                  </a:lnTo>
                  <a:lnTo>
                    <a:pt x="85" y="922"/>
                  </a:lnTo>
                  <a:lnTo>
                    <a:pt x="108" y="887"/>
                  </a:lnTo>
                  <a:lnTo>
                    <a:pt x="147" y="808"/>
                  </a:lnTo>
                  <a:lnTo>
                    <a:pt x="192" y="673"/>
                  </a:lnTo>
                  <a:lnTo>
                    <a:pt x="245" y="385"/>
                  </a:lnTo>
                  <a:lnTo>
                    <a:pt x="264" y="231"/>
                  </a:lnTo>
                  <a:lnTo>
                    <a:pt x="265" y="200"/>
                  </a:lnTo>
                  <a:lnTo>
                    <a:pt x="277" y="131"/>
                  </a:lnTo>
                  <a:lnTo>
                    <a:pt x="297" y="79"/>
                  </a:lnTo>
                  <a:lnTo>
                    <a:pt x="317" y="49"/>
                  </a:lnTo>
                  <a:lnTo>
                    <a:pt x="342" y="25"/>
                  </a:lnTo>
                  <a:lnTo>
                    <a:pt x="373" y="6"/>
                  </a:lnTo>
                  <a:lnTo>
                    <a:pt x="392" y="0"/>
                  </a:lnTo>
                  <a:lnTo>
                    <a:pt x="470" y="0"/>
                  </a:lnTo>
                  <a:lnTo>
                    <a:pt x="486" y="7"/>
                  </a:lnTo>
                  <a:lnTo>
                    <a:pt x="624" y="95"/>
                  </a:lnTo>
                  <a:lnTo>
                    <a:pt x="778" y="218"/>
                  </a:lnTo>
                  <a:lnTo>
                    <a:pt x="879" y="308"/>
                  </a:lnTo>
                  <a:lnTo>
                    <a:pt x="935" y="367"/>
                  </a:lnTo>
                  <a:lnTo>
                    <a:pt x="1038" y="500"/>
                  </a:lnTo>
                  <a:lnTo>
                    <a:pt x="1125" y="650"/>
                  </a:lnTo>
                  <a:lnTo>
                    <a:pt x="1175" y="769"/>
                  </a:lnTo>
                  <a:lnTo>
                    <a:pt x="1201" y="854"/>
                  </a:lnTo>
                  <a:lnTo>
                    <a:pt x="1211" y="897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"/>
            <p:cNvSpPr>
              <a:spLocks/>
            </p:cNvSpPr>
            <p:nvPr/>
          </p:nvSpPr>
          <p:spPr bwMode="auto">
            <a:xfrm>
              <a:off x="4058" y="2304"/>
              <a:ext cx="179" cy="393"/>
            </a:xfrm>
            <a:custGeom>
              <a:avLst/>
              <a:gdLst>
                <a:gd name="T0" fmla="*/ 537 w 537"/>
                <a:gd name="T1" fmla="*/ 0 h 1178"/>
                <a:gd name="T2" fmla="*/ 359 w 537"/>
                <a:gd name="T3" fmla="*/ 1178 h 1178"/>
                <a:gd name="T4" fmla="*/ 0 w 537"/>
                <a:gd name="T5" fmla="*/ 844 h 1178"/>
                <a:gd name="T6" fmla="*/ 537 w 537"/>
                <a:gd name="T7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7" h="1178">
                  <a:moveTo>
                    <a:pt x="537" y="0"/>
                  </a:moveTo>
                  <a:lnTo>
                    <a:pt x="359" y="1178"/>
                  </a:lnTo>
                  <a:lnTo>
                    <a:pt x="0" y="84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13" name="직선 연결선 112"/>
          <p:cNvCxnSpPr/>
          <p:nvPr/>
        </p:nvCxnSpPr>
        <p:spPr>
          <a:xfrm>
            <a:off x="366877" y="5795128"/>
            <a:ext cx="1762425" cy="108887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5"/>
          <p:cNvGrpSpPr>
            <a:grpSpLocks noChangeAspect="1"/>
          </p:cNvGrpSpPr>
          <p:nvPr/>
        </p:nvGrpSpPr>
        <p:grpSpPr bwMode="auto">
          <a:xfrm>
            <a:off x="10291571" y="3977807"/>
            <a:ext cx="506150" cy="975193"/>
            <a:chOff x="2776" y="110"/>
            <a:chExt cx="2128" cy="4100"/>
          </a:xfrm>
        </p:grpSpPr>
        <p:sp>
          <p:nvSpPr>
            <p:cNvPr id="120" name="Freeform 6"/>
            <p:cNvSpPr>
              <a:spLocks/>
            </p:cNvSpPr>
            <p:nvPr/>
          </p:nvSpPr>
          <p:spPr bwMode="auto">
            <a:xfrm>
              <a:off x="4058" y="222"/>
              <a:ext cx="350" cy="572"/>
            </a:xfrm>
            <a:custGeom>
              <a:avLst/>
              <a:gdLst>
                <a:gd name="T0" fmla="*/ 1050 w 1050"/>
                <a:gd name="T1" fmla="*/ 1050 h 1716"/>
                <a:gd name="T2" fmla="*/ 1024 w 1050"/>
                <a:gd name="T3" fmla="*/ 1091 h 1716"/>
                <a:gd name="T4" fmla="*/ 903 w 1050"/>
                <a:gd name="T5" fmla="*/ 1338 h 1716"/>
                <a:gd name="T6" fmla="*/ 850 w 1050"/>
                <a:gd name="T7" fmla="*/ 1489 h 1716"/>
                <a:gd name="T8" fmla="*/ 825 w 1050"/>
                <a:gd name="T9" fmla="*/ 1590 h 1716"/>
                <a:gd name="T10" fmla="*/ 819 w 1050"/>
                <a:gd name="T11" fmla="*/ 1639 h 1716"/>
                <a:gd name="T12" fmla="*/ 815 w 1050"/>
                <a:gd name="T13" fmla="*/ 1660 h 1716"/>
                <a:gd name="T14" fmla="*/ 795 w 1050"/>
                <a:gd name="T15" fmla="*/ 1693 h 1716"/>
                <a:gd name="T16" fmla="*/ 760 w 1050"/>
                <a:gd name="T17" fmla="*/ 1711 h 1716"/>
                <a:gd name="T18" fmla="*/ 714 w 1050"/>
                <a:gd name="T19" fmla="*/ 1716 h 1716"/>
                <a:gd name="T20" fmla="*/ 631 w 1050"/>
                <a:gd name="T21" fmla="*/ 1705 h 1716"/>
                <a:gd name="T22" fmla="*/ 497 w 1050"/>
                <a:gd name="T23" fmla="*/ 1662 h 1716"/>
                <a:gd name="T24" fmla="*/ 284 w 1050"/>
                <a:gd name="T25" fmla="*/ 1565 h 1716"/>
                <a:gd name="T26" fmla="*/ 74 w 1050"/>
                <a:gd name="T27" fmla="*/ 1449 h 1716"/>
                <a:gd name="T28" fmla="*/ 50 w 1050"/>
                <a:gd name="T29" fmla="*/ 1434 h 1716"/>
                <a:gd name="T30" fmla="*/ 0 w 1050"/>
                <a:gd name="T31" fmla="*/ 1100 h 1716"/>
                <a:gd name="T32" fmla="*/ 3 w 1050"/>
                <a:gd name="T33" fmla="*/ 973 h 1716"/>
                <a:gd name="T34" fmla="*/ 23 w 1050"/>
                <a:gd name="T35" fmla="*/ 397 h 1716"/>
                <a:gd name="T36" fmla="*/ 36 w 1050"/>
                <a:gd name="T37" fmla="*/ 168 h 1716"/>
                <a:gd name="T38" fmla="*/ 46 w 1050"/>
                <a:gd name="T39" fmla="*/ 85 h 1716"/>
                <a:gd name="T40" fmla="*/ 50 w 1050"/>
                <a:gd name="T41" fmla="*/ 76 h 1716"/>
                <a:gd name="T42" fmla="*/ 69 w 1050"/>
                <a:gd name="T43" fmla="*/ 66 h 1716"/>
                <a:gd name="T44" fmla="*/ 167 w 1050"/>
                <a:gd name="T45" fmla="*/ 42 h 1716"/>
                <a:gd name="T46" fmla="*/ 346 w 1050"/>
                <a:gd name="T47" fmla="*/ 6 h 1716"/>
                <a:gd name="T48" fmla="*/ 383 w 1050"/>
                <a:gd name="T49" fmla="*/ 0 h 1716"/>
                <a:gd name="T50" fmla="*/ 1050 w 1050"/>
                <a:gd name="T51" fmla="*/ 1050 h 1716"/>
                <a:gd name="T52" fmla="*/ 1050 w 1050"/>
                <a:gd name="T53" fmla="*/ 105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50" h="1716">
                  <a:moveTo>
                    <a:pt x="1050" y="1050"/>
                  </a:moveTo>
                  <a:lnTo>
                    <a:pt x="1024" y="1091"/>
                  </a:lnTo>
                  <a:lnTo>
                    <a:pt x="903" y="1338"/>
                  </a:lnTo>
                  <a:lnTo>
                    <a:pt x="850" y="1489"/>
                  </a:lnTo>
                  <a:lnTo>
                    <a:pt x="825" y="1590"/>
                  </a:lnTo>
                  <a:lnTo>
                    <a:pt x="819" y="1639"/>
                  </a:lnTo>
                  <a:lnTo>
                    <a:pt x="815" y="1660"/>
                  </a:lnTo>
                  <a:lnTo>
                    <a:pt x="795" y="1693"/>
                  </a:lnTo>
                  <a:lnTo>
                    <a:pt x="760" y="1711"/>
                  </a:lnTo>
                  <a:lnTo>
                    <a:pt x="714" y="1716"/>
                  </a:lnTo>
                  <a:lnTo>
                    <a:pt x="631" y="1705"/>
                  </a:lnTo>
                  <a:lnTo>
                    <a:pt x="497" y="1662"/>
                  </a:lnTo>
                  <a:lnTo>
                    <a:pt x="284" y="1565"/>
                  </a:lnTo>
                  <a:lnTo>
                    <a:pt x="74" y="1449"/>
                  </a:lnTo>
                  <a:lnTo>
                    <a:pt x="50" y="1434"/>
                  </a:lnTo>
                  <a:lnTo>
                    <a:pt x="0" y="1100"/>
                  </a:lnTo>
                  <a:lnTo>
                    <a:pt x="3" y="973"/>
                  </a:lnTo>
                  <a:lnTo>
                    <a:pt x="23" y="397"/>
                  </a:lnTo>
                  <a:lnTo>
                    <a:pt x="36" y="168"/>
                  </a:lnTo>
                  <a:lnTo>
                    <a:pt x="46" y="85"/>
                  </a:lnTo>
                  <a:lnTo>
                    <a:pt x="50" y="76"/>
                  </a:lnTo>
                  <a:lnTo>
                    <a:pt x="69" y="66"/>
                  </a:lnTo>
                  <a:lnTo>
                    <a:pt x="167" y="42"/>
                  </a:lnTo>
                  <a:lnTo>
                    <a:pt x="346" y="6"/>
                  </a:lnTo>
                  <a:lnTo>
                    <a:pt x="383" y="0"/>
                  </a:lnTo>
                  <a:lnTo>
                    <a:pt x="1050" y="1050"/>
                  </a:lnTo>
                  <a:lnTo>
                    <a:pt x="1050" y="1050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7"/>
            <p:cNvSpPr>
              <a:spLocks/>
            </p:cNvSpPr>
            <p:nvPr/>
          </p:nvSpPr>
          <p:spPr bwMode="auto">
            <a:xfrm>
              <a:off x="4212" y="435"/>
              <a:ext cx="170" cy="231"/>
            </a:xfrm>
            <a:custGeom>
              <a:avLst/>
              <a:gdLst>
                <a:gd name="T0" fmla="*/ 511 w 511"/>
                <a:gd name="T1" fmla="*/ 565 h 691"/>
                <a:gd name="T2" fmla="*/ 474 w 511"/>
                <a:gd name="T3" fmla="*/ 628 h 691"/>
                <a:gd name="T4" fmla="*/ 435 w 511"/>
                <a:gd name="T5" fmla="*/ 691 h 691"/>
                <a:gd name="T6" fmla="*/ 0 w 511"/>
                <a:gd name="T7" fmla="*/ 0 h 691"/>
                <a:gd name="T8" fmla="*/ 511 w 511"/>
                <a:gd name="T9" fmla="*/ 56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691">
                  <a:moveTo>
                    <a:pt x="511" y="565"/>
                  </a:moveTo>
                  <a:lnTo>
                    <a:pt x="474" y="628"/>
                  </a:lnTo>
                  <a:lnTo>
                    <a:pt x="435" y="691"/>
                  </a:lnTo>
                  <a:lnTo>
                    <a:pt x="0" y="0"/>
                  </a:lnTo>
                  <a:lnTo>
                    <a:pt x="511" y="565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8"/>
            <p:cNvSpPr>
              <a:spLocks/>
            </p:cNvSpPr>
            <p:nvPr/>
          </p:nvSpPr>
          <p:spPr bwMode="auto">
            <a:xfrm>
              <a:off x="4153" y="128"/>
              <a:ext cx="367" cy="512"/>
            </a:xfrm>
            <a:custGeom>
              <a:avLst/>
              <a:gdLst>
                <a:gd name="T0" fmla="*/ 98 w 1100"/>
                <a:gd name="T1" fmla="*/ 589 h 1536"/>
                <a:gd name="T2" fmla="*/ 110 w 1100"/>
                <a:gd name="T3" fmla="*/ 616 h 1536"/>
                <a:gd name="T4" fmla="*/ 195 w 1100"/>
                <a:gd name="T5" fmla="*/ 792 h 1536"/>
                <a:gd name="T6" fmla="*/ 282 w 1100"/>
                <a:gd name="T7" fmla="*/ 949 h 1536"/>
                <a:gd name="T8" fmla="*/ 393 w 1100"/>
                <a:gd name="T9" fmla="*/ 1120 h 1536"/>
                <a:gd name="T10" fmla="*/ 490 w 1100"/>
                <a:gd name="T11" fmla="*/ 1244 h 1536"/>
                <a:gd name="T12" fmla="*/ 559 w 1100"/>
                <a:gd name="T13" fmla="*/ 1320 h 1536"/>
                <a:gd name="T14" fmla="*/ 632 w 1100"/>
                <a:gd name="T15" fmla="*/ 1389 h 1536"/>
                <a:gd name="T16" fmla="*/ 710 w 1100"/>
                <a:gd name="T17" fmla="*/ 1448 h 1536"/>
                <a:gd name="T18" fmla="*/ 791 w 1100"/>
                <a:gd name="T19" fmla="*/ 1496 h 1536"/>
                <a:gd name="T20" fmla="*/ 876 w 1100"/>
                <a:gd name="T21" fmla="*/ 1527 h 1536"/>
                <a:gd name="T22" fmla="*/ 917 w 1100"/>
                <a:gd name="T23" fmla="*/ 1536 h 1536"/>
                <a:gd name="T24" fmla="*/ 937 w 1100"/>
                <a:gd name="T25" fmla="*/ 1536 h 1536"/>
                <a:gd name="T26" fmla="*/ 975 w 1100"/>
                <a:gd name="T27" fmla="*/ 1526 h 1536"/>
                <a:gd name="T28" fmla="*/ 995 w 1100"/>
                <a:gd name="T29" fmla="*/ 1510 h 1536"/>
                <a:gd name="T30" fmla="*/ 1004 w 1100"/>
                <a:gd name="T31" fmla="*/ 1500 h 1536"/>
                <a:gd name="T32" fmla="*/ 1020 w 1100"/>
                <a:gd name="T33" fmla="*/ 1471 h 1536"/>
                <a:gd name="T34" fmla="*/ 1025 w 1100"/>
                <a:gd name="T35" fmla="*/ 1432 h 1536"/>
                <a:gd name="T36" fmla="*/ 1011 w 1100"/>
                <a:gd name="T37" fmla="*/ 1385 h 1536"/>
                <a:gd name="T38" fmla="*/ 995 w 1100"/>
                <a:gd name="T39" fmla="*/ 1358 h 1536"/>
                <a:gd name="T40" fmla="*/ 995 w 1100"/>
                <a:gd name="T41" fmla="*/ 1255 h 1536"/>
                <a:gd name="T42" fmla="*/ 995 w 1100"/>
                <a:gd name="T43" fmla="*/ 1248 h 1536"/>
                <a:gd name="T44" fmla="*/ 989 w 1100"/>
                <a:gd name="T45" fmla="*/ 1219 h 1536"/>
                <a:gd name="T46" fmla="*/ 978 w 1100"/>
                <a:gd name="T47" fmla="*/ 1205 h 1536"/>
                <a:gd name="T48" fmla="*/ 969 w 1100"/>
                <a:gd name="T49" fmla="*/ 1204 h 1536"/>
                <a:gd name="T50" fmla="*/ 972 w 1100"/>
                <a:gd name="T51" fmla="*/ 1204 h 1536"/>
                <a:gd name="T52" fmla="*/ 986 w 1100"/>
                <a:gd name="T53" fmla="*/ 1192 h 1536"/>
                <a:gd name="T54" fmla="*/ 994 w 1100"/>
                <a:gd name="T55" fmla="*/ 1170 h 1536"/>
                <a:gd name="T56" fmla="*/ 995 w 1100"/>
                <a:gd name="T57" fmla="*/ 1152 h 1536"/>
                <a:gd name="T58" fmla="*/ 995 w 1100"/>
                <a:gd name="T59" fmla="*/ 1049 h 1536"/>
                <a:gd name="T60" fmla="*/ 1011 w 1100"/>
                <a:gd name="T61" fmla="*/ 1049 h 1536"/>
                <a:gd name="T62" fmla="*/ 1077 w 1100"/>
                <a:gd name="T63" fmla="*/ 1032 h 1536"/>
                <a:gd name="T64" fmla="*/ 1097 w 1100"/>
                <a:gd name="T65" fmla="*/ 1009 h 1536"/>
                <a:gd name="T66" fmla="*/ 1100 w 1100"/>
                <a:gd name="T67" fmla="*/ 988 h 1536"/>
                <a:gd name="T68" fmla="*/ 1097 w 1100"/>
                <a:gd name="T69" fmla="*/ 973 h 1536"/>
                <a:gd name="T70" fmla="*/ 1083 w 1100"/>
                <a:gd name="T71" fmla="*/ 943 h 1536"/>
                <a:gd name="T72" fmla="*/ 1030 w 1100"/>
                <a:gd name="T73" fmla="*/ 874 h 1536"/>
                <a:gd name="T74" fmla="*/ 937 w 1100"/>
                <a:gd name="T75" fmla="*/ 784 h 1536"/>
                <a:gd name="T76" fmla="*/ 917 w 1100"/>
                <a:gd name="T77" fmla="*/ 769 h 1536"/>
                <a:gd name="T78" fmla="*/ 914 w 1100"/>
                <a:gd name="T79" fmla="*/ 766 h 1536"/>
                <a:gd name="T80" fmla="*/ 906 w 1100"/>
                <a:gd name="T81" fmla="*/ 738 h 1536"/>
                <a:gd name="T82" fmla="*/ 910 w 1100"/>
                <a:gd name="T83" fmla="*/ 710 h 1536"/>
                <a:gd name="T84" fmla="*/ 917 w 1100"/>
                <a:gd name="T85" fmla="*/ 691 h 1536"/>
                <a:gd name="T86" fmla="*/ 925 w 1100"/>
                <a:gd name="T87" fmla="*/ 662 h 1536"/>
                <a:gd name="T88" fmla="*/ 922 w 1100"/>
                <a:gd name="T89" fmla="*/ 609 h 1536"/>
                <a:gd name="T90" fmla="*/ 899 w 1100"/>
                <a:gd name="T91" fmla="*/ 547 h 1536"/>
                <a:gd name="T92" fmla="*/ 893 w 1100"/>
                <a:gd name="T93" fmla="*/ 538 h 1536"/>
                <a:gd name="T94" fmla="*/ 637 w 1100"/>
                <a:gd name="T95" fmla="*/ 154 h 1536"/>
                <a:gd name="T96" fmla="*/ 226 w 1100"/>
                <a:gd name="T97" fmla="*/ 0 h 1536"/>
                <a:gd name="T98" fmla="*/ 213 w 1100"/>
                <a:gd name="T99" fmla="*/ 21 h 1536"/>
                <a:gd name="T100" fmla="*/ 141 w 1100"/>
                <a:gd name="T101" fmla="*/ 112 h 1536"/>
                <a:gd name="T102" fmla="*/ 84 w 1100"/>
                <a:gd name="T103" fmla="*/ 193 h 1536"/>
                <a:gd name="T104" fmla="*/ 33 w 1100"/>
                <a:gd name="T105" fmla="*/ 283 h 1536"/>
                <a:gd name="T106" fmla="*/ 9 w 1100"/>
                <a:gd name="T107" fmla="*/ 354 h 1536"/>
                <a:gd name="T108" fmla="*/ 0 w 1100"/>
                <a:gd name="T109" fmla="*/ 401 h 1536"/>
                <a:gd name="T110" fmla="*/ 2 w 1100"/>
                <a:gd name="T111" fmla="*/ 448 h 1536"/>
                <a:gd name="T112" fmla="*/ 13 w 1100"/>
                <a:gd name="T113" fmla="*/ 492 h 1536"/>
                <a:gd name="T114" fmla="*/ 36 w 1100"/>
                <a:gd name="T115" fmla="*/ 534 h 1536"/>
                <a:gd name="T116" fmla="*/ 74 w 1100"/>
                <a:gd name="T117" fmla="*/ 571 h 1536"/>
                <a:gd name="T118" fmla="*/ 98 w 1100"/>
                <a:gd name="T119" fmla="*/ 589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0" h="1536">
                  <a:moveTo>
                    <a:pt x="98" y="589"/>
                  </a:moveTo>
                  <a:lnTo>
                    <a:pt x="110" y="616"/>
                  </a:lnTo>
                  <a:lnTo>
                    <a:pt x="195" y="792"/>
                  </a:lnTo>
                  <a:lnTo>
                    <a:pt x="282" y="949"/>
                  </a:lnTo>
                  <a:lnTo>
                    <a:pt x="393" y="1120"/>
                  </a:lnTo>
                  <a:lnTo>
                    <a:pt x="490" y="1244"/>
                  </a:lnTo>
                  <a:lnTo>
                    <a:pt x="559" y="1320"/>
                  </a:lnTo>
                  <a:lnTo>
                    <a:pt x="632" y="1389"/>
                  </a:lnTo>
                  <a:lnTo>
                    <a:pt x="710" y="1448"/>
                  </a:lnTo>
                  <a:lnTo>
                    <a:pt x="791" y="1496"/>
                  </a:lnTo>
                  <a:lnTo>
                    <a:pt x="876" y="1527"/>
                  </a:lnTo>
                  <a:lnTo>
                    <a:pt x="917" y="1536"/>
                  </a:lnTo>
                  <a:lnTo>
                    <a:pt x="937" y="1536"/>
                  </a:lnTo>
                  <a:lnTo>
                    <a:pt x="975" y="1526"/>
                  </a:lnTo>
                  <a:lnTo>
                    <a:pt x="995" y="1510"/>
                  </a:lnTo>
                  <a:lnTo>
                    <a:pt x="1004" y="1500"/>
                  </a:lnTo>
                  <a:lnTo>
                    <a:pt x="1020" y="1471"/>
                  </a:lnTo>
                  <a:lnTo>
                    <a:pt x="1025" y="1432"/>
                  </a:lnTo>
                  <a:lnTo>
                    <a:pt x="1011" y="1385"/>
                  </a:lnTo>
                  <a:lnTo>
                    <a:pt x="995" y="1358"/>
                  </a:lnTo>
                  <a:lnTo>
                    <a:pt x="995" y="1255"/>
                  </a:lnTo>
                  <a:lnTo>
                    <a:pt x="995" y="1248"/>
                  </a:lnTo>
                  <a:lnTo>
                    <a:pt x="989" y="1219"/>
                  </a:lnTo>
                  <a:lnTo>
                    <a:pt x="978" y="1205"/>
                  </a:lnTo>
                  <a:lnTo>
                    <a:pt x="969" y="1204"/>
                  </a:lnTo>
                  <a:lnTo>
                    <a:pt x="972" y="1204"/>
                  </a:lnTo>
                  <a:lnTo>
                    <a:pt x="986" y="1192"/>
                  </a:lnTo>
                  <a:lnTo>
                    <a:pt x="994" y="1170"/>
                  </a:lnTo>
                  <a:lnTo>
                    <a:pt x="995" y="1152"/>
                  </a:lnTo>
                  <a:lnTo>
                    <a:pt x="995" y="1049"/>
                  </a:lnTo>
                  <a:lnTo>
                    <a:pt x="1011" y="1049"/>
                  </a:lnTo>
                  <a:lnTo>
                    <a:pt x="1077" y="1032"/>
                  </a:lnTo>
                  <a:lnTo>
                    <a:pt x="1097" y="1009"/>
                  </a:lnTo>
                  <a:lnTo>
                    <a:pt x="1100" y="988"/>
                  </a:lnTo>
                  <a:lnTo>
                    <a:pt x="1097" y="973"/>
                  </a:lnTo>
                  <a:lnTo>
                    <a:pt x="1083" y="943"/>
                  </a:lnTo>
                  <a:lnTo>
                    <a:pt x="1030" y="874"/>
                  </a:lnTo>
                  <a:lnTo>
                    <a:pt x="937" y="784"/>
                  </a:lnTo>
                  <a:lnTo>
                    <a:pt x="917" y="769"/>
                  </a:lnTo>
                  <a:lnTo>
                    <a:pt x="914" y="766"/>
                  </a:lnTo>
                  <a:lnTo>
                    <a:pt x="906" y="738"/>
                  </a:lnTo>
                  <a:lnTo>
                    <a:pt x="910" y="710"/>
                  </a:lnTo>
                  <a:lnTo>
                    <a:pt x="917" y="691"/>
                  </a:lnTo>
                  <a:lnTo>
                    <a:pt x="925" y="662"/>
                  </a:lnTo>
                  <a:lnTo>
                    <a:pt x="922" y="609"/>
                  </a:lnTo>
                  <a:lnTo>
                    <a:pt x="899" y="547"/>
                  </a:lnTo>
                  <a:lnTo>
                    <a:pt x="893" y="538"/>
                  </a:lnTo>
                  <a:lnTo>
                    <a:pt x="637" y="154"/>
                  </a:lnTo>
                  <a:lnTo>
                    <a:pt x="226" y="0"/>
                  </a:lnTo>
                  <a:lnTo>
                    <a:pt x="213" y="21"/>
                  </a:lnTo>
                  <a:lnTo>
                    <a:pt x="141" y="112"/>
                  </a:lnTo>
                  <a:lnTo>
                    <a:pt x="84" y="193"/>
                  </a:lnTo>
                  <a:lnTo>
                    <a:pt x="33" y="283"/>
                  </a:lnTo>
                  <a:lnTo>
                    <a:pt x="9" y="354"/>
                  </a:lnTo>
                  <a:lnTo>
                    <a:pt x="0" y="401"/>
                  </a:lnTo>
                  <a:lnTo>
                    <a:pt x="2" y="448"/>
                  </a:lnTo>
                  <a:lnTo>
                    <a:pt x="13" y="492"/>
                  </a:lnTo>
                  <a:lnTo>
                    <a:pt x="36" y="534"/>
                  </a:lnTo>
                  <a:lnTo>
                    <a:pt x="74" y="571"/>
                  </a:lnTo>
                  <a:lnTo>
                    <a:pt x="98" y="58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9"/>
            <p:cNvSpPr>
              <a:spLocks/>
            </p:cNvSpPr>
            <p:nvPr/>
          </p:nvSpPr>
          <p:spPr bwMode="auto">
            <a:xfrm>
              <a:off x="4161" y="274"/>
              <a:ext cx="315" cy="367"/>
            </a:xfrm>
            <a:custGeom>
              <a:avLst/>
              <a:gdLst>
                <a:gd name="T0" fmla="*/ 0 w 947"/>
                <a:gd name="T1" fmla="*/ 255 h 1103"/>
                <a:gd name="T2" fmla="*/ 16 w 947"/>
                <a:gd name="T3" fmla="*/ 288 h 1103"/>
                <a:gd name="T4" fmla="*/ 131 w 947"/>
                <a:gd name="T5" fmla="*/ 485 h 1103"/>
                <a:gd name="T6" fmla="*/ 243 w 947"/>
                <a:gd name="T7" fmla="*/ 655 h 1103"/>
                <a:gd name="T8" fmla="*/ 345 w 947"/>
                <a:gd name="T9" fmla="*/ 785 h 1103"/>
                <a:gd name="T10" fmla="*/ 417 w 947"/>
                <a:gd name="T11" fmla="*/ 867 h 1103"/>
                <a:gd name="T12" fmla="*/ 495 w 947"/>
                <a:gd name="T13" fmla="*/ 942 h 1103"/>
                <a:gd name="T14" fmla="*/ 574 w 947"/>
                <a:gd name="T15" fmla="*/ 1007 h 1103"/>
                <a:gd name="T16" fmla="*/ 656 w 947"/>
                <a:gd name="T17" fmla="*/ 1057 h 1103"/>
                <a:gd name="T18" fmla="*/ 740 w 947"/>
                <a:gd name="T19" fmla="*/ 1090 h 1103"/>
                <a:gd name="T20" fmla="*/ 823 w 947"/>
                <a:gd name="T21" fmla="*/ 1103 h 1103"/>
                <a:gd name="T22" fmla="*/ 905 w 947"/>
                <a:gd name="T23" fmla="*/ 1091 h 1103"/>
                <a:gd name="T24" fmla="*/ 947 w 947"/>
                <a:gd name="T25" fmla="*/ 1074 h 1103"/>
                <a:gd name="T26" fmla="*/ 128 w 947"/>
                <a:gd name="T27" fmla="*/ 0 h 1103"/>
                <a:gd name="T28" fmla="*/ 0 w 947"/>
                <a:gd name="T29" fmla="*/ 255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7" h="1103">
                  <a:moveTo>
                    <a:pt x="0" y="255"/>
                  </a:moveTo>
                  <a:lnTo>
                    <a:pt x="16" y="288"/>
                  </a:lnTo>
                  <a:lnTo>
                    <a:pt x="131" y="485"/>
                  </a:lnTo>
                  <a:lnTo>
                    <a:pt x="243" y="655"/>
                  </a:lnTo>
                  <a:lnTo>
                    <a:pt x="345" y="785"/>
                  </a:lnTo>
                  <a:lnTo>
                    <a:pt x="417" y="867"/>
                  </a:lnTo>
                  <a:lnTo>
                    <a:pt x="495" y="942"/>
                  </a:lnTo>
                  <a:lnTo>
                    <a:pt x="574" y="1007"/>
                  </a:lnTo>
                  <a:lnTo>
                    <a:pt x="656" y="1057"/>
                  </a:lnTo>
                  <a:lnTo>
                    <a:pt x="740" y="1090"/>
                  </a:lnTo>
                  <a:lnTo>
                    <a:pt x="823" y="1103"/>
                  </a:lnTo>
                  <a:lnTo>
                    <a:pt x="905" y="1091"/>
                  </a:lnTo>
                  <a:lnTo>
                    <a:pt x="947" y="1074"/>
                  </a:lnTo>
                  <a:lnTo>
                    <a:pt x="128" y="0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10"/>
            <p:cNvSpPr>
              <a:spLocks/>
            </p:cNvSpPr>
            <p:nvPr/>
          </p:nvSpPr>
          <p:spPr bwMode="auto">
            <a:xfrm>
              <a:off x="3988" y="110"/>
              <a:ext cx="394" cy="488"/>
            </a:xfrm>
            <a:custGeom>
              <a:avLst/>
              <a:gdLst>
                <a:gd name="T0" fmla="*/ 1031 w 1184"/>
                <a:gd name="T1" fmla="*/ 976 h 1463"/>
                <a:gd name="T2" fmla="*/ 925 w 1184"/>
                <a:gd name="T3" fmla="*/ 942 h 1463"/>
                <a:gd name="T4" fmla="*/ 870 w 1184"/>
                <a:gd name="T5" fmla="*/ 769 h 1463"/>
                <a:gd name="T6" fmla="*/ 821 w 1184"/>
                <a:gd name="T7" fmla="*/ 727 h 1463"/>
                <a:gd name="T8" fmla="*/ 681 w 1184"/>
                <a:gd name="T9" fmla="*/ 691 h 1463"/>
                <a:gd name="T10" fmla="*/ 608 w 1184"/>
                <a:gd name="T11" fmla="*/ 717 h 1463"/>
                <a:gd name="T12" fmla="*/ 571 w 1184"/>
                <a:gd name="T13" fmla="*/ 772 h 1463"/>
                <a:gd name="T14" fmla="*/ 549 w 1184"/>
                <a:gd name="T15" fmla="*/ 868 h 1463"/>
                <a:gd name="T16" fmla="*/ 542 w 1184"/>
                <a:gd name="T17" fmla="*/ 1259 h 1463"/>
                <a:gd name="T18" fmla="*/ 513 w 1184"/>
                <a:gd name="T19" fmla="*/ 1316 h 1463"/>
                <a:gd name="T20" fmla="*/ 284 w 1184"/>
                <a:gd name="T21" fmla="*/ 1411 h 1463"/>
                <a:gd name="T22" fmla="*/ 238 w 1184"/>
                <a:gd name="T23" fmla="*/ 1463 h 1463"/>
                <a:gd name="T24" fmla="*/ 152 w 1184"/>
                <a:gd name="T25" fmla="*/ 1259 h 1463"/>
                <a:gd name="T26" fmla="*/ 38 w 1184"/>
                <a:gd name="T27" fmla="*/ 900 h 1463"/>
                <a:gd name="T28" fmla="*/ 0 w 1184"/>
                <a:gd name="T29" fmla="*/ 654 h 1463"/>
                <a:gd name="T30" fmla="*/ 8 w 1184"/>
                <a:gd name="T31" fmla="*/ 567 h 1463"/>
                <a:gd name="T32" fmla="*/ 47 w 1184"/>
                <a:gd name="T33" fmla="*/ 408 h 1463"/>
                <a:gd name="T34" fmla="*/ 153 w 1184"/>
                <a:gd name="T35" fmla="*/ 242 h 1463"/>
                <a:gd name="T36" fmla="*/ 330 w 1184"/>
                <a:gd name="T37" fmla="*/ 86 h 1463"/>
                <a:gd name="T38" fmla="*/ 372 w 1184"/>
                <a:gd name="T39" fmla="*/ 68 h 1463"/>
                <a:gd name="T40" fmla="*/ 709 w 1184"/>
                <a:gd name="T41" fmla="*/ 1 h 1463"/>
                <a:gd name="T42" fmla="*/ 851 w 1184"/>
                <a:gd name="T43" fmla="*/ 4 h 1463"/>
                <a:gd name="T44" fmla="*/ 935 w 1184"/>
                <a:gd name="T45" fmla="*/ 26 h 1463"/>
                <a:gd name="T46" fmla="*/ 1034 w 1184"/>
                <a:gd name="T47" fmla="*/ 78 h 1463"/>
                <a:gd name="T48" fmla="*/ 1116 w 1184"/>
                <a:gd name="T49" fmla="*/ 148 h 1463"/>
                <a:gd name="T50" fmla="*/ 1174 w 1184"/>
                <a:gd name="T51" fmla="*/ 236 h 1463"/>
                <a:gd name="T52" fmla="*/ 1184 w 1184"/>
                <a:gd name="T53" fmla="*/ 311 h 1463"/>
                <a:gd name="T54" fmla="*/ 1036 w 1184"/>
                <a:gd name="T55" fmla="*/ 274 h 1463"/>
                <a:gd name="T56" fmla="*/ 987 w 1184"/>
                <a:gd name="T57" fmla="*/ 282 h 1463"/>
                <a:gd name="T58" fmla="*/ 990 w 1184"/>
                <a:gd name="T59" fmla="*/ 315 h 1463"/>
                <a:gd name="T60" fmla="*/ 1008 w 1184"/>
                <a:gd name="T61" fmla="*/ 353 h 1463"/>
                <a:gd name="T62" fmla="*/ 1031 w 1184"/>
                <a:gd name="T63" fmla="*/ 389 h 1463"/>
                <a:gd name="T64" fmla="*/ 1056 w 1184"/>
                <a:gd name="T65" fmla="*/ 494 h 1463"/>
                <a:gd name="T66" fmla="*/ 1037 w 1184"/>
                <a:gd name="T67" fmla="*/ 606 h 1463"/>
                <a:gd name="T68" fmla="*/ 1023 w 1184"/>
                <a:gd name="T69" fmla="*/ 786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4" h="1463">
                  <a:moveTo>
                    <a:pt x="1031" y="824"/>
                  </a:moveTo>
                  <a:lnTo>
                    <a:pt x="1031" y="976"/>
                  </a:lnTo>
                  <a:lnTo>
                    <a:pt x="929" y="976"/>
                  </a:lnTo>
                  <a:lnTo>
                    <a:pt x="925" y="942"/>
                  </a:lnTo>
                  <a:lnTo>
                    <a:pt x="899" y="835"/>
                  </a:lnTo>
                  <a:lnTo>
                    <a:pt x="870" y="769"/>
                  </a:lnTo>
                  <a:lnTo>
                    <a:pt x="851" y="746"/>
                  </a:lnTo>
                  <a:lnTo>
                    <a:pt x="821" y="727"/>
                  </a:lnTo>
                  <a:lnTo>
                    <a:pt x="742" y="697"/>
                  </a:lnTo>
                  <a:lnTo>
                    <a:pt x="681" y="691"/>
                  </a:lnTo>
                  <a:lnTo>
                    <a:pt x="643" y="698"/>
                  </a:lnTo>
                  <a:lnTo>
                    <a:pt x="608" y="717"/>
                  </a:lnTo>
                  <a:lnTo>
                    <a:pt x="581" y="749"/>
                  </a:lnTo>
                  <a:lnTo>
                    <a:pt x="571" y="772"/>
                  </a:lnTo>
                  <a:lnTo>
                    <a:pt x="561" y="798"/>
                  </a:lnTo>
                  <a:lnTo>
                    <a:pt x="549" y="868"/>
                  </a:lnTo>
                  <a:lnTo>
                    <a:pt x="539" y="998"/>
                  </a:lnTo>
                  <a:lnTo>
                    <a:pt x="542" y="1259"/>
                  </a:lnTo>
                  <a:lnTo>
                    <a:pt x="545" y="1310"/>
                  </a:lnTo>
                  <a:lnTo>
                    <a:pt x="513" y="1316"/>
                  </a:lnTo>
                  <a:lnTo>
                    <a:pt x="356" y="1369"/>
                  </a:lnTo>
                  <a:lnTo>
                    <a:pt x="284" y="1411"/>
                  </a:lnTo>
                  <a:lnTo>
                    <a:pt x="248" y="1444"/>
                  </a:lnTo>
                  <a:lnTo>
                    <a:pt x="238" y="1463"/>
                  </a:lnTo>
                  <a:lnTo>
                    <a:pt x="228" y="1444"/>
                  </a:lnTo>
                  <a:lnTo>
                    <a:pt x="152" y="1259"/>
                  </a:lnTo>
                  <a:lnTo>
                    <a:pt x="80" y="1048"/>
                  </a:lnTo>
                  <a:lnTo>
                    <a:pt x="38" y="900"/>
                  </a:lnTo>
                  <a:lnTo>
                    <a:pt x="9" y="755"/>
                  </a:lnTo>
                  <a:lnTo>
                    <a:pt x="0" y="654"/>
                  </a:lnTo>
                  <a:lnTo>
                    <a:pt x="3" y="595"/>
                  </a:lnTo>
                  <a:lnTo>
                    <a:pt x="8" y="567"/>
                  </a:lnTo>
                  <a:lnTo>
                    <a:pt x="13" y="511"/>
                  </a:lnTo>
                  <a:lnTo>
                    <a:pt x="47" y="408"/>
                  </a:lnTo>
                  <a:lnTo>
                    <a:pt x="95" y="318"/>
                  </a:lnTo>
                  <a:lnTo>
                    <a:pt x="153" y="242"/>
                  </a:lnTo>
                  <a:lnTo>
                    <a:pt x="242" y="151"/>
                  </a:lnTo>
                  <a:lnTo>
                    <a:pt x="330" y="86"/>
                  </a:lnTo>
                  <a:lnTo>
                    <a:pt x="340" y="81"/>
                  </a:lnTo>
                  <a:lnTo>
                    <a:pt x="372" y="68"/>
                  </a:lnTo>
                  <a:lnTo>
                    <a:pt x="576" y="16"/>
                  </a:lnTo>
                  <a:lnTo>
                    <a:pt x="709" y="1"/>
                  </a:lnTo>
                  <a:lnTo>
                    <a:pt x="804" y="0"/>
                  </a:lnTo>
                  <a:lnTo>
                    <a:pt x="851" y="4"/>
                  </a:lnTo>
                  <a:lnTo>
                    <a:pt x="880" y="10"/>
                  </a:lnTo>
                  <a:lnTo>
                    <a:pt x="935" y="26"/>
                  </a:lnTo>
                  <a:lnTo>
                    <a:pt x="987" y="49"/>
                  </a:lnTo>
                  <a:lnTo>
                    <a:pt x="1034" y="78"/>
                  </a:lnTo>
                  <a:lnTo>
                    <a:pt x="1077" y="111"/>
                  </a:lnTo>
                  <a:lnTo>
                    <a:pt x="1116" y="148"/>
                  </a:lnTo>
                  <a:lnTo>
                    <a:pt x="1148" y="192"/>
                  </a:lnTo>
                  <a:lnTo>
                    <a:pt x="1174" y="236"/>
                  </a:lnTo>
                  <a:lnTo>
                    <a:pt x="1184" y="261"/>
                  </a:lnTo>
                  <a:lnTo>
                    <a:pt x="1184" y="311"/>
                  </a:lnTo>
                  <a:lnTo>
                    <a:pt x="1149" y="298"/>
                  </a:lnTo>
                  <a:lnTo>
                    <a:pt x="1036" y="274"/>
                  </a:lnTo>
                  <a:lnTo>
                    <a:pt x="1001" y="274"/>
                  </a:lnTo>
                  <a:lnTo>
                    <a:pt x="987" y="282"/>
                  </a:lnTo>
                  <a:lnTo>
                    <a:pt x="982" y="292"/>
                  </a:lnTo>
                  <a:lnTo>
                    <a:pt x="990" y="315"/>
                  </a:lnTo>
                  <a:lnTo>
                    <a:pt x="1005" y="337"/>
                  </a:lnTo>
                  <a:lnTo>
                    <a:pt x="1008" y="353"/>
                  </a:lnTo>
                  <a:lnTo>
                    <a:pt x="1027" y="372"/>
                  </a:lnTo>
                  <a:lnTo>
                    <a:pt x="1031" y="389"/>
                  </a:lnTo>
                  <a:lnTo>
                    <a:pt x="1047" y="426"/>
                  </a:lnTo>
                  <a:lnTo>
                    <a:pt x="1056" y="494"/>
                  </a:lnTo>
                  <a:lnTo>
                    <a:pt x="1056" y="515"/>
                  </a:lnTo>
                  <a:lnTo>
                    <a:pt x="1037" y="606"/>
                  </a:lnTo>
                  <a:lnTo>
                    <a:pt x="1020" y="714"/>
                  </a:lnTo>
                  <a:lnTo>
                    <a:pt x="1023" y="786"/>
                  </a:lnTo>
                  <a:lnTo>
                    <a:pt x="1031" y="824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11"/>
            <p:cNvSpPr>
              <a:spLocks/>
            </p:cNvSpPr>
            <p:nvPr/>
          </p:nvSpPr>
          <p:spPr bwMode="auto">
            <a:xfrm>
              <a:off x="4185" y="306"/>
              <a:ext cx="112" cy="169"/>
            </a:xfrm>
            <a:custGeom>
              <a:avLst/>
              <a:gdLst>
                <a:gd name="T0" fmla="*/ 337 w 337"/>
                <a:gd name="T1" fmla="*/ 439 h 505"/>
                <a:gd name="T2" fmla="*/ 337 w 337"/>
                <a:gd name="T3" fmla="*/ 452 h 505"/>
                <a:gd name="T4" fmla="*/ 318 w 337"/>
                <a:gd name="T5" fmla="*/ 491 h 505"/>
                <a:gd name="T6" fmla="*/ 304 w 337"/>
                <a:gd name="T7" fmla="*/ 501 h 505"/>
                <a:gd name="T8" fmla="*/ 282 w 337"/>
                <a:gd name="T9" fmla="*/ 505 h 505"/>
                <a:gd name="T10" fmla="*/ 252 w 337"/>
                <a:gd name="T11" fmla="*/ 498 h 505"/>
                <a:gd name="T12" fmla="*/ 233 w 337"/>
                <a:gd name="T13" fmla="*/ 491 h 505"/>
                <a:gd name="T14" fmla="*/ 193 w 337"/>
                <a:gd name="T15" fmla="*/ 466 h 505"/>
                <a:gd name="T16" fmla="*/ 121 w 337"/>
                <a:gd name="T17" fmla="*/ 409 h 505"/>
                <a:gd name="T18" fmla="*/ 75 w 337"/>
                <a:gd name="T19" fmla="*/ 358 h 505"/>
                <a:gd name="T20" fmla="*/ 36 w 337"/>
                <a:gd name="T21" fmla="*/ 301 h 505"/>
                <a:gd name="T22" fmla="*/ 10 w 337"/>
                <a:gd name="T23" fmla="*/ 236 h 505"/>
                <a:gd name="T24" fmla="*/ 0 w 337"/>
                <a:gd name="T25" fmla="*/ 167 h 505"/>
                <a:gd name="T26" fmla="*/ 13 w 337"/>
                <a:gd name="T27" fmla="*/ 94 h 505"/>
                <a:gd name="T28" fmla="*/ 29 w 337"/>
                <a:gd name="T29" fmla="*/ 55 h 505"/>
                <a:gd name="T30" fmla="*/ 32 w 337"/>
                <a:gd name="T31" fmla="*/ 50 h 505"/>
                <a:gd name="T32" fmla="*/ 66 w 337"/>
                <a:gd name="T33" fmla="*/ 17 h 505"/>
                <a:gd name="T34" fmla="*/ 108 w 337"/>
                <a:gd name="T35" fmla="*/ 0 h 505"/>
                <a:gd name="T36" fmla="*/ 141 w 337"/>
                <a:gd name="T37" fmla="*/ 3 h 505"/>
                <a:gd name="T38" fmla="*/ 177 w 337"/>
                <a:gd name="T39" fmla="*/ 24 h 505"/>
                <a:gd name="T40" fmla="*/ 215 w 337"/>
                <a:gd name="T41" fmla="*/ 70 h 505"/>
                <a:gd name="T42" fmla="*/ 233 w 337"/>
                <a:gd name="T43" fmla="*/ 106 h 505"/>
                <a:gd name="T44" fmla="*/ 269 w 337"/>
                <a:gd name="T45" fmla="*/ 181 h 505"/>
                <a:gd name="T46" fmla="*/ 313 w 337"/>
                <a:gd name="T47" fmla="*/ 304 h 505"/>
                <a:gd name="T48" fmla="*/ 337 w 337"/>
                <a:gd name="T49" fmla="*/ 423 h 505"/>
                <a:gd name="T50" fmla="*/ 337 w 337"/>
                <a:gd name="T51" fmla="*/ 4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7" h="505">
                  <a:moveTo>
                    <a:pt x="337" y="439"/>
                  </a:moveTo>
                  <a:lnTo>
                    <a:pt x="337" y="452"/>
                  </a:lnTo>
                  <a:lnTo>
                    <a:pt x="318" y="491"/>
                  </a:lnTo>
                  <a:lnTo>
                    <a:pt x="304" y="501"/>
                  </a:lnTo>
                  <a:lnTo>
                    <a:pt x="282" y="505"/>
                  </a:lnTo>
                  <a:lnTo>
                    <a:pt x="252" y="498"/>
                  </a:lnTo>
                  <a:lnTo>
                    <a:pt x="233" y="491"/>
                  </a:lnTo>
                  <a:lnTo>
                    <a:pt x="193" y="466"/>
                  </a:lnTo>
                  <a:lnTo>
                    <a:pt x="121" y="409"/>
                  </a:lnTo>
                  <a:lnTo>
                    <a:pt x="75" y="358"/>
                  </a:lnTo>
                  <a:lnTo>
                    <a:pt x="36" y="301"/>
                  </a:lnTo>
                  <a:lnTo>
                    <a:pt x="10" y="236"/>
                  </a:lnTo>
                  <a:lnTo>
                    <a:pt x="0" y="167"/>
                  </a:lnTo>
                  <a:lnTo>
                    <a:pt x="13" y="94"/>
                  </a:lnTo>
                  <a:lnTo>
                    <a:pt x="29" y="55"/>
                  </a:lnTo>
                  <a:lnTo>
                    <a:pt x="32" y="50"/>
                  </a:lnTo>
                  <a:lnTo>
                    <a:pt x="66" y="17"/>
                  </a:lnTo>
                  <a:lnTo>
                    <a:pt x="108" y="0"/>
                  </a:lnTo>
                  <a:lnTo>
                    <a:pt x="141" y="3"/>
                  </a:lnTo>
                  <a:lnTo>
                    <a:pt x="177" y="24"/>
                  </a:lnTo>
                  <a:lnTo>
                    <a:pt x="215" y="70"/>
                  </a:lnTo>
                  <a:lnTo>
                    <a:pt x="233" y="106"/>
                  </a:lnTo>
                  <a:lnTo>
                    <a:pt x="269" y="181"/>
                  </a:lnTo>
                  <a:lnTo>
                    <a:pt x="313" y="304"/>
                  </a:lnTo>
                  <a:lnTo>
                    <a:pt x="337" y="423"/>
                  </a:lnTo>
                  <a:lnTo>
                    <a:pt x="337" y="439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12"/>
            <p:cNvSpPr>
              <a:spLocks/>
            </p:cNvSpPr>
            <p:nvPr/>
          </p:nvSpPr>
          <p:spPr bwMode="auto">
            <a:xfrm>
              <a:off x="2949" y="2825"/>
              <a:ext cx="845" cy="913"/>
            </a:xfrm>
            <a:custGeom>
              <a:avLst/>
              <a:gdLst>
                <a:gd name="T0" fmla="*/ 2482 w 2534"/>
                <a:gd name="T1" fmla="*/ 0 h 2739"/>
                <a:gd name="T2" fmla="*/ 2534 w 2534"/>
                <a:gd name="T3" fmla="*/ 283 h 2739"/>
                <a:gd name="T4" fmla="*/ 2508 w 2534"/>
                <a:gd name="T5" fmla="*/ 317 h 2739"/>
                <a:gd name="T6" fmla="*/ 2362 w 2534"/>
                <a:gd name="T7" fmla="*/ 494 h 2739"/>
                <a:gd name="T8" fmla="*/ 2279 w 2534"/>
                <a:gd name="T9" fmla="*/ 579 h 2739"/>
                <a:gd name="T10" fmla="*/ 2226 w 2534"/>
                <a:gd name="T11" fmla="*/ 625 h 2739"/>
                <a:gd name="T12" fmla="*/ 2201 w 2534"/>
                <a:gd name="T13" fmla="*/ 641 h 2739"/>
                <a:gd name="T14" fmla="*/ 2175 w 2534"/>
                <a:gd name="T15" fmla="*/ 657 h 2739"/>
                <a:gd name="T16" fmla="*/ 2118 w 2534"/>
                <a:gd name="T17" fmla="*/ 704 h 2739"/>
                <a:gd name="T18" fmla="*/ 2023 w 2534"/>
                <a:gd name="T19" fmla="*/ 795 h 2739"/>
                <a:gd name="T20" fmla="*/ 1848 w 2534"/>
                <a:gd name="T21" fmla="*/ 987 h 2739"/>
                <a:gd name="T22" fmla="*/ 1817 w 2534"/>
                <a:gd name="T23" fmla="*/ 1024 h 2739"/>
                <a:gd name="T24" fmla="*/ 1765 w 2534"/>
                <a:gd name="T25" fmla="*/ 1095 h 2739"/>
                <a:gd name="T26" fmla="*/ 1457 w 2534"/>
                <a:gd name="T27" fmla="*/ 1472 h 2739"/>
                <a:gd name="T28" fmla="*/ 1267 w 2534"/>
                <a:gd name="T29" fmla="*/ 1674 h 2739"/>
                <a:gd name="T30" fmla="*/ 1137 w 2534"/>
                <a:gd name="T31" fmla="*/ 1793 h 2739"/>
                <a:gd name="T32" fmla="*/ 1074 w 2534"/>
                <a:gd name="T33" fmla="*/ 1843 h 2739"/>
                <a:gd name="T34" fmla="*/ 1046 w 2534"/>
                <a:gd name="T35" fmla="*/ 1871 h 2739"/>
                <a:gd name="T36" fmla="*/ 992 w 2534"/>
                <a:gd name="T37" fmla="*/ 1931 h 2739"/>
                <a:gd name="T38" fmla="*/ 917 w 2534"/>
                <a:gd name="T39" fmla="*/ 2031 h 2739"/>
                <a:gd name="T40" fmla="*/ 831 w 2534"/>
                <a:gd name="T41" fmla="*/ 2176 h 2739"/>
                <a:gd name="T42" fmla="*/ 759 w 2534"/>
                <a:gd name="T43" fmla="*/ 2326 h 2739"/>
                <a:gd name="T44" fmla="*/ 676 w 2534"/>
                <a:gd name="T45" fmla="*/ 2535 h 2739"/>
                <a:gd name="T46" fmla="*/ 619 w 2534"/>
                <a:gd name="T47" fmla="*/ 2720 h 2739"/>
                <a:gd name="T48" fmla="*/ 613 w 2534"/>
                <a:gd name="T49" fmla="*/ 2739 h 2739"/>
                <a:gd name="T50" fmla="*/ 596 w 2534"/>
                <a:gd name="T51" fmla="*/ 2738 h 2739"/>
                <a:gd name="T52" fmla="*/ 478 w 2534"/>
                <a:gd name="T53" fmla="*/ 2713 h 2739"/>
                <a:gd name="T54" fmla="*/ 373 w 2534"/>
                <a:gd name="T55" fmla="*/ 2683 h 2739"/>
                <a:gd name="T56" fmla="*/ 259 w 2534"/>
                <a:gd name="T57" fmla="*/ 2640 h 2739"/>
                <a:gd name="T58" fmla="*/ 152 w 2534"/>
                <a:gd name="T59" fmla="*/ 2582 h 2739"/>
                <a:gd name="T60" fmla="*/ 85 w 2534"/>
                <a:gd name="T61" fmla="*/ 2526 h 2739"/>
                <a:gd name="T62" fmla="*/ 47 w 2534"/>
                <a:gd name="T63" fmla="*/ 2484 h 2739"/>
                <a:gd name="T64" fmla="*/ 20 w 2534"/>
                <a:gd name="T65" fmla="*/ 2437 h 2739"/>
                <a:gd name="T66" fmla="*/ 3 w 2534"/>
                <a:gd name="T67" fmla="*/ 2383 h 2739"/>
                <a:gd name="T68" fmla="*/ 0 w 2534"/>
                <a:gd name="T69" fmla="*/ 2356 h 2739"/>
                <a:gd name="T70" fmla="*/ 152 w 2534"/>
                <a:gd name="T71" fmla="*/ 2202 h 2739"/>
                <a:gd name="T72" fmla="*/ 204 w 2534"/>
                <a:gd name="T73" fmla="*/ 2142 h 2739"/>
                <a:gd name="T74" fmla="*/ 410 w 2534"/>
                <a:gd name="T75" fmla="*/ 1864 h 2739"/>
                <a:gd name="T76" fmla="*/ 492 w 2534"/>
                <a:gd name="T77" fmla="*/ 1737 h 2739"/>
                <a:gd name="T78" fmla="*/ 567 w 2534"/>
                <a:gd name="T79" fmla="*/ 1609 h 2739"/>
                <a:gd name="T80" fmla="*/ 622 w 2534"/>
                <a:gd name="T81" fmla="*/ 1489 h 2739"/>
                <a:gd name="T82" fmla="*/ 639 w 2534"/>
                <a:gd name="T83" fmla="*/ 1435 h 2739"/>
                <a:gd name="T84" fmla="*/ 658 w 2534"/>
                <a:gd name="T85" fmla="*/ 1377 h 2739"/>
                <a:gd name="T86" fmla="*/ 723 w 2534"/>
                <a:gd name="T87" fmla="*/ 1219 h 2739"/>
                <a:gd name="T88" fmla="*/ 818 w 2534"/>
                <a:gd name="T89" fmla="*/ 1027 h 2739"/>
                <a:gd name="T90" fmla="*/ 936 w 2534"/>
                <a:gd name="T91" fmla="*/ 817 h 2739"/>
                <a:gd name="T92" fmla="*/ 1068 w 2534"/>
                <a:gd name="T93" fmla="*/ 607 h 2739"/>
                <a:gd name="T94" fmla="*/ 1206 w 2534"/>
                <a:gd name="T95" fmla="*/ 411 h 2739"/>
                <a:gd name="T96" fmla="*/ 1311 w 2534"/>
                <a:gd name="T97" fmla="*/ 285 h 2739"/>
                <a:gd name="T98" fmla="*/ 1379 w 2534"/>
                <a:gd name="T99" fmla="*/ 215 h 2739"/>
                <a:gd name="T100" fmla="*/ 1444 w 2534"/>
                <a:gd name="T101" fmla="*/ 159 h 2739"/>
                <a:gd name="T102" fmla="*/ 1506 w 2534"/>
                <a:gd name="T103" fmla="*/ 117 h 2739"/>
                <a:gd name="T104" fmla="*/ 1535 w 2534"/>
                <a:gd name="T105" fmla="*/ 103 h 2739"/>
                <a:gd name="T106" fmla="*/ 1599 w 2534"/>
                <a:gd name="T107" fmla="*/ 85 h 2739"/>
                <a:gd name="T108" fmla="*/ 1746 w 2534"/>
                <a:gd name="T109" fmla="*/ 55 h 2739"/>
                <a:gd name="T110" fmla="*/ 1982 w 2534"/>
                <a:gd name="T111" fmla="*/ 25 h 2739"/>
                <a:gd name="T112" fmla="*/ 2406 w 2534"/>
                <a:gd name="T113" fmla="*/ 0 h 2739"/>
                <a:gd name="T114" fmla="*/ 2482 w 2534"/>
                <a:gd name="T11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4" h="2739">
                  <a:moveTo>
                    <a:pt x="2482" y="0"/>
                  </a:moveTo>
                  <a:lnTo>
                    <a:pt x="2534" y="283"/>
                  </a:lnTo>
                  <a:lnTo>
                    <a:pt x="2508" y="317"/>
                  </a:lnTo>
                  <a:lnTo>
                    <a:pt x="2362" y="494"/>
                  </a:lnTo>
                  <a:lnTo>
                    <a:pt x="2279" y="579"/>
                  </a:lnTo>
                  <a:lnTo>
                    <a:pt x="2226" y="625"/>
                  </a:lnTo>
                  <a:lnTo>
                    <a:pt x="2201" y="641"/>
                  </a:lnTo>
                  <a:lnTo>
                    <a:pt x="2175" y="657"/>
                  </a:lnTo>
                  <a:lnTo>
                    <a:pt x="2118" y="704"/>
                  </a:lnTo>
                  <a:lnTo>
                    <a:pt x="2023" y="795"/>
                  </a:lnTo>
                  <a:lnTo>
                    <a:pt x="1848" y="987"/>
                  </a:lnTo>
                  <a:lnTo>
                    <a:pt x="1817" y="1024"/>
                  </a:lnTo>
                  <a:lnTo>
                    <a:pt x="1765" y="1095"/>
                  </a:lnTo>
                  <a:lnTo>
                    <a:pt x="1457" y="1472"/>
                  </a:lnTo>
                  <a:lnTo>
                    <a:pt x="1267" y="1674"/>
                  </a:lnTo>
                  <a:lnTo>
                    <a:pt x="1137" y="1793"/>
                  </a:lnTo>
                  <a:lnTo>
                    <a:pt x="1074" y="1843"/>
                  </a:lnTo>
                  <a:lnTo>
                    <a:pt x="1046" y="1871"/>
                  </a:lnTo>
                  <a:lnTo>
                    <a:pt x="992" y="1931"/>
                  </a:lnTo>
                  <a:lnTo>
                    <a:pt x="917" y="2031"/>
                  </a:lnTo>
                  <a:lnTo>
                    <a:pt x="831" y="2176"/>
                  </a:lnTo>
                  <a:lnTo>
                    <a:pt x="759" y="2326"/>
                  </a:lnTo>
                  <a:lnTo>
                    <a:pt x="676" y="2535"/>
                  </a:lnTo>
                  <a:lnTo>
                    <a:pt x="619" y="2720"/>
                  </a:lnTo>
                  <a:lnTo>
                    <a:pt x="613" y="2739"/>
                  </a:lnTo>
                  <a:lnTo>
                    <a:pt x="596" y="2738"/>
                  </a:lnTo>
                  <a:lnTo>
                    <a:pt x="478" y="2713"/>
                  </a:lnTo>
                  <a:lnTo>
                    <a:pt x="373" y="2683"/>
                  </a:lnTo>
                  <a:lnTo>
                    <a:pt x="259" y="2640"/>
                  </a:lnTo>
                  <a:lnTo>
                    <a:pt x="152" y="2582"/>
                  </a:lnTo>
                  <a:lnTo>
                    <a:pt x="85" y="2526"/>
                  </a:lnTo>
                  <a:lnTo>
                    <a:pt x="47" y="2484"/>
                  </a:lnTo>
                  <a:lnTo>
                    <a:pt x="20" y="2437"/>
                  </a:lnTo>
                  <a:lnTo>
                    <a:pt x="3" y="2383"/>
                  </a:lnTo>
                  <a:lnTo>
                    <a:pt x="0" y="2356"/>
                  </a:lnTo>
                  <a:lnTo>
                    <a:pt x="152" y="2202"/>
                  </a:lnTo>
                  <a:lnTo>
                    <a:pt x="204" y="2142"/>
                  </a:lnTo>
                  <a:lnTo>
                    <a:pt x="410" y="1864"/>
                  </a:lnTo>
                  <a:lnTo>
                    <a:pt x="492" y="1737"/>
                  </a:lnTo>
                  <a:lnTo>
                    <a:pt x="567" y="1609"/>
                  </a:lnTo>
                  <a:lnTo>
                    <a:pt x="622" y="1489"/>
                  </a:lnTo>
                  <a:lnTo>
                    <a:pt x="639" y="1435"/>
                  </a:lnTo>
                  <a:lnTo>
                    <a:pt x="658" y="1377"/>
                  </a:lnTo>
                  <a:lnTo>
                    <a:pt x="723" y="1219"/>
                  </a:lnTo>
                  <a:lnTo>
                    <a:pt x="818" y="1027"/>
                  </a:lnTo>
                  <a:lnTo>
                    <a:pt x="936" y="817"/>
                  </a:lnTo>
                  <a:lnTo>
                    <a:pt x="1068" y="607"/>
                  </a:lnTo>
                  <a:lnTo>
                    <a:pt x="1206" y="411"/>
                  </a:lnTo>
                  <a:lnTo>
                    <a:pt x="1311" y="285"/>
                  </a:lnTo>
                  <a:lnTo>
                    <a:pt x="1379" y="215"/>
                  </a:lnTo>
                  <a:lnTo>
                    <a:pt x="1444" y="159"/>
                  </a:lnTo>
                  <a:lnTo>
                    <a:pt x="1506" y="117"/>
                  </a:lnTo>
                  <a:lnTo>
                    <a:pt x="1535" y="103"/>
                  </a:lnTo>
                  <a:lnTo>
                    <a:pt x="1599" y="85"/>
                  </a:lnTo>
                  <a:lnTo>
                    <a:pt x="1746" y="55"/>
                  </a:lnTo>
                  <a:lnTo>
                    <a:pt x="1982" y="25"/>
                  </a:lnTo>
                  <a:lnTo>
                    <a:pt x="2406" y="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13"/>
            <p:cNvSpPr>
              <a:spLocks/>
            </p:cNvSpPr>
            <p:nvPr/>
          </p:nvSpPr>
          <p:spPr bwMode="auto">
            <a:xfrm>
              <a:off x="4246" y="2646"/>
              <a:ext cx="389" cy="1146"/>
            </a:xfrm>
            <a:custGeom>
              <a:avLst/>
              <a:gdLst>
                <a:gd name="T0" fmla="*/ 0 w 1168"/>
                <a:gd name="T1" fmla="*/ 128 h 3439"/>
                <a:gd name="T2" fmla="*/ 102 w 1168"/>
                <a:gd name="T3" fmla="*/ 461 h 3439"/>
                <a:gd name="T4" fmla="*/ 256 w 1168"/>
                <a:gd name="T5" fmla="*/ 615 h 3439"/>
                <a:gd name="T6" fmla="*/ 259 w 1168"/>
                <a:gd name="T7" fmla="*/ 621 h 3439"/>
                <a:gd name="T8" fmla="*/ 268 w 1168"/>
                <a:gd name="T9" fmla="*/ 661 h 3439"/>
                <a:gd name="T10" fmla="*/ 264 w 1168"/>
                <a:gd name="T11" fmla="*/ 697 h 3439"/>
                <a:gd name="T12" fmla="*/ 256 w 1168"/>
                <a:gd name="T13" fmla="*/ 717 h 3439"/>
                <a:gd name="T14" fmla="*/ 245 w 1168"/>
                <a:gd name="T15" fmla="*/ 753 h 3439"/>
                <a:gd name="T16" fmla="*/ 216 w 1168"/>
                <a:gd name="T17" fmla="*/ 975 h 3439"/>
                <a:gd name="T18" fmla="*/ 200 w 1168"/>
                <a:gd name="T19" fmla="*/ 1227 h 3439"/>
                <a:gd name="T20" fmla="*/ 197 w 1168"/>
                <a:gd name="T21" fmla="*/ 1421 h 3439"/>
                <a:gd name="T22" fmla="*/ 202 w 1168"/>
                <a:gd name="T23" fmla="*/ 1627 h 3439"/>
                <a:gd name="T24" fmla="*/ 217 w 1168"/>
                <a:gd name="T25" fmla="*/ 1839 h 3439"/>
                <a:gd name="T26" fmla="*/ 230 w 1168"/>
                <a:gd name="T27" fmla="*/ 1946 h 3439"/>
                <a:gd name="T28" fmla="*/ 243 w 1168"/>
                <a:gd name="T29" fmla="*/ 2048 h 3439"/>
                <a:gd name="T30" fmla="*/ 262 w 1168"/>
                <a:gd name="T31" fmla="*/ 2270 h 3439"/>
                <a:gd name="T32" fmla="*/ 274 w 1168"/>
                <a:gd name="T33" fmla="*/ 2614 h 3439"/>
                <a:gd name="T34" fmla="*/ 262 w 1168"/>
                <a:gd name="T35" fmla="*/ 3200 h 3439"/>
                <a:gd name="T36" fmla="*/ 256 w 1168"/>
                <a:gd name="T37" fmla="*/ 3302 h 3439"/>
                <a:gd name="T38" fmla="*/ 274 w 1168"/>
                <a:gd name="T39" fmla="*/ 3312 h 3439"/>
                <a:gd name="T40" fmla="*/ 393 w 1168"/>
                <a:gd name="T41" fmla="*/ 3364 h 3439"/>
                <a:gd name="T42" fmla="*/ 500 w 1168"/>
                <a:gd name="T43" fmla="*/ 3401 h 3439"/>
                <a:gd name="T44" fmla="*/ 615 w 1168"/>
                <a:gd name="T45" fmla="*/ 3430 h 3439"/>
                <a:gd name="T46" fmla="*/ 698 w 1168"/>
                <a:gd name="T47" fmla="*/ 3439 h 3439"/>
                <a:gd name="T48" fmla="*/ 750 w 1168"/>
                <a:gd name="T49" fmla="*/ 3436 h 3439"/>
                <a:gd name="T50" fmla="*/ 798 w 1168"/>
                <a:gd name="T51" fmla="*/ 3426 h 3439"/>
                <a:gd name="T52" fmla="*/ 837 w 1168"/>
                <a:gd name="T53" fmla="*/ 3406 h 3439"/>
                <a:gd name="T54" fmla="*/ 868 w 1168"/>
                <a:gd name="T55" fmla="*/ 3374 h 3439"/>
                <a:gd name="T56" fmla="*/ 890 w 1168"/>
                <a:gd name="T57" fmla="*/ 3329 h 3439"/>
                <a:gd name="T58" fmla="*/ 896 w 1168"/>
                <a:gd name="T59" fmla="*/ 3302 h 3439"/>
                <a:gd name="T60" fmla="*/ 883 w 1168"/>
                <a:gd name="T61" fmla="*/ 3231 h 3439"/>
                <a:gd name="T62" fmla="*/ 838 w 1168"/>
                <a:gd name="T63" fmla="*/ 2837 h 3439"/>
                <a:gd name="T64" fmla="*/ 829 w 1168"/>
                <a:gd name="T65" fmla="*/ 2612 h 3439"/>
                <a:gd name="T66" fmla="*/ 837 w 1168"/>
                <a:gd name="T67" fmla="*/ 2471 h 3439"/>
                <a:gd name="T68" fmla="*/ 845 w 1168"/>
                <a:gd name="T69" fmla="*/ 2406 h 3439"/>
                <a:gd name="T70" fmla="*/ 890 w 1168"/>
                <a:gd name="T71" fmla="*/ 2157 h 3439"/>
                <a:gd name="T72" fmla="*/ 958 w 1168"/>
                <a:gd name="T73" fmla="*/ 1747 h 3439"/>
                <a:gd name="T74" fmla="*/ 975 w 1168"/>
                <a:gd name="T75" fmla="*/ 1514 h 3439"/>
                <a:gd name="T76" fmla="*/ 976 w 1168"/>
                <a:gd name="T77" fmla="*/ 1344 h 3439"/>
                <a:gd name="T78" fmla="*/ 972 w 1168"/>
                <a:gd name="T79" fmla="*/ 1254 h 3439"/>
                <a:gd name="T80" fmla="*/ 979 w 1168"/>
                <a:gd name="T81" fmla="*/ 1203 h 3439"/>
                <a:gd name="T82" fmla="*/ 1025 w 1168"/>
                <a:gd name="T83" fmla="*/ 949 h 3439"/>
                <a:gd name="T84" fmla="*/ 1060 w 1168"/>
                <a:gd name="T85" fmla="*/ 827 h 3439"/>
                <a:gd name="T86" fmla="*/ 1087 w 1168"/>
                <a:gd name="T87" fmla="*/ 763 h 3439"/>
                <a:gd name="T88" fmla="*/ 1100 w 1168"/>
                <a:gd name="T89" fmla="*/ 742 h 3439"/>
                <a:gd name="T90" fmla="*/ 1114 w 1168"/>
                <a:gd name="T91" fmla="*/ 722 h 3439"/>
                <a:gd name="T92" fmla="*/ 1137 w 1168"/>
                <a:gd name="T93" fmla="*/ 668 h 3439"/>
                <a:gd name="T94" fmla="*/ 1156 w 1168"/>
                <a:gd name="T95" fmla="*/ 604 h 3439"/>
                <a:gd name="T96" fmla="*/ 1166 w 1168"/>
                <a:gd name="T97" fmla="*/ 532 h 3439"/>
                <a:gd name="T98" fmla="*/ 1168 w 1168"/>
                <a:gd name="T99" fmla="*/ 454 h 3439"/>
                <a:gd name="T100" fmla="*/ 1162 w 1168"/>
                <a:gd name="T101" fmla="*/ 377 h 3439"/>
                <a:gd name="T102" fmla="*/ 1146 w 1168"/>
                <a:gd name="T103" fmla="*/ 303 h 3439"/>
                <a:gd name="T104" fmla="*/ 1119 w 1168"/>
                <a:gd name="T105" fmla="*/ 235 h 3439"/>
                <a:gd name="T106" fmla="*/ 1100 w 1168"/>
                <a:gd name="T107" fmla="*/ 205 h 3439"/>
                <a:gd name="T108" fmla="*/ 1078 w 1168"/>
                <a:gd name="T109" fmla="*/ 182 h 3439"/>
                <a:gd name="T110" fmla="*/ 1017 w 1168"/>
                <a:gd name="T111" fmla="*/ 138 h 3439"/>
                <a:gd name="T112" fmla="*/ 894 w 1168"/>
                <a:gd name="T113" fmla="*/ 82 h 3439"/>
                <a:gd name="T114" fmla="*/ 639 w 1168"/>
                <a:gd name="T115" fmla="*/ 10 h 3439"/>
                <a:gd name="T116" fmla="*/ 589 w 1168"/>
                <a:gd name="T117" fmla="*/ 0 h 3439"/>
                <a:gd name="T118" fmla="*/ 0 w 1168"/>
                <a:gd name="T119" fmla="*/ 128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8" h="3439">
                  <a:moveTo>
                    <a:pt x="0" y="128"/>
                  </a:moveTo>
                  <a:lnTo>
                    <a:pt x="102" y="461"/>
                  </a:lnTo>
                  <a:lnTo>
                    <a:pt x="256" y="615"/>
                  </a:lnTo>
                  <a:lnTo>
                    <a:pt x="259" y="621"/>
                  </a:lnTo>
                  <a:lnTo>
                    <a:pt x="268" y="661"/>
                  </a:lnTo>
                  <a:lnTo>
                    <a:pt x="264" y="697"/>
                  </a:lnTo>
                  <a:lnTo>
                    <a:pt x="256" y="717"/>
                  </a:lnTo>
                  <a:lnTo>
                    <a:pt x="245" y="753"/>
                  </a:lnTo>
                  <a:lnTo>
                    <a:pt x="216" y="975"/>
                  </a:lnTo>
                  <a:lnTo>
                    <a:pt x="200" y="1227"/>
                  </a:lnTo>
                  <a:lnTo>
                    <a:pt x="197" y="1421"/>
                  </a:lnTo>
                  <a:lnTo>
                    <a:pt x="202" y="1627"/>
                  </a:lnTo>
                  <a:lnTo>
                    <a:pt x="217" y="1839"/>
                  </a:lnTo>
                  <a:lnTo>
                    <a:pt x="230" y="1946"/>
                  </a:lnTo>
                  <a:lnTo>
                    <a:pt x="243" y="2048"/>
                  </a:lnTo>
                  <a:lnTo>
                    <a:pt x="262" y="2270"/>
                  </a:lnTo>
                  <a:lnTo>
                    <a:pt x="274" y="2614"/>
                  </a:lnTo>
                  <a:lnTo>
                    <a:pt x="262" y="3200"/>
                  </a:lnTo>
                  <a:lnTo>
                    <a:pt x="256" y="3302"/>
                  </a:lnTo>
                  <a:lnTo>
                    <a:pt x="274" y="3312"/>
                  </a:lnTo>
                  <a:lnTo>
                    <a:pt x="393" y="3364"/>
                  </a:lnTo>
                  <a:lnTo>
                    <a:pt x="500" y="3401"/>
                  </a:lnTo>
                  <a:lnTo>
                    <a:pt x="615" y="3430"/>
                  </a:lnTo>
                  <a:lnTo>
                    <a:pt x="698" y="3439"/>
                  </a:lnTo>
                  <a:lnTo>
                    <a:pt x="750" y="3436"/>
                  </a:lnTo>
                  <a:lnTo>
                    <a:pt x="798" y="3426"/>
                  </a:lnTo>
                  <a:lnTo>
                    <a:pt x="837" y="3406"/>
                  </a:lnTo>
                  <a:lnTo>
                    <a:pt x="868" y="3374"/>
                  </a:lnTo>
                  <a:lnTo>
                    <a:pt x="890" y="3329"/>
                  </a:lnTo>
                  <a:lnTo>
                    <a:pt x="896" y="3302"/>
                  </a:lnTo>
                  <a:lnTo>
                    <a:pt x="883" y="3231"/>
                  </a:lnTo>
                  <a:lnTo>
                    <a:pt x="838" y="2837"/>
                  </a:lnTo>
                  <a:lnTo>
                    <a:pt x="829" y="2612"/>
                  </a:lnTo>
                  <a:lnTo>
                    <a:pt x="837" y="2471"/>
                  </a:lnTo>
                  <a:lnTo>
                    <a:pt x="845" y="2406"/>
                  </a:lnTo>
                  <a:lnTo>
                    <a:pt x="890" y="2157"/>
                  </a:lnTo>
                  <a:lnTo>
                    <a:pt x="958" y="1747"/>
                  </a:lnTo>
                  <a:lnTo>
                    <a:pt x="975" y="1514"/>
                  </a:lnTo>
                  <a:lnTo>
                    <a:pt x="976" y="1344"/>
                  </a:lnTo>
                  <a:lnTo>
                    <a:pt x="972" y="1254"/>
                  </a:lnTo>
                  <a:lnTo>
                    <a:pt x="979" y="1203"/>
                  </a:lnTo>
                  <a:lnTo>
                    <a:pt x="1025" y="949"/>
                  </a:lnTo>
                  <a:lnTo>
                    <a:pt x="1060" y="827"/>
                  </a:lnTo>
                  <a:lnTo>
                    <a:pt x="1087" y="763"/>
                  </a:lnTo>
                  <a:lnTo>
                    <a:pt x="1100" y="742"/>
                  </a:lnTo>
                  <a:lnTo>
                    <a:pt x="1114" y="722"/>
                  </a:lnTo>
                  <a:lnTo>
                    <a:pt x="1137" y="668"/>
                  </a:lnTo>
                  <a:lnTo>
                    <a:pt x="1156" y="604"/>
                  </a:lnTo>
                  <a:lnTo>
                    <a:pt x="1166" y="532"/>
                  </a:lnTo>
                  <a:lnTo>
                    <a:pt x="1168" y="454"/>
                  </a:lnTo>
                  <a:lnTo>
                    <a:pt x="1162" y="377"/>
                  </a:lnTo>
                  <a:lnTo>
                    <a:pt x="1146" y="303"/>
                  </a:lnTo>
                  <a:lnTo>
                    <a:pt x="1119" y="235"/>
                  </a:lnTo>
                  <a:lnTo>
                    <a:pt x="1100" y="205"/>
                  </a:lnTo>
                  <a:lnTo>
                    <a:pt x="1078" y="182"/>
                  </a:lnTo>
                  <a:lnTo>
                    <a:pt x="1017" y="138"/>
                  </a:lnTo>
                  <a:lnTo>
                    <a:pt x="894" y="82"/>
                  </a:lnTo>
                  <a:lnTo>
                    <a:pt x="639" y="10"/>
                  </a:lnTo>
                  <a:lnTo>
                    <a:pt x="589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14"/>
            <p:cNvSpPr>
              <a:spLocks/>
            </p:cNvSpPr>
            <p:nvPr/>
          </p:nvSpPr>
          <p:spPr bwMode="auto">
            <a:xfrm>
              <a:off x="4263" y="3695"/>
              <a:ext cx="640" cy="367"/>
            </a:xfrm>
            <a:custGeom>
              <a:avLst/>
              <a:gdLst>
                <a:gd name="T0" fmla="*/ 1921 w 1921"/>
                <a:gd name="T1" fmla="*/ 946 h 1100"/>
                <a:gd name="T2" fmla="*/ 1920 w 1921"/>
                <a:gd name="T3" fmla="*/ 938 h 1100"/>
                <a:gd name="T4" fmla="*/ 1911 w 1921"/>
                <a:gd name="T5" fmla="*/ 919 h 1100"/>
                <a:gd name="T6" fmla="*/ 1897 w 1921"/>
                <a:gd name="T7" fmla="*/ 905 h 1100"/>
                <a:gd name="T8" fmla="*/ 1879 w 1921"/>
                <a:gd name="T9" fmla="*/ 896 h 1100"/>
                <a:gd name="T10" fmla="*/ 1869 w 1921"/>
                <a:gd name="T11" fmla="*/ 896 h 1100"/>
                <a:gd name="T12" fmla="*/ 1786 w 1921"/>
                <a:gd name="T13" fmla="*/ 874 h 1100"/>
                <a:gd name="T14" fmla="*/ 1636 w 1921"/>
                <a:gd name="T15" fmla="*/ 817 h 1100"/>
                <a:gd name="T16" fmla="*/ 1496 w 1921"/>
                <a:gd name="T17" fmla="*/ 741 h 1100"/>
                <a:gd name="T18" fmla="*/ 1357 w 1921"/>
                <a:gd name="T19" fmla="*/ 644 h 1100"/>
                <a:gd name="T20" fmla="*/ 1280 w 1921"/>
                <a:gd name="T21" fmla="*/ 588 h 1100"/>
                <a:gd name="T22" fmla="*/ 1239 w 1921"/>
                <a:gd name="T23" fmla="*/ 553 h 1100"/>
                <a:gd name="T24" fmla="*/ 1158 w 1921"/>
                <a:gd name="T25" fmla="*/ 468 h 1100"/>
                <a:gd name="T26" fmla="*/ 1083 w 1921"/>
                <a:gd name="T27" fmla="*/ 373 h 1100"/>
                <a:gd name="T28" fmla="*/ 1018 w 1921"/>
                <a:gd name="T29" fmla="*/ 274 h 1100"/>
                <a:gd name="T30" fmla="*/ 893 w 1921"/>
                <a:gd name="T31" fmla="*/ 51 h 1100"/>
                <a:gd name="T32" fmla="*/ 872 w 1921"/>
                <a:gd name="T33" fmla="*/ 0 h 1100"/>
                <a:gd name="T34" fmla="*/ 854 w 1921"/>
                <a:gd name="T35" fmla="*/ 13 h 1100"/>
                <a:gd name="T36" fmla="*/ 812 w 1921"/>
                <a:gd name="T37" fmla="*/ 38 h 1100"/>
                <a:gd name="T38" fmla="*/ 739 w 1921"/>
                <a:gd name="T39" fmla="*/ 65 h 1100"/>
                <a:gd name="T40" fmla="*/ 627 w 1921"/>
                <a:gd name="T41" fmla="*/ 87 h 1100"/>
                <a:gd name="T42" fmla="*/ 506 w 1921"/>
                <a:gd name="T43" fmla="*/ 95 h 1100"/>
                <a:gd name="T44" fmla="*/ 332 w 1921"/>
                <a:gd name="T45" fmla="*/ 94 h 1100"/>
                <a:gd name="T46" fmla="*/ 172 w 1921"/>
                <a:gd name="T47" fmla="*/ 80 h 1100"/>
                <a:gd name="T48" fmla="*/ 155 w 1921"/>
                <a:gd name="T49" fmla="*/ 77 h 1100"/>
                <a:gd name="T50" fmla="*/ 0 w 1921"/>
                <a:gd name="T51" fmla="*/ 409 h 1100"/>
                <a:gd name="T52" fmla="*/ 26 w 1921"/>
                <a:gd name="T53" fmla="*/ 461 h 1100"/>
                <a:gd name="T54" fmla="*/ 309 w 1921"/>
                <a:gd name="T55" fmla="*/ 742 h 1100"/>
                <a:gd name="T56" fmla="*/ 1741 w 1921"/>
                <a:gd name="T57" fmla="*/ 1100 h 1100"/>
                <a:gd name="T58" fmla="*/ 1767 w 1921"/>
                <a:gd name="T59" fmla="*/ 1098 h 1100"/>
                <a:gd name="T60" fmla="*/ 1864 w 1921"/>
                <a:gd name="T61" fmla="*/ 1059 h 1100"/>
                <a:gd name="T62" fmla="*/ 1921 w 1921"/>
                <a:gd name="T63" fmla="*/ 1024 h 1100"/>
                <a:gd name="T64" fmla="*/ 1921 w 1921"/>
                <a:gd name="T65" fmla="*/ 946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1" h="1100">
                  <a:moveTo>
                    <a:pt x="1921" y="946"/>
                  </a:moveTo>
                  <a:lnTo>
                    <a:pt x="1920" y="938"/>
                  </a:lnTo>
                  <a:lnTo>
                    <a:pt x="1911" y="919"/>
                  </a:lnTo>
                  <a:lnTo>
                    <a:pt x="1897" y="905"/>
                  </a:lnTo>
                  <a:lnTo>
                    <a:pt x="1879" y="896"/>
                  </a:lnTo>
                  <a:lnTo>
                    <a:pt x="1869" y="896"/>
                  </a:lnTo>
                  <a:lnTo>
                    <a:pt x="1786" y="874"/>
                  </a:lnTo>
                  <a:lnTo>
                    <a:pt x="1636" y="817"/>
                  </a:lnTo>
                  <a:lnTo>
                    <a:pt x="1496" y="741"/>
                  </a:lnTo>
                  <a:lnTo>
                    <a:pt x="1357" y="644"/>
                  </a:lnTo>
                  <a:lnTo>
                    <a:pt x="1280" y="588"/>
                  </a:lnTo>
                  <a:lnTo>
                    <a:pt x="1239" y="553"/>
                  </a:lnTo>
                  <a:lnTo>
                    <a:pt x="1158" y="468"/>
                  </a:lnTo>
                  <a:lnTo>
                    <a:pt x="1083" y="373"/>
                  </a:lnTo>
                  <a:lnTo>
                    <a:pt x="1018" y="274"/>
                  </a:lnTo>
                  <a:lnTo>
                    <a:pt x="893" y="51"/>
                  </a:lnTo>
                  <a:lnTo>
                    <a:pt x="872" y="0"/>
                  </a:lnTo>
                  <a:lnTo>
                    <a:pt x="854" y="13"/>
                  </a:lnTo>
                  <a:lnTo>
                    <a:pt x="812" y="38"/>
                  </a:lnTo>
                  <a:lnTo>
                    <a:pt x="739" y="65"/>
                  </a:lnTo>
                  <a:lnTo>
                    <a:pt x="627" y="87"/>
                  </a:lnTo>
                  <a:lnTo>
                    <a:pt x="506" y="95"/>
                  </a:lnTo>
                  <a:lnTo>
                    <a:pt x="332" y="94"/>
                  </a:lnTo>
                  <a:lnTo>
                    <a:pt x="172" y="80"/>
                  </a:lnTo>
                  <a:lnTo>
                    <a:pt x="155" y="77"/>
                  </a:lnTo>
                  <a:lnTo>
                    <a:pt x="0" y="409"/>
                  </a:lnTo>
                  <a:lnTo>
                    <a:pt x="26" y="461"/>
                  </a:lnTo>
                  <a:lnTo>
                    <a:pt x="309" y="742"/>
                  </a:lnTo>
                  <a:lnTo>
                    <a:pt x="1741" y="1100"/>
                  </a:lnTo>
                  <a:lnTo>
                    <a:pt x="1767" y="1098"/>
                  </a:lnTo>
                  <a:lnTo>
                    <a:pt x="1864" y="1059"/>
                  </a:lnTo>
                  <a:lnTo>
                    <a:pt x="1921" y="1024"/>
                  </a:lnTo>
                  <a:lnTo>
                    <a:pt x="1921" y="946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15"/>
            <p:cNvSpPr>
              <a:spLocks/>
            </p:cNvSpPr>
            <p:nvPr/>
          </p:nvSpPr>
          <p:spPr bwMode="auto">
            <a:xfrm>
              <a:off x="4216" y="3836"/>
              <a:ext cx="688" cy="249"/>
            </a:xfrm>
            <a:custGeom>
              <a:avLst/>
              <a:gdLst>
                <a:gd name="T0" fmla="*/ 2060 w 2064"/>
                <a:gd name="T1" fmla="*/ 525 h 747"/>
                <a:gd name="T2" fmla="*/ 2046 w 2064"/>
                <a:gd name="T3" fmla="*/ 528 h 747"/>
                <a:gd name="T4" fmla="*/ 1912 w 2064"/>
                <a:gd name="T5" fmla="*/ 543 h 747"/>
                <a:gd name="T6" fmla="*/ 1756 w 2064"/>
                <a:gd name="T7" fmla="*/ 544 h 747"/>
                <a:gd name="T8" fmla="*/ 1643 w 2064"/>
                <a:gd name="T9" fmla="*/ 536 h 747"/>
                <a:gd name="T10" fmla="*/ 1527 w 2064"/>
                <a:gd name="T11" fmla="*/ 514 h 747"/>
                <a:gd name="T12" fmla="*/ 1418 w 2064"/>
                <a:gd name="T13" fmla="*/ 476 h 747"/>
                <a:gd name="T14" fmla="*/ 1369 w 2064"/>
                <a:gd name="T15" fmla="*/ 449 h 747"/>
                <a:gd name="T16" fmla="*/ 1330 w 2064"/>
                <a:gd name="T17" fmla="*/ 430 h 747"/>
                <a:gd name="T18" fmla="*/ 1273 w 2064"/>
                <a:gd name="T19" fmla="*/ 407 h 747"/>
                <a:gd name="T20" fmla="*/ 1234 w 2064"/>
                <a:gd name="T21" fmla="*/ 399 h 747"/>
                <a:gd name="T22" fmla="*/ 1215 w 2064"/>
                <a:gd name="T23" fmla="*/ 397 h 747"/>
                <a:gd name="T24" fmla="*/ 1119 w 2064"/>
                <a:gd name="T25" fmla="*/ 384 h 747"/>
                <a:gd name="T26" fmla="*/ 855 w 2064"/>
                <a:gd name="T27" fmla="*/ 322 h 747"/>
                <a:gd name="T28" fmla="*/ 638 w 2064"/>
                <a:gd name="T29" fmla="*/ 256 h 747"/>
                <a:gd name="T30" fmla="*/ 501 w 2064"/>
                <a:gd name="T31" fmla="*/ 206 h 747"/>
                <a:gd name="T32" fmla="*/ 378 w 2064"/>
                <a:gd name="T33" fmla="*/ 151 h 747"/>
                <a:gd name="T34" fmla="*/ 279 w 2064"/>
                <a:gd name="T35" fmla="*/ 93 h 747"/>
                <a:gd name="T36" fmla="*/ 243 w 2064"/>
                <a:gd name="T37" fmla="*/ 65 h 747"/>
                <a:gd name="T38" fmla="*/ 226 w 2064"/>
                <a:gd name="T39" fmla="*/ 52 h 747"/>
                <a:gd name="T40" fmla="*/ 148 w 2064"/>
                <a:gd name="T41" fmla="*/ 7 h 747"/>
                <a:gd name="T42" fmla="*/ 112 w 2064"/>
                <a:gd name="T43" fmla="*/ 0 h 747"/>
                <a:gd name="T44" fmla="*/ 95 w 2064"/>
                <a:gd name="T45" fmla="*/ 6 h 747"/>
                <a:gd name="T46" fmla="*/ 89 w 2064"/>
                <a:gd name="T47" fmla="*/ 14 h 747"/>
                <a:gd name="T48" fmla="*/ 73 w 2064"/>
                <a:gd name="T49" fmla="*/ 27 h 747"/>
                <a:gd name="T50" fmla="*/ 21 w 2064"/>
                <a:gd name="T51" fmla="*/ 98 h 747"/>
                <a:gd name="T52" fmla="*/ 7 w 2064"/>
                <a:gd name="T53" fmla="*/ 134 h 747"/>
                <a:gd name="T54" fmla="*/ 0 w 2064"/>
                <a:gd name="T55" fmla="*/ 176 h 747"/>
                <a:gd name="T56" fmla="*/ 4 w 2064"/>
                <a:gd name="T57" fmla="*/ 220 h 747"/>
                <a:gd name="T58" fmla="*/ 13 w 2064"/>
                <a:gd name="T59" fmla="*/ 245 h 747"/>
                <a:gd name="T60" fmla="*/ 24 w 2064"/>
                <a:gd name="T61" fmla="*/ 268 h 747"/>
                <a:gd name="T62" fmla="*/ 73 w 2064"/>
                <a:gd name="T63" fmla="*/ 314 h 747"/>
                <a:gd name="T64" fmla="*/ 141 w 2064"/>
                <a:gd name="T65" fmla="*/ 354 h 747"/>
                <a:gd name="T66" fmla="*/ 220 w 2064"/>
                <a:gd name="T67" fmla="*/ 392 h 747"/>
                <a:gd name="T68" fmla="*/ 422 w 2064"/>
                <a:gd name="T69" fmla="*/ 462 h 747"/>
                <a:gd name="T70" fmla="*/ 473 w 2064"/>
                <a:gd name="T71" fmla="*/ 475 h 747"/>
                <a:gd name="T72" fmla="*/ 502 w 2064"/>
                <a:gd name="T73" fmla="*/ 488 h 747"/>
                <a:gd name="T74" fmla="*/ 697 w 2064"/>
                <a:gd name="T75" fmla="*/ 563 h 747"/>
                <a:gd name="T76" fmla="*/ 881 w 2064"/>
                <a:gd name="T77" fmla="*/ 625 h 747"/>
                <a:gd name="T78" fmla="*/ 985 w 2064"/>
                <a:gd name="T79" fmla="*/ 654 h 747"/>
                <a:gd name="T80" fmla="*/ 1078 w 2064"/>
                <a:gd name="T81" fmla="*/ 674 h 747"/>
                <a:gd name="T82" fmla="*/ 1316 w 2064"/>
                <a:gd name="T83" fmla="*/ 714 h 747"/>
                <a:gd name="T84" fmla="*/ 1575 w 2064"/>
                <a:gd name="T85" fmla="*/ 743 h 747"/>
                <a:gd name="T86" fmla="*/ 1756 w 2064"/>
                <a:gd name="T87" fmla="*/ 747 h 747"/>
                <a:gd name="T88" fmla="*/ 1861 w 2064"/>
                <a:gd name="T89" fmla="*/ 739 h 747"/>
                <a:gd name="T90" fmla="*/ 1906 w 2064"/>
                <a:gd name="T91" fmla="*/ 731 h 747"/>
                <a:gd name="T92" fmla="*/ 1943 w 2064"/>
                <a:gd name="T93" fmla="*/ 711 h 747"/>
                <a:gd name="T94" fmla="*/ 2007 w 2064"/>
                <a:gd name="T95" fmla="*/ 664 h 747"/>
                <a:gd name="T96" fmla="*/ 2050 w 2064"/>
                <a:gd name="T97" fmla="*/ 610 h 747"/>
                <a:gd name="T98" fmla="*/ 2064 w 2064"/>
                <a:gd name="T99" fmla="*/ 569 h 747"/>
                <a:gd name="T100" fmla="*/ 2064 w 2064"/>
                <a:gd name="T101" fmla="*/ 540 h 747"/>
                <a:gd name="T102" fmla="*/ 2060 w 2064"/>
                <a:gd name="T103" fmla="*/ 525 h 747"/>
                <a:gd name="T104" fmla="*/ 2060 w 2064"/>
                <a:gd name="T105" fmla="*/ 5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64" h="747">
                  <a:moveTo>
                    <a:pt x="2060" y="525"/>
                  </a:moveTo>
                  <a:lnTo>
                    <a:pt x="2046" y="528"/>
                  </a:lnTo>
                  <a:lnTo>
                    <a:pt x="1912" y="543"/>
                  </a:lnTo>
                  <a:lnTo>
                    <a:pt x="1756" y="544"/>
                  </a:lnTo>
                  <a:lnTo>
                    <a:pt x="1643" y="536"/>
                  </a:lnTo>
                  <a:lnTo>
                    <a:pt x="1527" y="514"/>
                  </a:lnTo>
                  <a:lnTo>
                    <a:pt x="1418" y="476"/>
                  </a:lnTo>
                  <a:lnTo>
                    <a:pt x="1369" y="449"/>
                  </a:lnTo>
                  <a:lnTo>
                    <a:pt x="1330" y="430"/>
                  </a:lnTo>
                  <a:lnTo>
                    <a:pt x="1273" y="407"/>
                  </a:lnTo>
                  <a:lnTo>
                    <a:pt x="1234" y="399"/>
                  </a:lnTo>
                  <a:lnTo>
                    <a:pt x="1215" y="397"/>
                  </a:lnTo>
                  <a:lnTo>
                    <a:pt x="1119" y="384"/>
                  </a:lnTo>
                  <a:lnTo>
                    <a:pt x="855" y="322"/>
                  </a:lnTo>
                  <a:lnTo>
                    <a:pt x="638" y="256"/>
                  </a:lnTo>
                  <a:lnTo>
                    <a:pt x="501" y="206"/>
                  </a:lnTo>
                  <a:lnTo>
                    <a:pt x="378" y="151"/>
                  </a:lnTo>
                  <a:lnTo>
                    <a:pt x="279" y="93"/>
                  </a:lnTo>
                  <a:lnTo>
                    <a:pt x="243" y="65"/>
                  </a:lnTo>
                  <a:lnTo>
                    <a:pt x="226" y="52"/>
                  </a:lnTo>
                  <a:lnTo>
                    <a:pt x="148" y="7"/>
                  </a:lnTo>
                  <a:lnTo>
                    <a:pt x="112" y="0"/>
                  </a:lnTo>
                  <a:lnTo>
                    <a:pt x="95" y="6"/>
                  </a:lnTo>
                  <a:lnTo>
                    <a:pt x="89" y="14"/>
                  </a:lnTo>
                  <a:lnTo>
                    <a:pt x="73" y="27"/>
                  </a:lnTo>
                  <a:lnTo>
                    <a:pt x="21" y="98"/>
                  </a:lnTo>
                  <a:lnTo>
                    <a:pt x="7" y="134"/>
                  </a:lnTo>
                  <a:lnTo>
                    <a:pt x="0" y="176"/>
                  </a:lnTo>
                  <a:lnTo>
                    <a:pt x="4" y="220"/>
                  </a:lnTo>
                  <a:lnTo>
                    <a:pt x="13" y="245"/>
                  </a:lnTo>
                  <a:lnTo>
                    <a:pt x="24" y="268"/>
                  </a:lnTo>
                  <a:lnTo>
                    <a:pt x="73" y="314"/>
                  </a:lnTo>
                  <a:lnTo>
                    <a:pt x="141" y="354"/>
                  </a:lnTo>
                  <a:lnTo>
                    <a:pt x="220" y="392"/>
                  </a:lnTo>
                  <a:lnTo>
                    <a:pt x="422" y="462"/>
                  </a:lnTo>
                  <a:lnTo>
                    <a:pt x="473" y="475"/>
                  </a:lnTo>
                  <a:lnTo>
                    <a:pt x="502" y="488"/>
                  </a:lnTo>
                  <a:lnTo>
                    <a:pt x="697" y="563"/>
                  </a:lnTo>
                  <a:lnTo>
                    <a:pt x="881" y="625"/>
                  </a:lnTo>
                  <a:lnTo>
                    <a:pt x="985" y="654"/>
                  </a:lnTo>
                  <a:lnTo>
                    <a:pt x="1078" y="674"/>
                  </a:lnTo>
                  <a:lnTo>
                    <a:pt x="1316" y="714"/>
                  </a:lnTo>
                  <a:lnTo>
                    <a:pt x="1575" y="743"/>
                  </a:lnTo>
                  <a:lnTo>
                    <a:pt x="1756" y="747"/>
                  </a:lnTo>
                  <a:lnTo>
                    <a:pt x="1861" y="739"/>
                  </a:lnTo>
                  <a:lnTo>
                    <a:pt x="1906" y="731"/>
                  </a:lnTo>
                  <a:lnTo>
                    <a:pt x="1943" y="711"/>
                  </a:lnTo>
                  <a:lnTo>
                    <a:pt x="2007" y="664"/>
                  </a:lnTo>
                  <a:lnTo>
                    <a:pt x="2050" y="610"/>
                  </a:lnTo>
                  <a:lnTo>
                    <a:pt x="2064" y="569"/>
                  </a:lnTo>
                  <a:lnTo>
                    <a:pt x="2064" y="540"/>
                  </a:lnTo>
                  <a:lnTo>
                    <a:pt x="2060" y="525"/>
                  </a:lnTo>
                  <a:lnTo>
                    <a:pt x="2060" y="525"/>
                  </a:lnTo>
                  <a:close/>
                </a:path>
              </a:pathLst>
            </a:custGeom>
            <a:solidFill>
              <a:srgbClr val="E0E2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16"/>
            <p:cNvSpPr>
              <a:spLocks/>
            </p:cNvSpPr>
            <p:nvPr/>
          </p:nvSpPr>
          <p:spPr bwMode="auto">
            <a:xfrm>
              <a:off x="2864" y="3576"/>
              <a:ext cx="347" cy="622"/>
            </a:xfrm>
            <a:custGeom>
              <a:avLst/>
              <a:gdLst>
                <a:gd name="T0" fmla="*/ 1024 w 1043"/>
                <a:gd name="T1" fmla="*/ 1843 h 1867"/>
                <a:gd name="T2" fmla="*/ 1033 w 1043"/>
                <a:gd name="T3" fmla="*/ 1833 h 1867"/>
                <a:gd name="T4" fmla="*/ 1043 w 1043"/>
                <a:gd name="T5" fmla="*/ 1814 h 1867"/>
                <a:gd name="T6" fmla="*/ 1043 w 1043"/>
                <a:gd name="T7" fmla="*/ 1794 h 1867"/>
                <a:gd name="T8" fmla="*/ 1033 w 1043"/>
                <a:gd name="T9" fmla="*/ 1775 h 1867"/>
                <a:gd name="T10" fmla="*/ 1024 w 1043"/>
                <a:gd name="T11" fmla="*/ 1765 h 1867"/>
                <a:gd name="T12" fmla="*/ 978 w 1043"/>
                <a:gd name="T13" fmla="*/ 1690 h 1867"/>
                <a:gd name="T14" fmla="*/ 909 w 1043"/>
                <a:gd name="T15" fmla="*/ 1548 h 1867"/>
                <a:gd name="T16" fmla="*/ 861 w 1043"/>
                <a:gd name="T17" fmla="*/ 1399 h 1867"/>
                <a:gd name="T18" fmla="*/ 830 w 1043"/>
                <a:gd name="T19" fmla="*/ 1227 h 1867"/>
                <a:gd name="T20" fmla="*/ 820 w 1043"/>
                <a:gd name="T21" fmla="*/ 1126 h 1867"/>
                <a:gd name="T22" fmla="*/ 811 w 1043"/>
                <a:gd name="T23" fmla="*/ 1071 h 1867"/>
                <a:gd name="T24" fmla="*/ 810 w 1043"/>
                <a:gd name="T25" fmla="*/ 957 h 1867"/>
                <a:gd name="T26" fmla="*/ 820 w 1043"/>
                <a:gd name="T27" fmla="*/ 841 h 1867"/>
                <a:gd name="T28" fmla="*/ 840 w 1043"/>
                <a:gd name="T29" fmla="*/ 727 h 1867"/>
                <a:gd name="T30" fmla="*/ 903 w 1043"/>
                <a:gd name="T31" fmla="*/ 485 h 1867"/>
                <a:gd name="T32" fmla="*/ 922 w 1043"/>
                <a:gd name="T33" fmla="*/ 435 h 1867"/>
                <a:gd name="T34" fmla="*/ 900 w 1043"/>
                <a:gd name="T35" fmla="*/ 433 h 1867"/>
                <a:gd name="T36" fmla="*/ 854 w 1043"/>
                <a:gd name="T37" fmla="*/ 425 h 1867"/>
                <a:gd name="T38" fmla="*/ 784 w 1043"/>
                <a:gd name="T39" fmla="*/ 396 h 1867"/>
                <a:gd name="T40" fmla="*/ 689 w 1043"/>
                <a:gd name="T41" fmla="*/ 334 h 1867"/>
                <a:gd name="T42" fmla="*/ 597 w 1043"/>
                <a:gd name="T43" fmla="*/ 258 h 1867"/>
                <a:gd name="T44" fmla="*/ 474 w 1043"/>
                <a:gd name="T45" fmla="*/ 135 h 1867"/>
                <a:gd name="T46" fmla="*/ 369 w 1043"/>
                <a:gd name="T47" fmla="*/ 13 h 1867"/>
                <a:gd name="T48" fmla="*/ 359 w 1043"/>
                <a:gd name="T49" fmla="*/ 0 h 1867"/>
                <a:gd name="T50" fmla="*/ 26 w 1043"/>
                <a:gd name="T51" fmla="*/ 102 h 1867"/>
                <a:gd name="T52" fmla="*/ 0 w 1043"/>
                <a:gd name="T53" fmla="*/ 152 h 1867"/>
                <a:gd name="T54" fmla="*/ 0 w 1043"/>
                <a:gd name="T55" fmla="*/ 537 h 1867"/>
                <a:gd name="T56" fmla="*/ 768 w 1043"/>
                <a:gd name="T57" fmla="*/ 1791 h 1867"/>
                <a:gd name="T58" fmla="*/ 779 w 1043"/>
                <a:gd name="T59" fmla="*/ 1801 h 1867"/>
                <a:gd name="T60" fmla="*/ 815 w 1043"/>
                <a:gd name="T61" fmla="*/ 1820 h 1867"/>
                <a:gd name="T62" fmla="*/ 890 w 1043"/>
                <a:gd name="T63" fmla="*/ 1849 h 1867"/>
                <a:gd name="T64" fmla="*/ 948 w 1043"/>
                <a:gd name="T65" fmla="*/ 1867 h 1867"/>
                <a:gd name="T66" fmla="*/ 998 w 1043"/>
                <a:gd name="T67" fmla="*/ 1856 h 1867"/>
                <a:gd name="T68" fmla="*/ 1024 w 1043"/>
                <a:gd name="T69" fmla="*/ 1843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3" h="1867">
                  <a:moveTo>
                    <a:pt x="1024" y="1843"/>
                  </a:moveTo>
                  <a:lnTo>
                    <a:pt x="1033" y="1833"/>
                  </a:lnTo>
                  <a:lnTo>
                    <a:pt x="1043" y="1814"/>
                  </a:lnTo>
                  <a:lnTo>
                    <a:pt x="1043" y="1794"/>
                  </a:lnTo>
                  <a:lnTo>
                    <a:pt x="1033" y="1775"/>
                  </a:lnTo>
                  <a:lnTo>
                    <a:pt x="1024" y="1765"/>
                  </a:lnTo>
                  <a:lnTo>
                    <a:pt x="978" y="1690"/>
                  </a:lnTo>
                  <a:lnTo>
                    <a:pt x="909" y="1548"/>
                  </a:lnTo>
                  <a:lnTo>
                    <a:pt x="861" y="1399"/>
                  </a:lnTo>
                  <a:lnTo>
                    <a:pt x="830" y="1227"/>
                  </a:lnTo>
                  <a:lnTo>
                    <a:pt x="820" y="1126"/>
                  </a:lnTo>
                  <a:lnTo>
                    <a:pt x="811" y="1071"/>
                  </a:lnTo>
                  <a:lnTo>
                    <a:pt x="810" y="957"/>
                  </a:lnTo>
                  <a:lnTo>
                    <a:pt x="820" y="841"/>
                  </a:lnTo>
                  <a:lnTo>
                    <a:pt x="840" y="727"/>
                  </a:lnTo>
                  <a:lnTo>
                    <a:pt x="903" y="485"/>
                  </a:lnTo>
                  <a:lnTo>
                    <a:pt x="922" y="435"/>
                  </a:lnTo>
                  <a:lnTo>
                    <a:pt x="900" y="433"/>
                  </a:lnTo>
                  <a:lnTo>
                    <a:pt x="854" y="425"/>
                  </a:lnTo>
                  <a:lnTo>
                    <a:pt x="784" y="396"/>
                  </a:lnTo>
                  <a:lnTo>
                    <a:pt x="689" y="334"/>
                  </a:lnTo>
                  <a:lnTo>
                    <a:pt x="597" y="258"/>
                  </a:lnTo>
                  <a:lnTo>
                    <a:pt x="474" y="135"/>
                  </a:lnTo>
                  <a:lnTo>
                    <a:pt x="369" y="13"/>
                  </a:lnTo>
                  <a:lnTo>
                    <a:pt x="359" y="0"/>
                  </a:lnTo>
                  <a:lnTo>
                    <a:pt x="26" y="102"/>
                  </a:lnTo>
                  <a:lnTo>
                    <a:pt x="0" y="152"/>
                  </a:lnTo>
                  <a:lnTo>
                    <a:pt x="0" y="537"/>
                  </a:lnTo>
                  <a:lnTo>
                    <a:pt x="768" y="1791"/>
                  </a:lnTo>
                  <a:lnTo>
                    <a:pt x="779" y="1801"/>
                  </a:lnTo>
                  <a:lnTo>
                    <a:pt x="815" y="1820"/>
                  </a:lnTo>
                  <a:lnTo>
                    <a:pt x="890" y="1849"/>
                  </a:lnTo>
                  <a:lnTo>
                    <a:pt x="948" y="1867"/>
                  </a:lnTo>
                  <a:lnTo>
                    <a:pt x="998" y="1856"/>
                  </a:lnTo>
                  <a:lnTo>
                    <a:pt x="1024" y="1843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2776" y="3619"/>
              <a:ext cx="429" cy="591"/>
            </a:xfrm>
            <a:custGeom>
              <a:avLst/>
              <a:gdLst>
                <a:gd name="T0" fmla="*/ 1287 w 1287"/>
                <a:gd name="T1" fmla="*/ 1715 h 1775"/>
                <a:gd name="T2" fmla="*/ 1276 w 1287"/>
                <a:gd name="T3" fmla="*/ 1708 h 1775"/>
                <a:gd name="T4" fmla="*/ 1172 w 1287"/>
                <a:gd name="T5" fmla="*/ 1629 h 1775"/>
                <a:gd name="T6" fmla="*/ 1061 w 1287"/>
                <a:gd name="T7" fmla="*/ 1523 h 1775"/>
                <a:gd name="T8" fmla="*/ 986 w 1287"/>
                <a:gd name="T9" fmla="*/ 1438 h 1775"/>
                <a:gd name="T10" fmla="*/ 920 w 1287"/>
                <a:gd name="T11" fmla="*/ 1341 h 1775"/>
                <a:gd name="T12" fmla="*/ 868 w 1287"/>
                <a:gd name="T13" fmla="*/ 1234 h 1775"/>
                <a:gd name="T14" fmla="*/ 852 w 1287"/>
                <a:gd name="T15" fmla="*/ 1176 h 1775"/>
                <a:gd name="T16" fmla="*/ 851 w 1287"/>
                <a:gd name="T17" fmla="*/ 1158 h 1775"/>
                <a:gd name="T18" fmla="*/ 842 w 1287"/>
                <a:gd name="T19" fmla="*/ 1120 h 1775"/>
                <a:gd name="T20" fmla="*/ 822 w 1287"/>
                <a:gd name="T21" fmla="*/ 1087 h 1775"/>
                <a:gd name="T22" fmla="*/ 793 w 1287"/>
                <a:gd name="T23" fmla="*/ 1060 h 1775"/>
                <a:gd name="T24" fmla="*/ 775 w 1287"/>
                <a:gd name="T25" fmla="*/ 1048 h 1775"/>
                <a:gd name="T26" fmla="*/ 721 w 1287"/>
                <a:gd name="T27" fmla="*/ 972 h 1775"/>
                <a:gd name="T28" fmla="*/ 580 w 1287"/>
                <a:gd name="T29" fmla="*/ 749 h 1775"/>
                <a:gd name="T30" fmla="*/ 471 w 1287"/>
                <a:gd name="T31" fmla="*/ 554 h 1775"/>
                <a:gd name="T32" fmla="*/ 406 w 1287"/>
                <a:gd name="T33" fmla="*/ 426 h 1775"/>
                <a:gd name="T34" fmla="*/ 354 w 1287"/>
                <a:gd name="T35" fmla="*/ 305 h 1775"/>
                <a:gd name="T36" fmla="*/ 321 w 1287"/>
                <a:gd name="T37" fmla="*/ 199 h 1775"/>
                <a:gd name="T38" fmla="*/ 314 w 1287"/>
                <a:gd name="T39" fmla="*/ 153 h 1775"/>
                <a:gd name="T40" fmla="*/ 314 w 1287"/>
                <a:gd name="T41" fmla="*/ 134 h 1775"/>
                <a:gd name="T42" fmla="*/ 297 w 1287"/>
                <a:gd name="T43" fmla="*/ 48 h 1775"/>
                <a:gd name="T44" fmla="*/ 274 w 1287"/>
                <a:gd name="T45" fmla="*/ 13 h 1775"/>
                <a:gd name="T46" fmla="*/ 252 w 1287"/>
                <a:gd name="T47" fmla="*/ 0 h 1775"/>
                <a:gd name="T48" fmla="*/ 238 w 1287"/>
                <a:gd name="T49" fmla="*/ 0 h 1775"/>
                <a:gd name="T50" fmla="*/ 219 w 1287"/>
                <a:gd name="T51" fmla="*/ 0 h 1775"/>
                <a:gd name="T52" fmla="*/ 114 w 1287"/>
                <a:gd name="T53" fmla="*/ 23 h 1775"/>
                <a:gd name="T54" fmla="*/ 58 w 1287"/>
                <a:gd name="T55" fmla="*/ 53 h 1775"/>
                <a:gd name="T56" fmla="*/ 23 w 1287"/>
                <a:gd name="T57" fmla="*/ 84 h 1775"/>
                <a:gd name="T58" fmla="*/ 7 w 1287"/>
                <a:gd name="T59" fmla="*/ 102 h 1775"/>
                <a:gd name="T60" fmla="*/ 0 w 1287"/>
                <a:gd name="T61" fmla="*/ 128 h 1775"/>
                <a:gd name="T62" fmla="*/ 4 w 1287"/>
                <a:gd name="T63" fmla="*/ 193 h 1775"/>
                <a:gd name="T64" fmla="*/ 26 w 1287"/>
                <a:gd name="T65" fmla="*/ 271 h 1775"/>
                <a:gd name="T66" fmla="*/ 59 w 1287"/>
                <a:gd name="T67" fmla="*/ 353 h 1775"/>
                <a:gd name="T68" fmla="*/ 158 w 1287"/>
                <a:gd name="T69" fmla="*/ 543 h 1775"/>
                <a:gd name="T70" fmla="*/ 187 w 1287"/>
                <a:gd name="T71" fmla="*/ 587 h 1775"/>
                <a:gd name="T72" fmla="*/ 199 w 1287"/>
                <a:gd name="T73" fmla="*/ 616 h 1775"/>
                <a:gd name="T74" fmla="*/ 292 w 1287"/>
                <a:gd name="T75" fmla="*/ 806 h 1775"/>
                <a:gd name="T76" fmla="*/ 386 w 1287"/>
                <a:gd name="T77" fmla="*/ 979 h 1775"/>
                <a:gd name="T78" fmla="*/ 442 w 1287"/>
                <a:gd name="T79" fmla="*/ 1074 h 1775"/>
                <a:gd name="T80" fmla="*/ 464 w 1287"/>
                <a:gd name="T81" fmla="*/ 1115 h 1775"/>
                <a:gd name="T82" fmla="*/ 520 w 1287"/>
                <a:gd name="T83" fmla="*/ 1202 h 1775"/>
                <a:gd name="T84" fmla="*/ 626 w 1287"/>
                <a:gd name="T85" fmla="*/ 1349 h 1775"/>
                <a:gd name="T86" fmla="*/ 799 w 1287"/>
                <a:gd name="T87" fmla="*/ 1546 h 1775"/>
                <a:gd name="T88" fmla="*/ 933 w 1287"/>
                <a:gd name="T89" fmla="*/ 1672 h 1775"/>
                <a:gd name="T90" fmla="*/ 1018 w 1287"/>
                <a:gd name="T91" fmla="*/ 1739 h 1775"/>
                <a:gd name="T92" fmla="*/ 1057 w 1287"/>
                <a:gd name="T93" fmla="*/ 1765 h 1775"/>
                <a:gd name="T94" fmla="*/ 1087 w 1287"/>
                <a:gd name="T95" fmla="*/ 1774 h 1775"/>
                <a:gd name="T96" fmla="*/ 1150 w 1287"/>
                <a:gd name="T97" fmla="*/ 1775 h 1775"/>
                <a:gd name="T98" fmla="*/ 1212 w 1287"/>
                <a:gd name="T99" fmla="*/ 1761 h 1775"/>
                <a:gd name="T100" fmla="*/ 1267 w 1287"/>
                <a:gd name="T101" fmla="*/ 1732 h 1775"/>
                <a:gd name="T102" fmla="*/ 1287 w 1287"/>
                <a:gd name="T103" fmla="*/ 1715 h 1775"/>
                <a:gd name="T104" fmla="*/ 1287 w 1287"/>
                <a:gd name="T105" fmla="*/ 1715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7" h="1775">
                  <a:moveTo>
                    <a:pt x="1287" y="1715"/>
                  </a:moveTo>
                  <a:lnTo>
                    <a:pt x="1276" y="1708"/>
                  </a:lnTo>
                  <a:lnTo>
                    <a:pt x="1172" y="1629"/>
                  </a:lnTo>
                  <a:lnTo>
                    <a:pt x="1061" y="1523"/>
                  </a:lnTo>
                  <a:lnTo>
                    <a:pt x="986" y="1438"/>
                  </a:lnTo>
                  <a:lnTo>
                    <a:pt x="920" y="1341"/>
                  </a:lnTo>
                  <a:lnTo>
                    <a:pt x="868" y="1234"/>
                  </a:lnTo>
                  <a:lnTo>
                    <a:pt x="852" y="1176"/>
                  </a:lnTo>
                  <a:lnTo>
                    <a:pt x="851" y="1158"/>
                  </a:lnTo>
                  <a:lnTo>
                    <a:pt x="842" y="1120"/>
                  </a:lnTo>
                  <a:lnTo>
                    <a:pt x="822" y="1087"/>
                  </a:lnTo>
                  <a:lnTo>
                    <a:pt x="793" y="1060"/>
                  </a:lnTo>
                  <a:lnTo>
                    <a:pt x="775" y="1048"/>
                  </a:lnTo>
                  <a:lnTo>
                    <a:pt x="721" y="972"/>
                  </a:lnTo>
                  <a:lnTo>
                    <a:pt x="580" y="749"/>
                  </a:lnTo>
                  <a:lnTo>
                    <a:pt x="471" y="554"/>
                  </a:lnTo>
                  <a:lnTo>
                    <a:pt x="406" y="426"/>
                  </a:lnTo>
                  <a:lnTo>
                    <a:pt x="354" y="305"/>
                  </a:lnTo>
                  <a:lnTo>
                    <a:pt x="321" y="199"/>
                  </a:lnTo>
                  <a:lnTo>
                    <a:pt x="314" y="153"/>
                  </a:lnTo>
                  <a:lnTo>
                    <a:pt x="314" y="134"/>
                  </a:lnTo>
                  <a:lnTo>
                    <a:pt x="297" y="48"/>
                  </a:lnTo>
                  <a:lnTo>
                    <a:pt x="274" y="13"/>
                  </a:lnTo>
                  <a:lnTo>
                    <a:pt x="252" y="0"/>
                  </a:lnTo>
                  <a:lnTo>
                    <a:pt x="238" y="0"/>
                  </a:lnTo>
                  <a:lnTo>
                    <a:pt x="219" y="0"/>
                  </a:lnTo>
                  <a:lnTo>
                    <a:pt x="114" y="23"/>
                  </a:lnTo>
                  <a:lnTo>
                    <a:pt x="58" y="53"/>
                  </a:lnTo>
                  <a:lnTo>
                    <a:pt x="23" y="84"/>
                  </a:lnTo>
                  <a:lnTo>
                    <a:pt x="7" y="102"/>
                  </a:lnTo>
                  <a:lnTo>
                    <a:pt x="0" y="128"/>
                  </a:lnTo>
                  <a:lnTo>
                    <a:pt x="4" y="193"/>
                  </a:lnTo>
                  <a:lnTo>
                    <a:pt x="26" y="271"/>
                  </a:lnTo>
                  <a:lnTo>
                    <a:pt x="59" y="353"/>
                  </a:lnTo>
                  <a:lnTo>
                    <a:pt x="158" y="543"/>
                  </a:lnTo>
                  <a:lnTo>
                    <a:pt x="187" y="587"/>
                  </a:lnTo>
                  <a:lnTo>
                    <a:pt x="199" y="616"/>
                  </a:lnTo>
                  <a:lnTo>
                    <a:pt x="292" y="806"/>
                  </a:lnTo>
                  <a:lnTo>
                    <a:pt x="386" y="979"/>
                  </a:lnTo>
                  <a:lnTo>
                    <a:pt x="442" y="1074"/>
                  </a:lnTo>
                  <a:lnTo>
                    <a:pt x="464" y="1115"/>
                  </a:lnTo>
                  <a:lnTo>
                    <a:pt x="520" y="1202"/>
                  </a:lnTo>
                  <a:lnTo>
                    <a:pt x="626" y="1349"/>
                  </a:lnTo>
                  <a:lnTo>
                    <a:pt x="799" y="1546"/>
                  </a:lnTo>
                  <a:lnTo>
                    <a:pt x="933" y="1672"/>
                  </a:lnTo>
                  <a:lnTo>
                    <a:pt x="1018" y="1739"/>
                  </a:lnTo>
                  <a:lnTo>
                    <a:pt x="1057" y="1765"/>
                  </a:lnTo>
                  <a:lnTo>
                    <a:pt x="1087" y="1774"/>
                  </a:lnTo>
                  <a:lnTo>
                    <a:pt x="1150" y="1775"/>
                  </a:lnTo>
                  <a:lnTo>
                    <a:pt x="1212" y="1761"/>
                  </a:lnTo>
                  <a:lnTo>
                    <a:pt x="1267" y="1732"/>
                  </a:lnTo>
                  <a:lnTo>
                    <a:pt x="1287" y="1715"/>
                  </a:lnTo>
                  <a:lnTo>
                    <a:pt x="1287" y="1715"/>
                  </a:lnTo>
                  <a:close/>
                </a:path>
              </a:pathLst>
            </a:custGeom>
            <a:solidFill>
              <a:srgbClr val="E0E2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18"/>
            <p:cNvSpPr>
              <a:spLocks/>
            </p:cNvSpPr>
            <p:nvPr/>
          </p:nvSpPr>
          <p:spPr bwMode="auto">
            <a:xfrm>
              <a:off x="3469" y="1963"/>
              <a:ext cx="1144" cy="959"/>
            </a:xfrm>
            <a:custGeom>
              <a:avLst/>
              <a:gdLst>
                <a:gd name="T0" fmla="*/ 487 w 3430"/>
                <a:gd name="T1" fmla="*/ 204 h 2875"/>
                <a:gd name="T2" fmla="*/ 476 w 3430"/>
                <a:gd name="T3" fmla="*/ 375 h 2875"/>
                <a:gd name="T4" fmla="*/ 520 w 3430"/>
                <a:gd name="T5" fmla="*/ 550 h 2875"/>
                <a:gd name="T6" fmla="*/ 550 w 3430"/>
                <a:gd name="T7" fmla="*/ 632 h 2875"/>
                <a:gd name="T8" fmla="*/ 561 w 3430"/>
                <a:gd name="T9" fmla="*/ 803 h 2875"/>
                <a:gd name="T10" fmla="*/ 523 w 3430"/>
                <a:gd name="T11" fmla="*/ 983 h 2875"/>
                <a:gd name="T12" fmla="*/ 487 w 3430"/>
                <a:gd name="T13" fmla="*/ 1074 h 2875"/>
                <a:gd name="T14" fmla="*/ 329 w 3430"/>
                <a:gd name="T15" fmla="*/ 1621 h 2875"/>
                <a:gd name="T16" fmla="*/ 258 w 3430"/>
                <a:gd name="T17" fmla="*/ 2013 h 2875"/>
                <a:gd name="T18" fmla="*/ 255 w 3430"/>
                <a:gd name="T19" fmla="*/ 2126 h 2875"/>
                <a:gd name="T20" fmla="*/ 198 w 3430"/>
                <a:gd name="T21" fmla="*/ 2340 h 2875"/>
                <a:gd name="T22" fmla="*/ 81 w 3430"/>
                <a:gd name="T23" fmla="*/ 2570 h 2875"/>
                <a:gd name="T24" fmla="*/ 0 w 3430"/>
                <a:gd name="T25" fmla="*/ 2687 h 2875"/>
                <a:gd name="T26" fmla="*/ 199 w 3430"/>
                <a:gd name="T27" fmla="*/ 2774 h 2875"/>
                <a:gd name="T28" fmla="*/ 457 w 3430"/>
                <a:gd name="T29" fmla="*/ 2849 h 2875"/>
                <a:gd name="T30" fmla="*/ 703 w 3430"/>
                <a:gd name="T31" fmla="*/ 2875 h 2875"/>
                <a:gd name="T32" fmla="*/ 941 w 3430"/>
                <a:gd name="T33" fmla="*/ 2854 h 2875"/>
                <a:gd name="T34" fmla="*/ 1767 w 3430"/>
                <a:gd name="T35" fmla="*/ 1867 h 2875"/>
                <a:gd name="T36" fmla="*/ 2442 w 3430"/>
                <a:gd name="T37" fmla="*/ 2471 h 2875"/>
                <a:gd name="T38" fmla="*/ 2614 w 3430"/>
                <a:gd name="T39" fmla="*/ 2335 h 2875"/>
                <a:gd name="T40" fmla="*/ 2851 w 3430"/>
                <a:gd name="T41" fmla="*/ 2232 h 2875"/>
                <a:gd name="T42" fmla="*/ 3031 w 3430"/>
                <a:gd name="T43" fmla="*/ 2194 h 2875"/>
                <a:gd name="T44" fmla="*/ 3246 w 3430"/>
                <a:gd name="T45" fmla="*/ 2184 h 2875"/>
                <a:gd name="T46" fmla="*/ 3430 w 3430"/>
                <a:gd name="T47" fmla="*/ 2201 h 2875"/>
                <a:gd name="T48" fmla="*/ 3159 w 3430"/>
                <a:gd name="T49" fmla="*/ 1490 h 2875"/>
                <a:gd name="T50" fmla="*/ 2953 w 3430"/>
                <a:gd name="T51" fmla="*/ 1051 h 2875"/>
                <a:gd name="T52" fmla="*/ 2854 w 3430"/>
                <a:gd name="T53" fmla="*/ 901 h 2875"/>
                <a:gd name="T54" fmla="*/ 2647 w 3430"/>
                <a:gd name="T55" fmla="*/ 518 h 2875"/>
                <a:gd name="T56" fmla="*/ 2496 w 3430"/>
                <a:gd name="T57" fmla="*/ 315 h 2875"/>
                <a:gd name="T58" fmla="*/ 2437 w 3430"/>
                <a:gd name="T59" fmla="*/ 266 h 2875"/>
                <a:gd name="T60" fmla="*/ 2225 w 3430"/>
                <a:gd name="T61" fmla="*/ 197 h 2875"/>
                <a:gd name="T62" fmla="*/ 1665 w 3430"/>
                <a:gd name="T63" fmla="*/ 102 h 2875"/>
                <a:gd name="T64" fmla="*/ 717 w 3430"/>
                <a:gd name="T65" fmla="*/ 0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30" h="2875">
                  <a:moveTo>
                    <a:pt x="717" y="0"/>
                  </a:moveTo>
                  <a:lnTo>
                    <a:pt x="487" y="204"/>
                  </a:lnTo>
                  <a:lnTo>
                    <a:pt x="480" y="226"/>
                  </a:lnTo>
                  <a:lnTo>
                    <a:pt x="476" y="375"/>
                  </a:lnTo>
                  <a:lnTo>
                    <a:pt x="494" y="476"/>
                  </a:lnTo>
                  <a:lnTo>
                    <a:pt x="520" y="550"/>
                  </a:lnTo>
                  <a:lnTo>
                    <a:pt x="538" y="589"/>
                  </a:lnTo>
                  <a:lnTo>
                    <a:pt x="550" y="632"/>
                  </a:lnTo>
                  <a:lnTo>
                    <a:pt x="562" y="718"/>
                  </a:lnTo>
                  <a:lnTo>
                    <a:pt x="561" y="803"/>
                  </a:lnTo>
                  <a:lnTo>
                    <a:pt x="549" y="882"/>
                  </a:lnTo>
                  <a:lnTo>
                    <a:pt x="523" y="983"/>
                  </a:lnTo>
                  <a:lnTo>
                    <a:pt x="491" y="1067"/>
                  </a:lnTo>
                  <a:lnTo>
                    <a:pt x="487" y="1074"/>
                  </a:lnTo>
                  <a:lnTo>
                    <a:pt x="458" y="1160"/>
                  </a:lnTo>
                  <a:lnTo>
                    <a:pt x="329" y="1621"/>
                  </a:lnTo>
                  <a:lnTo>
                    <a:pt x="277" y="1867"/>
                  </a:lnTo>
                  <a:lnTo>
                    <a:pt x="258" y="2013"/>
                  </a:lnTo>
                  <a:lnTo>
                    <a:pt x="257" y="2073"/>
                  </a:lnTo>
                  <a:lnTo>
                    <a:pt x="255" y="2126"/>
                  </a:lnTo>
                  <a:lnTo>
                    <a:pt x="234" y="2234"/>
                  </a:lnTo>
                  <a:lnTo>
                    <a:pt x="198" y="2340"/>
                  </a:lnTo>
                  <a:lnTo>
                    <a:pt x="153" y="2440"/>
                  </a:lnTo>
                  <a:lnTo>
                    <a:pt x="81" y="2570"/>
                  </a:lnTo>
                  <a:lnTo>
                    <a:pt x="9" y="2676"/>
                  </a:lnTo>
                  <a:lnTo>
                    <a:pt x="0" y="2687"/>
                  </a:lnTo>
                  <a:lnTo>
                    <a:pt x="68" y="2720"/>
                  </a:lnTo>
                  <a:lnTo>
                    <a:pt x="199" y="2774"/>
                  </a:lnTo>
                  <a:lnTo>
                    <a:pt x="329" y="2818"/>
                  </a:lnTo>
                  <a:lnTo>
                    <a:pt x="457" y="2849"/>
                  </a:lnTo>
                  <a:lnTo>
                    <a:pt x="581" y="2868"/>
                  </a:lnTo>
                  <a:lnTo>
                    <a:pt x="703" y="2875"/>
                  </a:lnTo>
                  <a:lnTo>
                    <a:pt x="824" y="2871"/>
                  </a:lnTo>
                  <a:lnTo>
                    <a:pt x="941" y="2854"/>
                  </a:lnTo>
                  <a:lnTo>
                    <a:pt x="998" y="2841"/>
                  </a:lnTo>
                  <a:lnTo>
                    <a:pt x="1767" y="1867"/>
                  </a:lnTo>
                  <a:lnTo>
                    <a:pt x="2432" y="2482"/>
                  </a:lnTo>
                  <a:lnTo>
                    <a:pt x="2442" y="2471"/>
                  </a:lnTo>
                  <a:lnTo>
                    <a:pt x="2523" y="2397"/>
                  </a:lnTo>
                  <a:lnTo>
                    <a:pt x="2614" y="2335"/>
                  </a:lnTo>
                  <a:lnTo>
                    <a:pt x="2736" y="2272"/>
                  </a:lnTo>
                  <a:lnTo>
                    <a:pt x="2851" y="2232"/>
                  </a:lnTo>
                  <a:lnTo>
                    <a:pt x="2936" y="2210"/>
                  </a:lnTo>
                  <a:lnTo>
                    <a:pt x="3031" y="2194"/>
                  </a:lnTo>
                  <a:lnTo>
                    <a:pt x="3133" y="2184"/>
                  </a:lnTo>
                  <a:lnTo>
                    <a:pt x="3246" y="2184"/>
                  </a:lnTo>
                  <a:lnTo>
                    <a:pt x="3367" y="2193"/>
                  </a:lnTo>
                  <a:lnTo>
                    <a:pt x="3430" y="2201"/>
                  </a:lnTo>
                  <a:lnTo>
                    <a:pt x="3388" y="2082"/>
                  </a:lnTo>
                  <a:lnTo>
                    <a:pt x="3159" y="1490"/>
                  </a:lnTo>
                  <a:lnTo>
                    <a:pt x="3033" y="1202"/>
                  </a:lnTo>
                  <a:lnTo>
                    <a:pt x="2953" y="1051"/>
                  </a:lnTo>
                  <a:lnTo>
                    <a:pt x="2919" y="998"/>
                  </a:lnTo>
                  <a:lnTo>
                    <a:pt x="2854" y="901"/>
                  </a:lnTo>
                  <a:lnTo>
                    <a:pt x="2748" y="705"/>
                  </a:lnTo>
                  <a:lnTo>
                    <a:pt x="2647" y="518"/>
                  </a:lnTo>
                  <a:lnTo>
                    <a:pt x="2562" y="391"/>
                  </a:lnTo>
                  <a:lnTo>
                    <a:pt x="2496" y="315"/>
                  </a:lnTo>
                  <a:lnTo>
                    <a:pt x="2458" y="280"/>
                  </a:lnTo>
                  <a:lnTo>
                    <a:pt x="2437" y="266"/>
                  </a:lnTo>
                  <a:lnTo>
                    <a:pt x="2369" y="239"/>
                  </a:lnTo>
                  <a:lnTo>
                    <a:pt x="2225" y="197"/>
                  </a:lnTo>
                  <a:lnTo>
                    <a:pt x="1966" y="146"/>
                  </a:lnTo>
                  <a:lnTo>
                    <a:pt x="1665" y="102"/>
                  </a:lnTo>
                  <a:lnTo>
                    <a:pt x="909" y="15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19"/>
            <p:cNvSpPr>
              <a:spLocks/>
            </p:cNvSpPr>
            <p:nvPr/>
          </p:nvSpPr>
          <p:spPr bwMode="auto">
            <a:xfrm>
              <a:off x="3587" y="979"/>
              <a:ext cx="352" cy="523"/>
            </a:xfrm>
            <a:custGeom>
              <a:avLst/>
              <a:gdLst>
                <a:gd name="T0" fmla="*/ 852 w 1057"/>
                <a:gd name="T1" fmla="*/ 189 h 1571"/>
                <a:gd name="T2" fmla="*/ 1057 w 1057"/>
                <a:gd name="T3" fmla="*/ 1571 h 1571"/>
                <a:gd name="T4" fmla="*/ 996 w 1057"/>
                <a:gd name="T5" fmla="*/ 1545 h 1571"/>
                <a:gd name="T6" fmla="*/ 674 w 1057"/>
                <a:gd name="T7" fmla="*/ 1388 h 1571"/>
                <a:gd name="T8" fmla="*/ 505 w 1057"/>
                <a:gd name="T9" fmla="*/ 1289 h 1571"/>
                <a:gd name="T10" fmla="*/ 406 w 1057"/>
                <a:gd name="T11" fmla="*/ 1220 h 1571"/>
                <a:gd name="T12" fmla="*/ 365 w 1057"/>
                <a:gd name="T13" fmla="*/ 1187 h 1571"/>
                <a:gd name="T14" fmla="*/ 292 w 1057"/>
                <a:gd name="T15" fmla="*/ 1132 h 1571"/>
                <a:gd name="T16" fmla="*/ 177 w 1057"/>
                <a:gd name="T17" fmla="*/ 1056 h 1571"/>
                <a:gd name="T18" fmla="*/ 135 w 1057"/>
                <a:gd name="T19" fmla="*/ 1033 h 1571"/>
                <a:gd name="T20" fmla="*/ 98 w 1057"/>
                <a:gd name="T21" fmla="*/ 1013 h 1571"/>
                <a:gd name="T22" fmla="*/ 42 w 1057"/>
                <a:gd name="T23" fmla="*/ 958 h 1571"/>
                <a:gd name="T24" fmla="*/ 8 w 1057"/>
                <a:gd name="T25" fmla="*/ 896 h 1571"/>
                <a:gd name="T26" fmla="*/ 0 w 1057"/>
                <a:gd name="T27" fmla="*/ 848 h 1571"/>
                <a:gd name="T28" fmla="*/ 3 w 1057"/>
                <a:gd name="T29" fmla="*/ 817 h 1571"/>
                <a:gd name="T30" fmla="*/ 7 w 1057"/>
                <a:gd name="T31" fmla="*/ 802 h 1571"/>
                <a:gd name="T32" fmla="*/ 7 w 1057"/>
                <a:gd name="T33" fmla="*/ 784 h 1571"/>
                <a:gd name="T34" fmla="*/ 17 w 1057"/>
                <a:gd name="T35" fmla="*/ 736 h 1571"/>
                <a:gd name="T36" fmla="*/ 33 w 1057"/>
                <a:gd name="T37" fmla="*/ 700 h 1571"/>
                <a:gd name="T38" fmla="*/ 80 w 1057"/>
                <a:gd name="T39" fmla="*/ 559 h 1571"/>
                <a:gd name="T40" fmla="*/ 193 w 1057"/>
                <a:gd name="T41" fmla="*/ 271 h 1571"/>
                <a:gd name="T42" fmla="*/ 275 w 1057"/>
                <a:gd name="T43" fmla="*/ 98 h 1571"/>
                <a:gd name="T44" fmla="*/ 314 w 1057"/>
                <a:gd name="T45" fmla="*/ 35 h 1571"/>
                <a:gd name="T46" fmla="*/ 330 w 1057"/>
                <a:gd name="T47" fmla="*/ 23 h 1571"/>
                <a:gd name="T48" fmla="*/ 363 w 1057"/>
                <a:gd name="T49" fmla="*/ 9 h 1571"/>
                <a:gd name="T50" fmla="*/ 420 w 1057"/>
                <a:gd name="T51" fmla="*/ 0 h 1571"/>
                <a:gd name="T52" fmla="*/ 507 w 1057"/>
                <a:gd name="T53" fmla="*/ 13 h 1571"/>
                <a:gd name="T54" fmla="*/ 597 w 1057"/>
                <a:gd name="T55" fmla="*/ 43 h 1571"/>
                <a:gd name="T56" fmla="*/ 724 w 1057"/>
                <a:gd name="T57" fmla="*/ 107 h 1571"/>
                <a:gd name="T58" fmla="*/ 839 w 1057"/>
                <a:gd name="T59" fmla="*/ 180 h 1571"/>
                <a:gd name="T60" fmla="*/ 852 w 1057"/>
                <a:gd name="T61" fmla="*/ 189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57" h="1571">
                  <a:moveTo>
                    <a:pt x="852" y="189"/>
                  </a:moveTo>
                  <a:lnTo>
                    <a:pt x="1057" y="1571"/>
                  </a:lnTo>
                  <a:lnTo>
                    <a:pt x="996" y="1545"/>
                  </a:lnTo>
                  <a:lnTo>
                    <a:pt x="674" y="1388"/>
                  </a:lnTo>
                  <a:lnTo>
                    <a:pt x="505" y="1289"/>
                  </a:lnTo>
                  <a:lnTo>
                    <a:pt x="406" y="1220"/>
                  </a:lnTo>
                  <a:lnTo>
                    <a:pt x="365" y="1187"/>
                  </a:lnTo>
                  <a:lnTo>
                    <a:pt x="292" y="1132"/>
                  </a:lnTo>
                  <a:lnTo>
                    <a:pt x="177" y="1056"/>
                  </a:lnTo>
                  <a:lnTo>
                    <a:pt x="135" y="1033"/>
                  </a:lnTo>
                  <a:lnTo>
                    <a:pt x="98" y="1013"/>
                  </a:lnTo>
                  <a:lnTo>
                    <a:pt x="42" y="958"/>
                  </a:lnTo>
                  <a:lnTo>
                    <a:pt x="8" y="896"/>
                  </a:lnTo>
                  <a:lnTo>
                    <a:pt x="0" y="848"/>
                  </a:lnTo>
                  <a:lnTo>
                    <a:pt x="3" y="817"/>
                  </a:lnTo>
                  <a:lnTo>
                    <a:pt x="7" y="802"/>
                  </a:lnTo>
                  <a:lnTo>
                    <a:pt x="7" y="784"/>
                  </a:lnTo>
                  <a:lnTo>
                    <a:pt x="17" y="736"/>
                  </a:lnTo>
                  <a:lnTo>
                    <a:pt x="33" y="700"/>
                  </a:lnTo>
                  <a:lnTo>
                    <a:pt x="80" y="559"/>
                  </a:lnTo>
                  <a:lnTo>
                    <a:pt x="193" y="271"/>
                  </a:lnTo>
                  <a:lnTo>
                    <a:pt x="275" y="98"/>
                  </a:lnTo>
                  <a:lnTo>
                    <a:pt x="314" y="35"/>
                  </a:lnTo>
                  <a:lnTo>
                    <a:pt x="330" y="23"/>
                  </a:lnTo>
                  <a:lnTo>
                    <a:pt x="363" y="9"/>
                  </a:lnTo>
                  <a:lnTo>
                    <a:pt x="420" y="0"/>
                  </a:lnTo>
                  <a:lnTo>
                    <a:pt x="507" y="13"/>
                  </a:lnTo>
                  <a:lnTo>
                    <a:pt x="597" y="43"/>
                  </a:lnTo>
                  <a:lnTo>
                    <a:pt x="724" y="107"/>
                  </a:lnTo>
                  <a:lnTo>
                    <a:pt x="839" y="180"/>
                  </a:lnTo>
                  <a:lnTo>
                    <a:pt x="852" y="18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20"/>
            <p:cNvSpPr>
              <a:spLocks/>
            </p:cNvSpPr>
            <p:nvPr/>
          </p:nvSpPr>
          <p:spPr bwMode="auto">
            <a:xfrm>
              <a:off x="3700" y="785"/>
              <a:ext cx="341" cy="359"/>
            </a:xfrm>
            <a:custGeom>
              <a:avLst/>
              <a:gdLst>
                <a:gd name="T0" fmla="*/ 537 w 1023"/>
                <a:gd name="T1" fmla="*/ 0 h 1076"/>
                <a:gd name="T2" fmla="*/ 0 w 1023"/>
                <a:gd name="T3" fmla="*/ 615 h 1076"/>
                <a:gd name="T4" fmla="*/ 4 w 1023"/>
                <a:gd name="T5" fmla="*/ 625 h 1076"/>
                <a:gd name="T6" fmla="*/ 66 w 1023"/>
                <a:gd name="T7" fmla="*/ 719 h 1076"/>
                <a:gd name="T8" fmla="*/ 158 w 1023"/>
                <a:gd name="T9" fmla="*/ 824 h 1076"/>
                <a:gd name="T10" fmla="*/ 241 w 1023"/>
                <a:gd name="T11" fmla="*/ 901 h 1076"/>
                <a:gd name="T12" fmla="*/ 344 w 1023"/>
                <a:gd name="T13" fmla="*/ 976 h 1076"/>
                <a:gd name="T14" fmla="*/ 468 w 1023"/>
                <a:gd name="T15" fmla="*/ 1045 h 1076"/>
                <a:gd name="T16" fmla="*/ 537 w 1023"/>
                <a:gd name="T17" fmla="*/ 1076 h 1076"/>
                <a:gd name="T18" fmla="*/ 1023 w 1023"/>
                <a:gd name="T19" fmla="*/ 78 h 1076"/>
                <a:gd name="T20" fmla="*/ 537 w 1023"/>
                <a:gd name="T2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76">
                  <a:moveTo>
                    <a:pt x="537" y="0"/>
                  </a:moveTo>
                  <a:lnTo>
                    <a:pt x="0" y="615"/>
                  </a:lnTo>
                  <a:lnTo>
                    <a:pt x="4" y="625"/>
                  </a:lnTo>
                  <a:lnTo>
                    <a:pt x="66" y="719"/>
                  </a:lnTo>
                  <a:lnTo>
                    <a:pt x="158" y="824"/>
                  </a:lnTo>
                  <a:lnTo>
                    <a:pt x="241" y="901"/>
                  </a:lnTo>
                  <a:lnTo>
                    <a:pt x="344" y="976"/>
                  </a:lnTo>
                  <a:lnTo>
                    <a:pt x="468" y="1045"/>
                  </a:lnTo>
                  <a:lnTo>
                    <a:pt x="537" y="1076"/>
                  </a:lnTo>
                  <a:lnTo>
                    <a:pt x="1023" y="78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21"/>
            <p:cNvSpPr>
              <a:spLocks/>
            </p:cNvSpPr>
            <p:nvPr/>
          </p:nvSpPr>
          <p:spPr bwMode="auto">
            <a:xfrm>
              <a:off x="3632" y="640"/>
              <a:ext cx="837" cy="1520"/>
            </a:xfrm>
            <a:custGeom>
              <a:avLst/>
              <a:gdLst>
                <a:gd name="T0" fmla="*/ 739 w 2513"/>
                <a:gd name="T1" fmla="*/ 477 h 4560"/>
                <a:gd name="T2" fmla="*/ 599 w 2513"/>
                <a:gd name="T3" fmla="*/ 1087 h 4560"/>
                <a:gd name="T4" fmla="*/ 560 w 2513"/>
                <a:gd name="T5" fmla="*/ 1457 h 4560"/>
                <a:gd name="T6" fmla="*/ 586 w 2513"/>
                <a:gd name="T7" fmla="*/ 1853 h 4560"/>
                <a:gd name="T8" fmla="*/ 608 w 2513"/>
                <a:gd name="T9" fmla="*/ 2496 h 4560"/>
                <a:gd name="T10" fmla="*/ 589 w 2513"/>
                <a:gd name="T11" fmla="*/ 2637 h 4560"/>
                <a:gd name="T12" fmla="*/ 428 w 2513"/>
                <a:gd name="T13" fmla="*/ 3273 h 4560"/>
                <a:gd name="T14" fmla="*/ 359 w 2513"/>
                <a:gd name="T15" fmla="*/ 3508 h 4560"/>
                <a:gd name="T16" fmla="*/ 275 w 2513"/>
                <a:gd name="T17" fmla="*/ 3584 h 4560"/>
                <a:gd name="T18" fmla="*/ 146 w 2513"/>
                <a:gd name="T19" fmla="*/ 3743 h 4560"/>
                <a:gd name="T20" fmla="*/ 32 w 2513"/>
                <a:gd name="T21" fmla="*/ 3969 h 4560"/>
                <a:gd name="T22" fmla="*/ 0 w 2513"/>
                <a:gd name="T23" fmla="*/ 4137 h 4560"/>
                <a:gd name="T24" fmla="*/ 16 w 2513"/>
                <a:gd name="T25" fmla="*/ 4176 h 4560"/>
                <a:gd name="T26" fmla="*/ 435 w 2513"/>
                <a:gd name="T27" fmla="*/ 4301 h 4560"/>
                <a:gd name="T28" fmla="*/ 611 w 2513"/>
                <a:gd name="T29" fmla="*/ 4349 h 4560"/>
                <a:gd name="T30" fmla="*/ 1055 w 2513"/>
                <a:gd name="T31" fmla="*/ 4403 h 4560"/>
                <a:gd name="T32" fmla="*/ 1168 w 2513"/>
                <a:gd name="T33" fmla="*/ 4416 h 4560"/>
                <a:gd name="T34" fmla="*/ 1689 w 2513"/>
                <a:gd name="T35" fmla="*/ 4536 h 4560"/>
                <a:gd name="T36" fmla="*/ 1761 w 2513"/>
                <a:gd name="T37" fmla="*/ 4560 h 4560"/>
                <a:gd name="T38" fmla="*/ 1875 w 2513"/>
                <a:gd name="T39" fmla="*/ 4536 h 4560"/>
                <a:gd name="T40" fmla="*/ 2022 w 2513"/>
                <a:gd name="T41" fmla="*/ 4454 h 4560"/>
                <a:gd name="T42" fmla="*/ 1940 w 2513"/>
                <a:gd name="T43" fmla="*/ 4131 h 4560"/>
                <a:gd name="T44" fmla="*/ 1916 w 2513"/>
                <a:gd name="T45" fmla="*/ 3901 h 4560"/>
                <a:gd name="T46" fmla="*/ 1937 w 2513"/>
                <a:gd name="T47" fmla="*/ 3776 h 4560"/>
                <a:gd name="T48" fmla="*/ 2138 w 2513"/>
                <a:gd name="T49" fmla="*/ 3018 h 4560"/>
                <a:gd name="T50" fmla="*/ 2225 w 2513"/>
                <a:gd name="T51" fmla="*/ 2588 h 4560"/>
                <a:gd name="T52" fmla="*/ 2227 w 2513"/>
                <a:gd name="T53" fmla="*/ 2304 h 4560"/>
                <a:gd name="T54" fmla="*/ 2383 w 2513"/>
                <a:gd name="T55" fmla="*/ 1944 h 4560"/>
                <a:gd name="T56" fmla="*/ 2474 w 2513"/>
                <a:gd name="T57" fmla="*/ 1643 h 4560"/>
                <a:gd name="T58" fmla="*/ 2508 w 2513"/>
                <a:gd name="T59" fmla="*/ 1408 h 4560"/>
                <a:gd name="T60" fmla="*/ 2510 w 2513"/>
                <a:gd name="T61" fmla="*/ 1177 h 4560"/>
                <a:gd name="T62" fmla="*/ 2462 w 2513"/>
                <a:gd name="T63" fmla="*/ 873 h 4560"/>
                <a:gd name="T64" fmla="*/ 2356 w 2513"/>
                <a:gd name="T65" fmla="*/ 593 h 4560"/>
                <a:gd name="T66" fmla="*/ 2180 w 2513"/>
                <a:gd name="T67" fmla="*/ 357 h 4560"/>
                <a:gd name="T68" fmla="*/ 1932 w 2513"/>
                <a:gd name="T69" fmla="*/ 154 h 4560"/>
                <a:gd name="T70" fmla="*/ 1715 w 2513"/>
                <a:gd name="T71" fmla="*/ 0 h 4560"/>
                <a:gd name="T72" fmla="*/ 1629 w 2513"/>
                <a:gd name="T73" fmla="*/ 0 h 4560"/>
                <a:gd name="T74" fmla="*/ 1307 w 2513"/>
                <a:gd name="T75" fmla="*/ 17 h 4560"/>
                <a:gd name="T76" fmla="*/ 1202 w 2513"/>
                <a:gd name="T77" fmla="*/ 26 h 4560"/>
                <a:gd name="T78" fmla="*/ 1161 w 2513"/>
                <a:gd name="T79" fmla="*/ 38 h 4560"/>
                <a:gd name="T80" fmla="*/ 1058 w 2513"/>
                <a:gd name="T81" fmla="*/ 138 h 4560"/>
                <a:gd name="T82" fmla="*/ 1047 w 2513"/>
                <a:gd name="T83" fmla="*/ 167 h 4560"/>
                <a:gd name="T84" fmla="*/ 958 w 2513"/>
                <a:gd name="T85" fmla="*/ 261 h 4560"/>
                <a:gd name="T86" fmla="*/ 896 w 2513"/>
                <a:gd name="T87" fmla="*/ 282 h 4560"/>
                <a:gd name="T88" fmla="*/ 809 w 2513"/>
                <a:gd name="T89" fmla="*/ 326 h 4560"/>
                <a:gd name="T90" fmla="*/ 768 w 2513"/>
                <a:gd name="T91" fmla="*/ 385 h 4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13" h="4560">
                  <a:moveTo>
                    <a:pt x="768" y="385"/>
                  </a:moveTo>
                  <a:lnTo>
                    <a:pt x="739" y="477"/>
                  </a:lnTo>
                  <a:lnTo>
                    <a:pt x="635" y="897"/>
                  </a:lnTo>
                  <a:lnTo>
                    <a:pt x="599" y="1087"/>
                  </a:lnTo>
                  <a:lnTo>
                    <a:pt x="572" y="1279"/>
                  </a:lnTo>
                  <a:lnTo>
                    <a:pt x="560" y="1457"/>
                  </a:lnTo>
                  <a:lnTo>
                    <a:pt x="563" y="1537"/>
                  </a:lnTo>
                  <a:lnTo>
                    <a:pt x="586" y="1853"/>
                  </a:lnTo>
                  <a:lnTo>
                    <a:pt x="611" y="2308"/>
                  </a:lnTo>
                  <a:lnTo>
                    <a:pt x="608" y="2496"/>
                  </a:lnTo>
                  <a:lnTo>
                    <a:pt x="598" y="2596"/>
                  </a:lnTo>
                  <a:lnTo>
                    <a:pt x="589" y="2637"/>
                  </a:lnTo>
                  <a:lnTo>
                    <a:pt x="537" y="2854"/>
                  </a:lnTo>
                  <a:lnTo>
                    <a:pt x="428" y="3273"/>
                  </a:lnTo>
                  <a:lnTo>
                    <a:pt x="372" y="3472"/>
                  </a:lnTo>
                  <a:lnTo>
                    <a:pt x="359" y="3508"/>
                  </a:lnTo>
                  <a:lnTo>
                    <a:pt x="347" y="3516"/>
                  </a:lnTo>
                  <a:lnTo>
                    <a:pt x="275" y="3584"/>
                  </a:lnTo>
                  <a:lnTo>
                    <a:pt x="213" y="3653"/>
                  </a:lnTo>
                  <a:lnTo>
                    <a:pt x="146" y="3743"/>
                  </a:lnTo>
                  <a:lnTo>
                    <a:pt x="82" y="3848"/>
                  </a:lnTo>
                  <a:lnTo>
                    <a:pt x="32" y="3969"/>
                  </a:lnTo>
                  <a:lnTo>
                    <a:pt x="9" y="4068"/>
                  </a:lnTo>
                  <a:lnTo>
                    <a:pt x="0" y="4137"/>
                  </a:lnTo>
                  <a:lnTo>
                    <a:pt x="0" y="4173"/>
                  </a:lnTo>
                  <a:lnTo>
                    <a:pt x="16" y="4176"/>
                  </a:lnTo>
                  <a:lnTo>
                    <a:pt x="228" y="4234"/>
                  </a:lnTo>
                  <a:lnTo>
                    <a:pt x="435" y="4301"/>
                  </a:lnTo>
                  <a:lnTo>
                    <a:pt x="493" y="4320"/>
                  </a:lnTo>
                  <a:lnTo>
                    <a:pt x="611" y="4349"/>
                  </a:lnTo>
                  <a:lnTo>
                    <a:pt x="782" y="4379"/>
                  </a:lnTo>
                  <a:lnTo>
                    <a:pt x="1055" y="4403"/>
                  </a:lnTo>
                  <a:lnTo>
                    <a:pt x="1100" y="4403"/>
                  </a:lnTo>
                  <a:lnTo>
                    <a:pt x="1168" y="4416"/>
                  </a:lnTo>
                  <a:lnTo>
                    <a:pt x="1495" y="4486"/>
                  </a:lnTo>
                  <a:lnTo>
                    <a:pt x="1689" y="4536"/>
                  </a:lnTo>
                  <a:lnTo>
                    <a:pt x="1741" y="4558"/>
                  </a:lnTo>
                  <a:lnTo>
                    <a:pt x="1761" y="4560"/>
                  </a:lnTo>
                  <a:lnTo>
                    <a:pt x="1804" y="4558"/>
                  </a:lnTo>
                  <a:lnTo>
                    <a:pt x="1875" y="4536"/>
                  </a:lnTo>
                  <a:lnTo>
                    <a:pt x="2000" y="4471"/>
                  </a:lnTo>
                  <a:lnTo>
                    <a:pt x="2022" y="4454"/>
                  </a:lnTo>
                  <a:lnTo>
                    <a:pt x="2006" y="4403"/>
                  </a:lnTo>
                  <a:lnTo>
                    <a:pt x="1940" y="4131"/>
                  </a:lnTo>
                  <a:lnTo>
                    <a:pt x="1919" y="3986"/>
                  </a:lnTo>
                  <a:lnTo>
                    <a:pt x="1916" y="3901"/>
                  </a:lnTo>
                  <a:lnTo>
                    <a:pt x="1919" y="3866"/>
                  </a:lnTo>
                  <a:lnTo>
                    <a:pt x="1937" y="3776"/>
                  </a:lnTo>
                  <a:lnTo>
                    <a:pt x="2027" y="3436"/>
                  </a:lnTo>
                  <a:lnTo>
                    <a:pt x="2138" y="3018"/>
                  </a:lnTo>
                  <a:lnTo>
                    <a:pt x="2202" y="2736"/>
                  </a:lnTo>
                  <a:lnTo>
                    <a:pt x="2225" y="2588"/>
                  </a:lnTo>
                  <a:lnTo>
                    <a:pt x="2227" y="2534"/>
                  </a:lnTo>
                  <a:lnTo>
                    <a:pt x="2227" y="2304"/>
                  </a:lnTo>
                  <a:lnTo>
                    <a:pt x="2259" y="2244"/>
                  </a:lnTo>
                  <a:lnTo>
                    <a:pt x="2383" y="1944"/>
                  </a:lnTo>
                  <a:lnTo>
                    <a:pt x="2432" y="1797"/>
                  </a:lnTo>
                  <a:lnTo>
                    <a:pt x="2474" y="1643"/>
                  </a:lnTo>
                  <a:lnTo>
                    <a:pt x="2502" y="1486"/>
                  </a:lnTo>
                  <a:lnTo>
                    <a:pt x="2508" y="1408"/>
                  </a:lnTo>
                  <a:lnTo>
                    <a:pt x="2513" y="1331"/>
                  </a:lnTo>
                  <a:lnTo>
                    <a:pt x="2510" y="1177"/>
                  </a:lnTo>
                  <a:lnTo>
                    <a:pt x="2494" y="1022"/>
                  </a:lnTo>
                  <a:lnTo>
                    <a:pt x="2462" y="873"/>
                  </a:lnTo>
                  <a:lnTo>
                    <a:pt x="2418" y="729"/>
                  </a:lnTo>
                  <a:lnTo>
                    <a:pt x="2356" y="593"/>
                  </a:lnTo>
                  <a:lnTo>
                    <a:pt x="2276" y="468"/>
                  </a:lnTo>
                  <a:lnTo>
                    <a:pt x="2180" y="357"/>
                  </a:lnTo>
                  <a:lnTo>
                    <a:pt x="2124" y="307"/>
                  </a:lnTo>
                  <a:lnTo>
                    <a:pt x="1932" y="154"/>
                  </a:lnTo>
                  <a:lnTo>
                    <a:pt x="1731" y="10"/>
                  </a:lnTo>
                  <a:lnTo>
                    <a:pt x="1715" y="0"/>
                  </a:lnTo>
                  <a:lnTo>
                    <a:pt x="1663" y="0"/>
                  </a:lnTo>
                  <a:lnTo>
                    <a:pt x="1629" y="0"/>
                  </a:lnTo>
                  <a:lnTo>
                    <a:pt x="1440" y="6"/>
                  </a:lnTo>
                  <a:lnTo>
                    <a:pt x="1307" y="17"/>
                  </a:lnTo>
                  <a:lnTo>
                    <a:pt x="1254" y="26"/>
                  </a:lnTo>
                  <a:lnTo>
                    <a:pt x="1202" y="26"/>
                  </a:lnTo>
                  <a:lnTo>
                    <a:pt x="1188" y="27"/>
                  </a:lnTo>
                  <a:lnTo>
                    <a:pt x="1161" y="38"/>
                  </a:lnTo>
                  <a:lnTo>
                    <a:pt x="1120" y="66"/>
                  </a:lnTo>
                  <a:lnTo>
                    <a:pt x="1058" y="138"/>
                  </a:lnTo>
                  <a:lnTo>
                    <a:pt x="1050" y="154"/>
                  </a:lnTo>
                  <a:lnTo>
                    <a:pt x="1047" y="167"/>
                  </a:lnTo>
                  <a:lnTo>
                    <a:pt x="1002" y="231"/>
                  </a:lnTo>
                  <a:lnTo>
                    <a:pt x="958" y="261"/>
                  </a:lnTo>
                  <a:lnTo>
                    <a:pt x="919" y="277"/>
                  </a:lnTo>
                  <a:lnTo>
                    <a:pt x="896" y="282"/>
                  </a:lnTo>
                  <a:lnTo>
                    <a:pt x="860" y="292"/>
                  </a:lnTo>
                  <a:lnTo>
                    <a:pt x="809" y="326"/>
                  </a:lnTo>
                  <a:lnTo>
                    <a:pt x="770" y="375"/>
                  </a:lnTo>
                  <a:lnTo>
                    <a:pt x="768" y="385"/>
                  </a:lnTo>
                  <a:close/>
                </a:path>
              </a:pathLst>
            </a:custGeom>
            <a:solidFill>
              <a:srgbClr val="FF6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22"/>
            <p:cNvSpPr>
              <a:spLocks/>
            </p:cNvSpPr>
            <p:nvPr/>
          </p:nvSpPr>
          <p:spPr bwMode="auto">
            <a:xfrm>
              <a:off x="4083" y="1061"/>
              <a:ext cx="615" cy="511"/>
            </a:xfrm>
            <a:custGeom>
              <a:avLst/>
              <a:gdLst>
                <a:gd name="T0" fmla="*/ 848 w 1845"/>
                <a:gd name="T1" fmla="*/ 530 h 1532"/>
                <a:gd name="T2" fmla="*/ 819 w 1845"/>
                <a:gd name="T3" fmla="*/ 600 h 1532"/>
                <a:gd name="T4" fmla="*/ 822 w 1845"/>
                <a:gd name="T5" fmla="*/ 683 h 1532"/>
                <a:gd name="T6" fmla="*/ 940 w 1845"/>
                <a:gd name="T7" fmla="*/ 829 h 1532"/>
                <a:gd name="T8" fmla="*/ 1026 w 1845"/>
                <a:gd name="T9" fmla="*/ 965 h 1532"/>
                <a:gd name="T10" fmla="*/ 1066 w 1845"/>
                <a:gd name="T11" fmla="*/ 1008 h 1532"/>
                <a:gd name="T12" fmla="*/ 1141 w 1845"/>
                <a:gd name="T13" fmla="*/ 1028 h 1532"/>
                <a:gd name="T14" fmla="*/ 1256 w 1845"/>
                <a:gd name="T15" fmla="*/ 1015 h 1532"/>
                <a:gd name="T16" fmla="*/ 1400 w 1845"/>
                <a:gd name="T17" fmla="*/ 829 h 1532"/>
                <a:gd name="T18" fmla="*/ 1526 w 1845"/>
                <a:gd name="T19" fmla="*/ 753 h 1532"/>
                <a:gd name="T20" fmla="*/ 1615 w 1845"/>
                <a:gd name="T21" fmla="*/ 734 h 1532"/>
                <a:gd name="T22" fmla="*/ 1673 w 1845"/>
                <a:gd name="T23" fmla="*/ 782 h 1532"/>
                <a:gd name="T24" fmla="*/ 1697 w 1845"/>
                <a:gd name="T25" fmla="*/ 786 h 1532"/>
                <a:gd name="T26" fmla="*/ 1707 w 1845"/>
                <a:gd name="T27" fmla="*/ 816 h 1532"/>
                <a:gd name="T28" fmla="*/ 1684 w 1845"/>
                <a:gd name="T29" fmla="*/ 855 h 1532"/>
                <a:gd name="T30" fmla="*/ 1634 w 1845"/>
                <a:gd name="T31" fmla="*/ 865 h 1532"/>
                <a:gd name="T32" fmla="*/ 1615 w 1845"/>
                <a:gd name="T33" fmla="*/ 887 h 1532"/>
                <a:gd name="T34" fmla="*/ 1782 w 1845"/>
                <a:gd name="T35" fmla="*/ 939 h 1532"/>
                <a:gd name="T36" fmla="*/ 1801 w 1845"/>
                <a:gd name="T37" fmla="*/ 1041 h 1532"/>
                <a:gd name="T38" fmla="*/ 1844 w 1845"/>
                <a:gd name="T39" fmla="*/ 1091 h 1532"/>
                <a:gd name="T40" fmla="*/ 1844 w 1845"/>
                <a:gd name="T41" fmla="*/ 1136 h 1532"/>
                <a:gd name="T42" fmla="*/ 1801 w 1845"/>
                <a:gd name="T43" fmla="*/ 1192 h 1532"/>
                <a:gd name="T44" fmla="*/ 1798 w 1845"/>
                <a:gd name="T45" fmla="*/ 1198 h 1532"/>
                <a:gd name="T46" fmla="*/ 1819 w 1845"/>
                <a:gd name="T47" fmla="*/ 1253 h 1532"/>
                <a:gd name="T48" fmla="*/ 1819 w 1845"/>
                <a:gd name="T49" fmla="*/ 1289 h 1532"/>
                <a:gd name="T50" fmla="*/ 1798 w 1845"/>
                <a:gd name="T51" fmla="*/ 1323 h 1532"/>
                <a:gd name="T52" fmla="*/ 1798 w 1845"/>
                <a:gd name="T53" fmla="*/ 1326 h 1532"/>
                <a:gd name="T54" fmla="*/ 1819 w 1845"/>
                <a:gd name="T55" fmla="*/ 1381 h 1532"/>
                <a:gd name="T56" fmla="*/ 1818 w 1845"/>
                <a:gd name="T57" fmla="*/ 1418 h 1532"/>
                <a:gd name="T58" fmla="*/ 1775 w 1845"/>
                <a:gd name="T59" fmla="*/ 1473 h 1532"/>
                <a:gd name="T60" fmla="*/ 1746 w 1845"/>
                <a:gd name="T61" fmla="*/ 1480 h 1532"/>
                <a:gd name="T62" fmla="*/ 1562 w 1845"/>
                <a:gd name="T63" fmla="*/ 1518 h 1532"/>
                <a:gd name="T64" fmla="*/ 1527 w 1845"/>
                <a:gd name="T65" fmla="*/ 1532 h 1532"/>
                <a:gd name="T66" fmla="*/ 1444 w 1845"/>
                <a:gd name="T67" fmla="*/ 1523 h 1532"/>
                <a:gd name="T68" fmla="*/ 1308 w 1845"/>
                <a:gd name="T69" fmla="*/ 1476 h 1532"/>
                <a:gd name="T70" fmla="*/ 1091 w 1845"/>
                <a:gd name="T71" fmla="*/ 1482 h 1532"/>
                <a:gd name="T72" fmla="*/ 924 w 1845"/>
                <a:gd name="T73" fmla="*/ 1502 h 1532"/>
                <a:gd name="T74" fmla="*/ 738 w 1845"/>
                <a:gd name="T75" fmla="*/ 1508 h 1532"/>
                <a:gd name="T76" fmla="*/ 545 w 1845"/>
                <a:gd name="T77" fmla="*/ 1466 h 1532"/>
                <a:gd name="T78" fmla="*/ 395 w 1845"/>
                <a:gd name="T79" fmla="*/ 1397 h 1532"/>
                <a:gd name="T80" fmla="*/ 342 w 1845"/>
                <a:gd name="T81" fmla="*/ 1371 h 1532"/>
                <a:gd name="T82" fmla="*/ 207 w 1845"/>
                <a:gd name="T83" fmla="*/ 1283 h 1532"/>
                <a:gd name="T84" fmla="*/ 182 w 1845"/>
                <a:gd name="T85" fmla="*/ 1221 h 1532"/>
                <a:gd name="T86" fmla="*/ 135 w 1845"/>
                <a:gd name="T87" fmla="*/ 1145 h 1532"/>
                <a:gd name="T88" fmla="*/ 64 w 1845"/>
                <a:gd name="T89" fmla="*/ 969 h 1532"/>
                <a:gd name="T90" fmla="*/ 10 w 1845"/>
                <a:gd name="T91" fmla="*/ 687 h 1532"/>
                <a:gd name="T92" fmla="*/ 2 w 1845"/>
                <a:gd name="T93" fmla="*/ 402 h 1532"/>
                <a:gd name="T94" fmla="*/ 5 w 1845"/>
                <a:gd name="T95" fmla="*/ 340 h 1532"/>
                <a:gd name="T96" fmla="*/ 47 w 1845"/>
                <a:gd name="T97" fmla="*/ 215 h 1532"/>
                <a:gd name="T98" fmla="*/ 122 w 1845"/>
                <a:gd name="T99" fmla="*/ 117 h 1532"/>
                <a:gd name="T100" fmla="*/ 221 w 1845"/>
                <a:gd name="T101" fmla="*/ 46 h 1532"/>
                <a:gd name="T102" fmla="*/ 336 w 1845"/>
                <a:gd name="T103" fmla="*/ 7 h 1532"/>
                <a:gd name="T104" fmla="*/ 457 w 1845"/>
                <a:gd name="T105" fmla="*/ 0 h 1532"/>
                <a:gd name="T106" fmla="*/ 575 w 1845"/>
                <a:gd name="T107" fmla="*/ 29 h 1532"/>
                <a:gd name="T108" fmla="*/ 681 w 1845"/>
                <a:gd name="T109" fmla="*/ 95 h 1532"/>
                <a:gd name="T110" fmla="*/ 745 w 1845"/>
                <a:gd name="T111" fmla="*/ 171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5" h="1532">
                  <a:moveTo>
                    <a:pt x="873" y="376"/>
                  </a:moveTo>
                  <a:lnTo>
                    <a:pt x="848" y="530"/>
                  </a:lnTo>
                  <a:lnTo>
                    <a:pt x="840" y="539"/>
                  </a:lnTo>
                  <a:lnTo>
                    <a:pt x="819" y="600"/>
                  </a:lnTo>
                  <a:lnTo>
                    <a:pt x="814" y="654"/>
                  </a:lnTo>
                  <a:lnTo>
                    <a:pt x="822" y="683"/>
                  </a:lnTo>
                  <a:lnTo>
                    <a:pt x="840" y="706"/>
                  </a:lnTo>
                  <a:lnTo>
                    <a:pt x="940" y="829"/>
                  </a:lnTo>
                  <a:lnTo>
                    <a:pt x="1004" y="923"/>
                  </a:lnTo>
                  <a:lnTo>
                    <a:pt x="1026" y="965"/>
                  </a:lnTo>
                  <a:lnTo>
                    <a:pt x="1038" y="982"/>
                  </a:lnTo>
                  <a:lnTo>
                    <a:pt x="1066" y="1008"/>
                  </a:lnTo>
                  <a:lnTo>
                    <a:pt x="1102" y="1022"/>
                  </a:lnTo>
                  <a:lnTo>
                    <a:pt x="1141" y="1028"/>
                  </a:lnTo>
                  <a:lnTo>
                    <a:pt x="1235" y="1022"/>
                  </a:lnTo>
                  <a:lnTo>
                    <a:pt x="1256" y="1015"/>
                  </a:lnTo>
                  <a:lnTo>
                    <a:pt x="1385" y="837"/>
                  </a:lnTo>
                  <a:lnTo>
                    <a:pt x="1400" y="829"/>
                  </a:lnTo>
                  <a:lnTo>
                    <a:pt x="1478" y="789"/>
                  </a:lnTo>
                  <a:lnTo>
                    <a:pt x="1526" y="753"/>
                  </a:lnTo>
                  <a:lnTo>
                    <a:pt x="1539" y="734"/>
                  </a:lnTo>
                  <a:lnTo>
                    <a:pt x="1615" y="734"/>
                  </a:lnTo>
                  <a:lnTo>
                    <a:pt x="1634" y="753"/>
                  </a:lnTo>
                  <a:lnTo>
                    <a:pt x="1673" y="782"/>
                  </a:lnTo>
                  <a:lnTo>
                    <a:pt x="1691" y="785"/>
                  </a:lnTo>
                  <a:lnTo>
                    <a:pt x="1697" y="786"/>
                  </a:lnTo>
                  <a:lnTo>
                    <a:pt x="1703" y="795"/>
                  </a:lnTo>
                  <a:lnTo>
                    <a:pt x="1707" y="816"/>
                  </a:lnTo>
                  <a:lnTo>
                    <a:pt x="1697" y="841"/>
                  </a:lnTo>
                  <a:lnTo>
                    <a:pt x="1684" y="855"/>
                  </a:lnTo>
                  <a:lnTo>
                    <a:pt x="1662" y="865"/>
                  </a:lnTo>
                  <a:lnTo>
                    <a:pt x="1634" y="865"/>
                  </a:lnTo>
                  <a:lnTo>
                    <a:pt x="1615" y="862"/>
                  </a:lnTo>
                  <a:lnTo>
                    <a:pt x="1615" y="887"/>
                  </a:lnTo>
                  <a:lnTo>
                    <a:pt x="1769" y="887"/>
                  </a:lnTo>
                  <a:lnTo>
                    <a:pt x="1782" y="939"/>
                  </a:lnTo>
                  <a:lnTo>
                    <a:pt x="1795" y="1041"/>
                  </a:lnTo>
                  <a:lnTo>
                    <a:pt x="1801" y="1041"/>
                  </a:lnTo>
                  <a:lnTo>
                    <a:pt x="1829" y="1060"/>
                  </a:lnTo>
                  <a:lnTo>
                    <a:pt x="1844" y="1091"/>
                  </a:lnTo>
                  <a:lnTo>
                    <a:pt x="1845" y="1117"/>
                  </a:lnTo>
                  <a:lnTo>
                    <a:pt x="1844" y="1136"/>
                  </a:lnTo>
                  <a:lnTo>
                    <a:pt x="1829" y="1165"/>
                  </a:lnTo>
                  <a:lnTo>
                    <a:pt x="1801" y="1192"/>
                  </a:lnTo>
                  <a:lnTo>
                    <a:pt x="1795" y="1195"/>
                  </a:lnTo>
                  <a:lnTo>
                    <a:pt x="1798" y="1198"/>
                  </a:lnTo>
                  <a:lnTo>
                    <a:pt x="1812" y="1224"/>
                  </a:lnTo>
                  <a:lnTo>
                    <a:pt x="1819" y="1253"/>
                  </a:lnTo>
                  <a:lnTo>
                    <a:pt x="1819" y="1271"/>
                  </a:lnTo>
                  <a:lnTo>
                    <a:pt x="1819" y="1289"/>
                  </a:lnTo>
                  <a:lnTo>
                    <a:pt x="1812" y="1310"/>
                  </a:lnTo>
                  <a:lnTo>
                    <a:pt x="1798" y="1323"/>
                  </a:lnTo>
                  <a:lnTo>
                    <a:pt x="1795" y="1323"/>
                  </a:lnTo>
                  <a:lnTo>
                    <a:pt x="1798" y="1326"/>
                  </a:lnTo>
                  <a:lnTo>
                    <a:pt x="1812" y="1352"/>
                  </a:lnTo>
                  <a:lnTo>
                    <a:pt x="1819" y="1381"/>
                  </a:lnTo>
                  <a:lnTo>
                    <a:pt x="1819" y="1400"/>
                  </a:lnTo>
                  <a:lnTo>
                    <a:pt x="1818" y="1418"/>
                  </a:lnTo>
                  <a:lnTo>
                    <a:pt x="1804" y="1447"/>
                  </a:lnTo>
                  <a:lnTo>
                    <a:pt x="1775" y="1473"/>
                  </a:lnTo>
                  <a:lnTo>
                    <a:pt x="1769" y="1476"/>
                  </a:lnTo>
                  <a:lnTo>
                    <a:pt x="1746" y="1480"/>
                  </a:lnTo>
                  <a:lnTo>
                    <a:pt x="1634" y="1500"/>
                  </a:lnTo>
                  <a:lnTo>
                    <a:pt x="1562" y="1518"/>
                  </a:lnTo>
                  <a:lnTo>
                    <a:pt x="1539" y="1528"/>
                  </a:lnTo>
                  <a:lnTo>
                    <a:pt x="1527" y="1532"/>
                  </a:lnTo>
                  <a:lnTo>
                    <a:pt x="1498" y="1532"/>
                  </a:lnTo>
                  <a:lnTo>
                    <a:pt x="1444" y="1523"/>
                  </a:lnTo>
                  <a:lnTo>
                    <a:pt x="1330" y="1486"/>
                  </a:lnTo>
                  <a:lnTo>
                    <a:pt x="1308" y="1476"/>
                  </a:lnTo>
                  <a:lnTo>
                    <a:pt x="1272" y="1476"/>
                  </a:lnTo>
                  <a:lnTo>
                    <a:pt x="1091" y="1482"/>
                  </a:lnTo>
                  <a:lnTo>
                    <a:pt x="969" y="1493"/>
                  </a:lnTo>
                  <a:lnTo>
                    <a:pt x="924" y="1502"/>
                  </a:lnTo>
                  <a:lnTo>
                    <a:pt x="872" y="1510"/>
                  </a:lnTo>
                  <a:lnTo>
                    <a:pt x="738" y="1508"/>
                  </a:lnTo>
                  <a:lnTo>
                    <a:pt x="623" y="1487"/>
                  </a:lnTo>
                  <a:lnTo>
                    <a:pt x="545" y="1466"/>
                  </a:lnTo>
                  <a:lnTo>
                    <a:pt x="469" y="1436"/>
                  </a:lnTo>
                  <a:lnTo>
                    <a:pt x="395" y="1397"/>
                  </a:lnTo>
                  <a:lnTo>
                    <a:pt x="361" y="1374"/>
                  </a:lnTo>
                  <a:lnTo>
                    <a:pt x="342" y="1371"/>
                  </a:lnTo>
                  <a:lnTo>
                    <a:pt x="250" y="1326"/>
                  </a:lnTo>
                  <a:lnTo>
                    <a:pt x="207" y="1283"/>
                  </a:lnTo>
                  <a:lnTo>
                    <a:pt x="188" y="1244"/>
                  </a:lnTo>
                  <a:lnTo>
                    <a:pt x="182" y="1221"/>
                  </a:lnTo>
                  <a:lnTo>
                    <a:pt x="175" y="1212"/>
                  </a:lnTo>
                  <a:lnTo>
                    <a:pt x="135" y="1145"/>
                  </a:lnTo>
                  <a:lnTo>
                    <a:pt x="100" y="1070"/>
                  </a:lnTo>
                  <a:lnTo>
                    <a:pt x="64" y="969"/>
                  </a:lnTo>
                  <a:lnTo>
                    <a:pt x="33" y="842"/>
                  </a:lnTo>
                  <a:lnTo>
                    <a:pt x="10" y="687"/>
                  </a:lnTo>
                  <a:lnTo>
                    <a:pt x="0" y="504"/>
                  </a:lnTo>
                  <a:lnTo>
                    <a:pt x="2" y="402"/>
                  </a:lnTo>
                  <a:lnTo>
                    <a:pt x="2" y="376"/>
                  </a:lnTo>
                  <a:lnTo>
                    <a:pt x="5" y="340"/>
                  </a:lnTo>
                  <a:lnTo>
                    <a:pt x="21" y="274"/>
                  </a:lnTo>
                  <a:lnTo>
                    <a:pt x="47" y="215"/>
                  </a:lnTo>
                  <a:lnTo>
                    <a:pt x="80" y="161"/>
                  </a:lnTo>
                  <a:lnTo>
                    <a:pt x="122" y="117"/>
                  </a:lnTo>
                  <a:lnTo>
                    <a:pt x="169" y="78"/>
                  </a:lnTo>
                  <a:lnTo>
                    <a:pt x="221" y="46"/>
                  </a:lnTo>
                  <a:lnTo>
                    <a:pt x="277" y="23"/>
                  </a:lnTo>
                  <a:lnTo>
                    <a:pt x="336" y="7"/>
                  </a:lnTo>
                  <a:lnTo>
                    <a:pt x="397" y="0"/>
                  </a:lnTo>
                  <a:lnTo>
                    <a:pt x="457" y="0"/>
                  </a:lnTo>
                  <a:lnTo>
                    <a:pt x="516" y="10"/>
                  </a:lnTo>
                  <a:lnTo>
                    <a:pt x="575" y="29"/>
                  </a:lnTo>
                  <a:lnTo>
                    <a:pt x="630" y="58"/>
                  </a:lnTo>
                  <a:lnTo>
                    <a:pt x="681" y="95"/>
                  </a:lnTo>
                  <a:lnTo>
                    <a:pt x="725" y="143"/>
                  </a:lnTo>
                  <a:lnTo>
                    <a:pt x="745" y="171"/>
                  </a:lnTo>
                  <a:lnTo>
                    <a:pt x="873" y="37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23"/>
            <p:cNvSpPr>
              <a:spLocks/>
            </p:cNvSpPr>
            <p:nvPr/>
          </p:nvSpPr>
          <p:spPr bwMode="auto">
            <a:xfrm>
              <a:off x="4064" y="632"/>
              <a:ext cx="404" cy="606"/>
            </a:xfrm>
            <a:custGeom>
              <a:avLst/>
              <a:gdLst>
                <a:gd name="T0" fmla="*/ 1211 w 1211"/>
                <a:gd name="T1" fmla="*/ 897 h 1819"/>
                <a:gd name="T2" fmla="*/ 1211 w 1211"/>
                <a:gd name="T3" fmla="*/ 926 h 1819"/>
                <a:gd name="T4" fmla="*/ 1201 w 1211"/>
                <a:gd name="T5" fmla="*/ 982 h 1819"/>
                <a:gd name="T6" fmla="*/ 1182 w 1211"/>
                <a:gd name="T7" fmla="*/ 1034 h 1819"/>
                <a:gd name="T8" fmla="*/ 1154 w 1211"/>
                <a:gd name="T9" fmla="*/ 1082 h 1819"/>
                <a:gd name="T10" fmla="*/ 1135 w 1211"/>
                <a:gd name="T11" fmla="*/ 1102 h 1819"/>
                <a:gd name="T12" fmla="*/ 1108 w 1211"/>
                <a:gd name="T13" fmla="*/ 1131 h 1819"/>
                <a:gd name="T14" fmla="*/ 1060 w 1211"/>
                <a:gd name="T15" fmla="*/ 1187 h 1819"/>
                <a:gd name="T16" fmla="*/ 1010 w 1211"/>
                <a:gd name="T17" fmla="*/ 1267 h 1819"/>
                <a:gd name="T18" fmla="*/ 959 w 1211"/>
                <a:gd name="T19" fmla="*/ 1390 h 1819"/>
                <a:gd name="T20" fmla="*/ 955 w 1211"/>
                <a:gd name="T21" fmla="*/ 1408 h 1819"/>
                <a:gd name="T22" fmla="*/ 955 w 1211"/>
                <a:gd name="T23" fmla="*/ 1444 h 1819"/>
                <a:gd name="T24" fmla="*/ 938 w 1211"/>
                <a:gd name="T25" fmla="*/ 1632 h 1819"/>
                <a:gd name="T26" fmla="*/ 915 w 1211"/>
                <a:gd name="T27" fmla="*/ 1732 h 1819"/>
                <a:gd name="T28" fmla="*/ 893 w 1211"/>
                <a:gd name="T29" fmla="*/ 1793 h 1819"/>
                <a:gd name="T30" fmla="*/ 879 w 1211"/>
                <a:gd name="T31" fmla="*/ 1819 h 1819"/>
                <a:gd name="T32" fmla="*/ 866 w 1211"/>
                <a:gd name="T33" fmla="*/ 1794 h 1819"/>
                <a:gd name="T34" fmla="*/ 834 w 1211"/>
                <a:gd name="T35" fmla="*/ 1751 h 1819"/>
                <a:gd name="T36" fmla="*/ 797 w 1211"/>
                <a:gd name="T37" fmla="*/ 1711 h 1819"/>
                <a:gd name="T38" fmla="*/ 753 w 1211"/>
                <a:gd name="T39" fmla="*/ 1676 h 1819"/>
                <a:gd name="T40" fmla="*/ 679 w 1211"/>
                <a:gd name="T41" fmla="*/ 1632 h 1819"/>
                <a:gd name="T42" fmla="*/ 565 w 1211"/>
                <a:gd name="T43" fmla="*/ 1591 h 1819"/>
                <a:gd name="T44" fmla="*/ 442 w 1211"/>
                <a:gd name="T45" fmla="*/ 1570 h 1819"/>
                <a:gd name="T46" fmla="*/ 317 w 1211"/>
                <a:gd name="T47" fmla="*/ 1568 h 1819"/>
                <a:gd name="T48" fmla="*/ 196 w 1211"/>
                <a:gd name="T49" fmla="*/ 1590 h 1819"/>
                <a:gd name="T50" fmla="*/ 111 w 1211"/>
                <a:gd name="T51" fmla="*/ 1620 h 1819"/>
                <a:gd name="T52" fmla="*/ 58 w 1211"/>
                <a:gd name="T53" fmla="*/ 1649 h 1819"/>
                <a:gd name="T54" fmla="*/ 33 w 1211"/>
                <a:gd name="T55" fmla="*/ 1665 h 1819"/>
                <a:gd name="T56" fmla="*/ 31 w 1211"/>
                <a:gd name="T57" fmla="*/ 1650 h 1819"/>
                <a:gd name="T58" fmla="*/ 9 w 1211"/>
                <a:gd name="T59" fmla="*/ 1514 h 1819"/>
                <a:gd name="T60" fmla="*/ 0 w 1211"/>
                <a:gd name="T61" fmla="*/ 1352 h 1819"/>
                <a:gd name="T62" fmla="*/ 5 w 1211"/>
                <a:gd name="T63" fmla="*/ 1231 h 1819"/>
                <a:gd name="T64" fmla="*/ 23 w 1211"/>
                <a:gd name="T65" fmla="*/ 1105 h 1819"/>
                <a:gd name="T66" fmla="*/ 58 w 1211"/>
                <a:gd name="T67" fmla="*/ 981 h 1819"/>
                <a:gd name="T68" fmla="*/ 85 w 1211"/>
                <a:gd name="T69" fmla="*/ 922 h 1819"/>
                <a:gd name="T70" fmla="*/ 108 w 1211"/>
                <a:gd name="T71" fmla="*/ 887 h 1819"/>
                <a:gd name="T72" fmla="*/ 147 w 1211"/>
                <a:gd name="T73" fmla="*/ 808 h 1819"/>
                <a:gd name="T74" fmla="*/ 192 w 1211"/>
                <a:gd name="T75" fmla="*/ 673 h 1819"/>
                <a:gd name="T76" fmla="*/ 245 w 1211"/>
                <a:gd name="T77" fmla="*/ 385 h 1819"/>
                <a:gd name="T78" fmla="*/ 264 w 1211"/>
                <a:gd name="T79" fmla="*/ 231 h 1819"/>
                <a:gd name="T80" fmla="*/ 265 w 1211"/>
                <a:gd name="T81" fmla="*/ 200 h 1819"/>
                <a:gd name="T82" fmla="*/ 277 w 1211"/>
                <a:gd name="T83" fmla="*/ 131 h 1819"/>
                <a:gd name="T84" fmla="*/ 297 w 1211"/>
                <a:gd name="T85" fmla="*/ 79 h 1819"/>
                <a:gd name="T86" fmla="*/ 317 w 1211"/>
                <a:gd name="T87" fmla="*/ 49 h 1819"/>
                <a:gd name="T88" fmla="*/ 342 w 1211"/>
                <a:gd name="T89" fmla="*/ 25 h 1819"/>
                <a:gd name="T90" fmla="*/ 373 w 1211"/>
                <a:gd name="T91" fmla="*/ 6 h 1819"/>
                <a:gd name="T92" fmla="*/ 392 w 1211"/>
                <a:gd name="T93" fmla="*/ 0 h 1819"/>
                <a:gd name="T94" fmla="*/ 470 w 1211"/>
                <a:gd name="T95" fmla="*/ 0 h 1819"/>
                <a:gd name="T96" fmla="*/ 486 w 1211"/>
                <a:gd name="T97" fmla="*/ 7 h 1819"/>
                <a:gd name="T98" fmla="*/ 624 w 1211"/>
                <a:gd name="T99" fmla="*/ 95 h 1819"/>
                <a:gd name="T100" fmla="*/ 778 w 1211"/>
                <a:gd name="T101" fmla="*/ 218 h 1819"/>
                <a:gd name="T102" fmla="*/ 879 w 1211"/>
                <a:gd name="T103" fmla="*/ 308 h 1819"/>
                <a:gd name="T104" fmla="*/ 935 w 1211"/>
                <a:gd name="T105" fmla="*/ 367 h 1819"/>
                <a:gd name="T106" fmla="*/ 1038 w 1211"/>
                <a:gd name="T107" fmla="*/ 500 h 1819"/>
                <a:gd name="T108" fmla="*/ 1125 w 1211"/>
                <a:gd name="T109" fmla="*/ 650 h 1819"/>
                <a:gd name="T110" fmla="*/ 1175 w 1211"/>
                <a:gd name="T111" fmla="*/ 769 h 1819"/>
                <a:gd name="T112" fmla="*/ 1201 w 1211"/>
                <a:gd name="T113" fmla="*/ 854 h 1819"/>
                <a:gd name="T114" fmla="*/ 1211 w 1211"/>
                <a:gd name="T115" fmla="*/ 897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1" h="1819">
                  <a:moveTo>
                    <a:pt x="1211" y="897"/>
                  </a:moveTo>
                  <a:lnTo>
                    <a:pt x="1211" y="926"/>
                  </a:lnTo>
                  <a:lnTo>
                    <a:pt x="1201" y="982"/>
                  </a:lnTo>
                  <a:lnTo>
                    <a:pt x="1182" y="1034"/>
                  </a:lnTo>
                  <a:lnTo>
                    <a:pt x="1154" y="1082"/>
                  </a:lnTo>
                  <a:lnTo>
                    <a:pt x="1135" y="1102"/>
                  </a:lnTo>
                  <a:lnTo>
                    <a:pt x="1108" y="1131"/>
                  </a:lnTo>
                  <a:lnTo>
                    <a:pt x="1060" y="1187"/>
                  </a:lnTo>
                  <a:lnTo>
                    <a:pt x="1010" y="1267"/>
                  </a:lnTo>
                  <a:lnTo>
                    <a:pt x="959" y="1390"/>
                  </a:lnTo>
                  <a:lnTo>
                    <a:pt x="955" y="1408"/>
                  </a:lnTo>
                  <a:lnTo>
                    <a:pt x="955" y="1444"/>
                  </a:lnTo>
                  <a:lnTo>
                    <a:pt x="938" y="1632"/>
                  </a:lnTo>
                  <a:lnTo>
                    <a:pt x="915" y="1732"/>
                  </a:lnTo>
                  <a:lnTo>
                    <a:pt x="893" y="1793"/>
                  </a:lnTo>
                  <a:lnTo>
                    <a:pt x="879" y="1819"/>
                  </a:lnTo>
                  <a:lnTo>
                    <a:pt x="866" y="1794"/>
                  </a:lnTo>
                  <a:lnTo>
                    <a:pt x="834" y="1751"/>
                  </a:lnTo>
                  <a:lnTo>
                    <a:pt x="797" y="1711"/>
                  </a:lnTo>
                  <a:lnTo>
                    <a:pt x="753" y="1676"/>
                  </a:lnTo>
                  <a:lnTo>
                    <a:pt x="679" y="1632"/>
                  </a:lnTo>
                  <a:lnTo>
                    <a:pt x="565" y="1591"/>
                  </a:lnTo>
                  <a:lnTo>
                    <a:pt x="442" y="1570"/>
                  </a:lnTo>
                  <a:lnTo>
                    <a:pt x="317" y="1568"/>
                  </a:lnTo>
                  <a:lnTo>
                    <a:pt x="196" y="1590"/>
                  </a:lnTo>
                  <a:lnTo>
                    <a:pt x="111" y="1620"/>
                  </a:lnTo>
                  <a:lnTo>
                    <a:pt x="58" y="1649"/>
                  </a:lnTo>
                  <a:lnTo>
                    <a:pt x="33" y="1665"/>
                  </a:lnTo>
                  <a:lnTo>
                    <a:pt x="31" y="1650"/>
                  </a:lnTo>
                  <a:lnTo>
                    <a:pt x="9" y="1514"/>
                  </a:lnTo>
                  <a:lnTo>
                    <a:pt x="0" y="1352"/>
                  </a:lnTo>
                  <a:lnTo>
                    <a:pt x="5" y="1231"/>
                  </a:lnTo>
                  <a:lnTo>
                    <a:pt x="23" y="1105"/>
                  </a:lnTo>
                  <a:lnTo>
                    <a:pt x="58" y="981"/>
                  </a:lnTo>
                  <a:lnTo>
                    <a:pt x="85" y="922"/>
                  </a:lnTo>
                  <a:lnTo>
                    <a:pt x="108" y="887"/>
                  </a:lnTo>
                  <a:lnTo>
                    <a:pt x="147" y="808"/>
                  </a:lnTo>
                  <a:lnTo>
                    <a:pt x="192" y="673"/>
                  </a:lnTo>
                  <a:lnTo>
                    <a:pt x="245" y="385"/>
                  </a:lnTo>
                  <a:lnTo>
                    <a:pt x="264" y="231"/>
                  </a:lnTo>
                  <a:lnTo>
                    <a:pt x="265" y="200"/>
                  </a:lnTo>
                  <a:lnTo>
                    <a:pt x="277" y="131"/>
                  </a:lnTo>
                  <a:lnTo>
                    <a:pt x="297" y="79"/>
                  </a:lnTo>
                  <a:lnTo>
                    <a:pt x="317" y="49"/>
                  </a:lnTo>
                  <a:lnTo>
                    <a:pt x="342" y="25"/>
                  </a:lnTo>
                  <a:lnTo>
                    <a:pt x="373" y="6"/>
                  </a:lnTo>
                  <a:lnTo>
                    <a:pt x="392" y="0"/>
                  </a:lnTo>
                  <a:lnTo>
                    <a:pt x="470" y="0"/>
                  </a:lnTo>
                  <a:lnTo>
                    <a:pt x="486" y="7"/>
                  </a:lnTo>
                  <a:lnTo>
                    <a:pt x="624" y="95"/>
                  </a:lnTo>
                  <a:lnTo>
                    <a:pt x="778" y="218"/>
                  </a:lnTo>
                  <a:lnTo>
                    <a:pt x="879" y="308"/>
                  </a:lnTo>
                  <a:lnTo>
                    <a:pt x="935" y="367"/>
                  </a:lnTo>
                  <a:lnTo>
                    <a:pt x="1038" y="500"/>
                  </a:lnTo>
                  <a:lnTo>
                    <a:pt x="1125" y="650"/>
                  </a:lnTo>
                  <a:lnTo>
                    <a:pt x="1175" y="769"/>
                  </a:lnTo>
                  <a:lnTo>
                    <a:pt x="1201" y="854"/>
                  </a:lnTo>
                  <a:lnTo>
                    <a:pt x="1211" y="897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24"/>
            <p:cNvSpPr>
              <a:spLocks/>
            </p:cNvSpPr>
            <p:nvPr/>
          </p:nvSpPr>
          <p:spPr bwMode="auto">
            <a:xfrm>
              <a:off x="4058" y="2304"/>
              <a:ext cx="179" cy="393"/>
            </a:xfrm>
            <a:custGeom>
              <a:avLst/>
              <a:gdLst>
                <a:gd name="T0" fmla="*/ 537 w 537"/>
                <a:gd name="T1" fmla="*/ 0 h 1178"/>
                <a:gd name="T2" fmla="*/ 359 w 537"/>
                <a:gd name="T3" fmla="*/ 1178 h 1178"/>
                <a:gd name="T4" fmla="*/ 0 w 537"/>
                <a:gd name="T5" fmla="*/ 844 h 1178"/>
                <a:gd name="T6" fmla="*/ 537 w 537"/>
                <a:gd name="T7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7" h="1178">
                  <a:moveTo>
                    <a:pt x="537" y="0"/>
                  </a:moveTo>
                  <a:lnTo>
                    <a:pt x="359" y="1178"/>
                  </a:lnTo>
                  <a:lnTo>
                    <a:pt x="0" y="84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9" name="Group 5"/>
          <p:cNvGrpSpPr>
            <a:grpSpLocks noChangeAspect="1"/>
          </p:cNvGrpSpPr>
          <p:nvPr/>
        </p:nvGrpSpPr>
        <p:grpSpPr bwMode="auto">
          <a:xfrm>
            <a:off x="8930475" y="4162576"/>
            <a:ext cx="681102" cy="1312271"/>
            <a:chOff x="2776" y="110"/>
            <a:chExt cx="2128" cy="4100"/>
          </a:xfrm>
        </p:grpSpPr>
        <p:sp>
          <p:nvSpPr>
            <p:cNvPr id="140" name="Freeform 6"/>
            <p:cNvSpPr>
              <a:spLocks/>
            </p:cNvSpPr>
            <p:nvPr/>
          </p:nvSpPr>
          <p:spPr bwMode="auto">
            <a:xfrm>
              <a:off x="4058" y="222"/>
              <a:ext cx="350" cy="572"/>
            </a:xfrm>
            <a:custGeom>
              <a:avLst/>
              <a:gdLst>
                <a:gd name="T0" fmla="*/ 1050 w 1050"/>
                <a:gd name="T1" fmla="*/ 1050 h 1716"/>
                <a:gd name="T2" fmla="*/ 1024 w 1050"/>
                <a:gd name="T3" fmla="*/ 1091 h 1716"/>
                <a:gd name="T4" fmla="*/ 903 w 1050"/>
                <a:gd name="T5" fmla="*/ 1338 h 1716"/>
                <a:gd name="T6" fmla="*/ 850 w 1050"/>
                <a:gd name="T7" fmla="*/ 1489 h 1716"/>
                <a:gd name="T8" fmla="*/ 825 w 1050"/>
                <a:gd name="T9" fmla="*/ 1590 h 1716"/>
                <a:gd name="T10" fmla="*/ 819 w 1050"/>
                <a:gd name="T11" fmla="*/ 1639 h 1716"/>
                <a:gd name="T12" fmla="*/ 815 w 1050"/>
                <a:gd name="T13" fmla="*/ 1660 h 1716"/>
                <a:gd name="T14" fmla="*/ 795 w 1050"/>
                <a:gd name="T15" fmla="*/ 1693 h 1716"/>
                <a:gd name="T16" fmla="*/ 760 w 1050"/>
                <a:gd name="T17" fmla="*/ 1711 h 1716"/>
                <a:gd name="T18" fmla="*/ 714 w 1050"/>
                <a:gd name="T19" fmla="*/ 1716 h 1716"/>
                <a:gd name="T20" fmla="*/ 631 w 1050"/>
                <a:gd name="T21" fmla="*/ 1705 h 1716"/>
                <a:gd name="T22" fmla="*/ 497 w 1050"/>
                <a:gd name="T23" fmla="*/ 1662 h 1716"/>
                <a:gd name="T24" fmla="*/ 284 w 1050"/>
                <a:gd name="T25" fmla="*/ 1565 h 1716"/>
                <a:gd name="T26" fmla="*/ 74 w 1050"/>
                <a:gd name="T27" fmla="*/ 1449 h 1716"/>
                <a:gd name="T28" fmla="*/ 50 w 1050"/>
                <a:gd name="T29" fmla="*/ 1434 h 1716"/>
                <a:gd name="T30" fmla="*/ 0 w 1050"/>
                <a:gd name="T31" fmla="*/ 1100 h 1716"/>
                <a:gd name="T32" fmla="*/ 3 w 1050"/>
                <a:gd name="T33" fmla="*/ 973 h 1716"/>
                <a:gd name="T34" fmla="*/ 23 w 1050"/>
                <a:gd name="T35" fmla="*/ 397 h 1716"/>
                <a:gd name="T36" fmla="*/ 36 w 1050"/>
                <a:gd name="T37" fmla="*/ 168 h 1716"/>
                <a:gd name="T38" fmla="*/ 46 w 1050"/>
                <a:gd name="T39" fmla="*/ 85 h 1716"/>
                <a:gd name="T40" fmla="*/ 50 w 1050"/>
                <a:gd name="T41" fmla="*/ 76 h 1716"/>
                <a:gd name="T42" fmla="*/ 69 w 1050"/>
                <a:gd name="T43" fmla="*/ 66 h 1716"/>
                <a:gd name="T44" fmla="*/ 167 w 1050"/>
                <a:gd name="T45" fmla="*/ 42 h 1716"/>
                <a:gd name="T46" fmla="*/ 346 w 1050"/>
                <a:gd name="T47" fmla="*/ 6 h 1716"/>
                <a:gd name="T48" fmla="*/ 383 w 1050"/>
                <a:gd name="T49" fmla="*/ 0 h 1716"/>
                <a:gd name="T50" fmla="*/ 1050 w 1050"/>
                <a:gd name="T51" fmla="*/ 1050 h 1716"/>
                <a:gd name="T52" fmla="*/ 1050 w 1050"/>
                <a:gd name="T53" fmla="*/ 105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50" h="1716">
                  <a:moveTo>
                    <a:pt x="1050" y="1050"/>
                  </a:moveTo>
                  <a:lnTo>
                    <a:pt x="1024" y="1091"/>
                  </a:lnTo>
                  <a:lnTo>
                    <a:pt x="903" y="1338"/>
                  </a:lnTo>
                  <a:lnTo>
                    <a:pt x="850" y="1489"/>
                  </a:lnTo>
                  <a:lnTo>
                    <a:pt x="825" y="1590"/>
                  </a:lnTo>
                  <a:lnTo>
                    <a:pt x="819" y="1639"/>
                  </a:lnTo>
                  <a:lnTo>
                    <a:pt x="815" y="1660"/>
                  </a:lnTo>
                  <a:lnTo>
                    <a:pt x="795" y="1693"/>
                  </a:lnTo>
                  <a:lnTo>
                    <a:pt x="760" y="1711"/>
                  </a:lnTo>
                  <a:lnTo>
                    <a:pt x="714" y="1716"/>
                  </a:lnTo>
                  <a:lnTo>
                    <a:pt x="631" y="1705"/>
                  </a:lnTo>
                  <a:lnTo>
                    <a:pt x="497" y="1662"/>
                  </a:lnTo>
                  <a:lnTo>
                    <a:pt x="284" y="1565"/>
                  </a:lnTo>
                  <a:lnTo>
                    <a:pt x="74" y="1449"/>
                  </a:lnTo>
                  <a:lnTo>
                    <a:pt x="50" y="1434"/>
                  </a:lnTo>
                  <a:lnTo>
                    <a:pt x="0" y="1100"/>
                  </a:lnTo>
                  <a:lnTo>
                    <a:pt x="3" y="973"/>
                  </a:lnTo>
                  <a:lnTo>
                    <a:pt x="23" y="397"/>
                  </a:lnTo>
                  <a:lnTo>
                    <a:pt x="36" y="168"/>
                  </a:lnTo>
                  <a:lnTo>
                    <a:pt x="46" y="85"/>
                  </a:lnTo>
                  <a:lnTo>
                    <a:pt x="50" y="76"/>
                  </a:lnTo>
                  <a:lnTo>
                    <a:pt x="69" y="66"/>
                  </a:lnTo>
                  <a:lnTo>
                    <a:pt x="167" y="42"/>
                  </a:lnTo>
                  <a:lnTo>
                    <a:pt x="346" y="6"/>
                  </a:lnTo>
                  <a:lnTo>
                    <a:pt x="383" y="0"/>
                  </a:lnTo>
                  <a:lnTo>
                    <a:pt x="1050" y="1050"/>
                  </a:lnTo>
                  <a:lnTo>
                    <a:pt x="1050" y="1050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"/>
            <p:cNvSpPr>
              <a:spLocks/>
            </p:cNvSpPr>
            <p:nvPr/>
          </p:nvSpPr>
          <p:spPr bwMode="auto">
            <a:xfrm>
              <a:off x="4212" y="435"/>
              <a:ext cx="170" cy="231"/>
            </a:xfrm>
            <a:custGeom>
              <a:avLst/>
              <a:gdLst>
                <a:gd name="T0" fmla="*/ 511 w 511"/>
                <a:gd name="T1" fmla="*/ 565 h 691"/>
                <a:gd name="T2" fmla="*/ 474 w 511"/>
                <a:gd name="T3" fmla="*/ 628 h 691"/>
                <a:gd name="T4" fmla="*/ 435 w 511"/>
                <a:gd name="T5" fmla="*/ 691 h 691"/>
                <a:gd name="T6" fmla="*/ 0 w 511"/>
                <a:gd name="T7" fmla="*/ 0 h 691"/>
                <a:gd name="T8" fmla="*/ 511 w 511"/>
                <a:gd name="T9" fmla="*/ 56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691">
                  <a:moveTo>
                    <a:pt x="511" y="565"/>
                  </a:moveTo>
                  <a:lnTo>
                    <a:pt x="474" y="628"/>
                  </a:lnTo>
                  <a:lnTo>
                    <a:pt x="435" y="691"/>
                  </a:lnTo>
                  <a:lnTo>
                    <a:pt x="0" y="0"/>
                  </a:lnTo>
                  <a:lnTo>
                    <a:pt x="511" y="565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8"/>
            <p:cNvSpPr>
              <a:spLocks/>
            </p:cNvSpPr>
            <p:nvPr/>
          </p:nvSpPr>
          <p:spPr bwMode="auto">
            <a:xfrm>
              <a:off x="4153" y="128"/>
              <a:ext cx="367" cy="512"/>
            </a:xfrm>
            <a:custGeom>
              <a:avLst/>
              <a:gdLst>
                <a:gd name="T0" fmla="*/ 98 w 1100"/>
                <a:gd name="T1" fmla="*/ 589 h 1536"/>
                <a:gd name="T2" fmla="*/ 110 w 1100"/>
                <a:gd name="T3" fmla="*/ 616 h 1536"/>
                <a:gd name="T4" fmla="*/ 195 w 1100"/>
                <a:gd name="T5" fmla="*/ 792 h 1536"/>
                <a:gd name="T6" fmla="*/ 282 w 1100"/>
                <a:gd name="T7" fmla="*/ 949 h 1536"/>
                <a:gd name="T8" fmla="*/ 393 w 1100"/>
                <a:gd name="T9" fmla="*/ 1120 h 1536"/>
                <a:gd name="T10" fmla="*/ 490 w 1100"/>
                <a:gd name="T11" fmla="*/ 1244 h 1536"/>
                <a:gd name="T12" fmla="*/ 559 w 1100"/>
                <a:gd name="T13" fmla="*/ 1320 h 1536"/>
                <a:gd name="T14" fmla="*/ 632 w 1100"/>
                <a:gd name="T15" fmla="*/ 1389 h 1536"/>
                <a:gd name="T16" fmla="*/ 710 w 1100"/>
                <a:gd name="T17" fmla="*/ 1448 h 1536"/>
                <a:gd name="T18" fmla="*/ 791 w 1100"/>
                <a:gd name="T19" fmla="*/ 1496 h 1536"/>
                <a:gd name="T20" fmla="*/ 876 w 1100"/>
                <a:gd name="T21" fmla="*/ 1527 h 1536"/>
                <a:gd name="T22" fmla="*/ 917 w 1100"/>
                <a:gd name="T23" fmla="*/ 1536 h 1536"/>
                <a:gd name="T24" fmla="*/ 937 w 1100"/>
                <a:gd name="T25" fmla="*/ 1536 h 1536"/>
                <a:gd name="T26" fmla="*/ 975 w 1100"/>
                <a:gd name="T27" fmla="*/ 1526 h 1536"/>
                <a:gd name="T28" fmla="*/ 995 w 1100"/>
                <a:gd name="T29" fmla="*/ 1510 h 1536"/>
                <a:gd name="T30" fmla="*/ 1004 w 1100"/>
                <a:gd name="T31" fmla="*/ 1500 h 1536"/>
                <a:gd name="T32" fmla="*/ 1020 w 1100"/>
                <a:gd name="T33" fmla="*/ 1471 h 1536"/>
                <a:gd name="T34" fmla="*/ 1025 w 1100"/>
                <a:gd name="T35" fmla="*/ 1432 h 1536"/>
                <a:gd name="T36" fmla="*/ 1011 w 1100"/>
                <a:gd name="T37" fmla="*/ 1385 h 1536"/>
                <a:gd name="T38" fmla="*/ 995 w 1100"/>
                <a:gd name="T39" fmla="*/ 1358 h 1536"/>
                <a:gd name="T40" fmla="*/ 995 w 1100"/>
                <a:gd name="T41" fmla="*/ 1255 h 1536"/>
                <a:gd name="T42" fmla="*/ 995 w 1100"/>
                <a:gd name="T43" fmla="*/ 1248 h 1536"/>
                <a:gd name="T44" fmla="*/ 989 w 1100"/>
                <a:gd name="T45" fmla="*/ 1219 h 1536"/>
                <a:gd name="T46" fmla="*/ 978 w 1100"/>
                <a:gd name="T47" fmla="*/ 1205 h 1536"/>
                <a:gd name="T48" fmla="*/ 969 w 1100"/>
                <a:gd name="T49" fmla="*/ 1204 h 1536"/>
                <a:gd name="T50" fmla="*/ 972 w 1100"/>
                <a:gd name="T51" fmla="*/ 1204 h 1536"/>
                <a:gd name="T52" fmla="*/ 986 w 1100"/>
                <a:gd name="T53" fmla="*/ 1192 h 1536"/>
                <a:gd name="T54" fmla="*/ 994 w 1100"/>
                <a:gd name="T55" fmla="*/ 1170 h 1536"/>
                <a:gd name="T56" fmla="*/ 995 w 1100"/>
                <a:gd name="T57" fmla="*/ 1152 h 1536"/>
                <a:gd name="T58" fmla="*/ 995 w 1100"/>
                <a:gd name="T59" fmla="*/ 1049 h 1536"/>
                <a:gd name="T60" fmla="*/ 1011 w 1100"/>
                <a:gd name="T61" fmla="*/ 1049 h 1536"/>
                <a:gd name="T62" fmla="*/ 1077 w 1100"/>
                <a:gd name="T63" fmla="*/ 1032 h 1536"/>
                <a:gd name="T64" fmla="*/ 1097 w 1100"/>
                <a:gd name="T65" fmla="*/ 1009 h 1536"/>
                <a:gd name="T66" fmla="*/ 1100 w 1100"/>
                <a:gd name="T67" fmla="*/ 988 h 1536"/>
                <a:gd name="T68" fmla="*/ 1097 w 1100"/>
                <a:gd name="T69" fmla="*/ 973 h 1536"/>
                <a:gd name="T70" fmla="*/ 1083 w 1100"/>
                <a:gd name="T71" fmla="*/ 943 h 1536"/>
                <a:gd name="T72" fmla="*/ 1030 w 1100"/>
                <a:gd name="T73" fmla="*/ 874 h 1536"/>
                <a:gd name="T74" fmla="*/ 937 w 1100"/>
                <a:gd name="T75" fmla="*/ 784 h 1536"/>
                <a:gd name="T76" fmla="*/ 917 w 1100"/>
                <a:gd name="T77" fmla="*/ 769 h 1536"/>
                <a:gd name="T78" fmla="*/ 914 w 1100"/>
                <a:gd name="T79" fmla="*/ 766 h 1536"/>
                <a:gd name="T80" fmla="*/ 906 w 1100"/>
                <a:gd name="T81" fmla="*/ 738 h 1536"/>
                <a:gd name="T82" fmla="*/ 910 w 1100"/>
                <a:gd name="T83" fmla="*/ 710 h 1536"/>
                <a:gd name="T84" fmla="*/ 917 w 1100"/>
                <a:gd name="T85" fmla="*/ 691 h 1536"/>
                <a:gd name="T86" fmla="*/ 925 w 1100"/>
                <a:gd name="T87" fmla="*/ 662 h 1536"/>
                <a:gd name="T88" fmla="*/ 922 w 1100"/>
                <a:gd name="T89" fmla="*/ 609 h 1536"/>
                <a:gd name="T90" fmla="*/ 899 w 1100"/>
                <a:gd name="T91" fmla="*/ 547 h 1536"/>
                <a:gd name="T92" fmla="*/ 893 w 1100"/>
                <a:gd name="T93" fmla="*/ 538 h 1536"/>
                <a:gd name="T94" fmla="*/ 637 w 1100"/>
                <a:gd name="T95" fmla="*/ 154 h 1536"/>
                <a:gd name="T96" fmla="*/ 226 w 1100"/>
                <a:gd name="T97" fmla="*/ 0 h 1536"/>
                <a:gd name="T98" fmla="*/ 213 w 1100"/>
                <a:gd name="T99" fmla="*/ 21 h 1536"/>
                <a:gd name="T100" fmla="*/ 141 w 1100"/>
                <a:gd name="T101" fmla="*/ 112 h 1536"/>
                <a:gd name="T102" fmla="*/ 84 w 1100"/>
                <a:gd name="T103" fmla="*/ 193 h 1536"/>
                <a:gd name="T104" fmla="*/ 33 w 1100"/>
                <a:gd name="T105" fmla="*/ 283 h 1536"/>
                <a:gd name="T106" fmla="*/ 9 w 1100"/>
                <a:gd name="T107" fmla="*/ 354 h 1536"/>
                <a:gd name="T108" fmla="*/ 0 w 1100"/>
                <a:gd name="T109" fmla="*/ 401 h 1536"/>
                <a:gd name="T110" fmla="*/ 2 w 1100"/>
                <a:gd name="T111" fmla="*/ 448 h 1536"/>
                <a:gd name="T112" fmla="*/ 13 w 1100"/>
                <a:gd name="T113" fmla="*/ 492 h 1536"/>
                <a:gd name="T114" fmla="*/ 36 w 1100"/>
                <a:gd name="T115" fmla="*/ 534 h 1536"/>
                <a:gd name="T116" fmla="*/ 74 w 1100"/>
                <a:gd name="T117" fmla="*/ 571 h 1536"/>
                <a:gd name="T118" fmla="*/ 98 w 1100"/>
                <a:gd name="T119" fmla="*/ 589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0" h="1536">
                  <a:moveTo>
                    <a:pt x="98" y="589"/>
                  </a:moveTo>
                  <a:lnTo>
                    <a:pt x="110" y="616"/>
                  </a:lnTo>
                  <a:lnTo>
                    <a:pt x="195" y="792"/>
                  </a:lnTo>
                  <a:lnTo>
                    <a:pt x="282" y="949"/>
                  </a:lnTo>
                  <a:lnTo>
                    <a:pt x="393" y="1120"/>
                  </a:lnTo>
                  <a:lnTo>
                    <a:pt x="490" y="1244"/>
                  </a:lnTo>
                  <a:lnTo>
                    <a:pt x="559" y="1320"/>
                  </a:lnTo>
                  <a:lnTo>
                    <a:pt x="632" y="1389"/>
                  </a:lnTo>
                  <a:lnTo>
                    <a:pt x="710" y="1448"/>
                  </a:lnTo>
                  <a:lnTo>
                    <a:pt x="791" y="1496"/>
                  </a:lnTo>
                  <a:lnTo>
                    <a:pt x="876" y="1527"/>
                  </a:lnTo>
                  <a:lnTo>
                    <a:pt x="917" y="1536"/>
                  </a:lnTo>
                  <a:lnTo>
                    <a:pt x="937" y="1536"/>
                  </a:lnTo>
                  <a:lnTo>
                    <a:pt x="975" y="1526"/>
                  </a:lnTo>
                  <a:lnTo>
                    <a:pt x="995" y="1510"/>
                  </a:lnTo>
                  <a:lnTo>
                    <a:pt x="1004" y="1500"/>
                  </a:lnTo>
                  <a:lnTo>
                    <a:pt x="1020" y="1471"/>
                  </a:lnTo>
                  <a:lnTo>
                    <a:pt x="1025" y="1432"/>
                  </a:lnTo>
                  <a:lnTo>
                    <a:pt x="1011" y="1385"/>
                  </a:lnTo>
                  <a:lnTo>
                    <a:pt x="995" y="1358"/>
                  </a:lnTo>
                  <a:lnTo>
                    <a:pt x="995" y="1255"/>
                  </a:lnTo>
                  <a:lnTo>
                    <a:pt x="995" y="1248"/>
                  </a:lnTo>
                  <a:lnTo>
                    <a:pt x="989" y="1219"/>
                  </a:lnTo>
                  <a:lnTo>
                    <a:pt x="978" y="1205"/>
                  </a:lnTo>
                  <a:lnTo>
                    <a:pt x="969" y="1204"/>
                  </a:lnTo>
                  <a:lnTo>
                    <a:pt x="972" y="1204"/>
                  </a:lnTo>
                  <a:lnTo>
                    <a:pt x="986" y="1192"/>
                  </a:lnTo>
                  <a:lnTo>
                    <a:pt x="994" y="1170"/>
                  </a:lnTo>
                  <a:lnTo>
                    <a:pt x="995" y="1152"/>
                  </a:lnTo>
                  <a:lnTo>
                    <a:pt x="995" y="1049"/>
                  </a:lnTo>
                  <a:lnTo>
                    <a:pt x="1011" y="1049"/>
                  </a:lnTo>
                  <a:lnTo>
                    <a:pt x="1077" y="1032"/>
                  </a:lnTo>
                  <a:lnTo>
                    <a:pt x="1097" y="1009"/>
                  </a:lnTo>
                  <a:lnTo>
                    <a:pt x="1100" y="988"/>
                  </a:lnTo>
                  <a:lnTo>
                    <a:pt x="1097" y="973"/>
                  </a:lnTo>
                  <a:lnTo>
                    <a:pt x="1083" y="943"/>
                  </a:lnTo>
                  <a:lnTo>
                    <a:pt x="1030" y="874"/>
                  </a:lnTo>
                  <a:lnTo>
                    <a:pt x="937" y="784"/>
                  </a:lnTo>
                  <a:lnTo>
                    <a:pt x="917" y="769"/>
                  </a:lnTo>
                  <a:lnTo>
                    <a:pt x="914" y="766"/>
                  </a:lnTo>
                  <a:lnTo>
                    <a:pt x="906" y="738"/>
                  </a:lnTo>
                  <a:lnTo>
                    <a:pt x="910" y="710"/>
                  </a:lnTo>
                  <a:lnTo>
                    <a:pt x="917" y="691"/>
                  </a:lnTo>
                  <a:lnTo>
                    <a:pt x="925" y="662"/>
                  </a:lnTo>
                  <a:lnTo>
                    <a:pt x="922" y="609"/>
                  </a:lnTo>
                  <a:lnTo>
                    <a:pt x="899" y="547"/>
                  </a:lnTo>
                  <a:lnTo>
                    <a:pt x="893" y="538"/>
                  </a:lnTo>
                  <a:lnTo>
                    <a:pt x="637" y="154"/>
                  </a:lnTo>
                  <a:lnTo>
                    <a:pt x="226" y="0"/>
                  </a:lnTo>
                  <a:lnTo>
                    <a:pt x="213" y="21"/>
                  </a:lnTo>
                  <a:lnTo>
                    <a:pt x="141" y="112"/>
                  </a:lnTo>
                  <a:lnTo>
                    <a:pt x="84" y="193"/>
                  </a:lnTo>
                  <a:lnTo>
                    <a:pt x="33" y="283"/>
                  </a:lnTo>
                  <a:lnTo>
                    <a:pt x="9" y="354"/>
                  </a:lnTo>
                  <a:lnTo>
                    <a:pt x="0" y="401"/>
                  </a:lnTo>
                  <a:lnTo>
                    <a:pt x="2" y="448"/>
                  </a:lnTo>
                  <a:lnTo>
                    <a:pt x="13" y="492"/>
                  </a:lnTo>
                  <a:lnTo>
                    <a:pt x="36" y="534"/>
                  </a:lnTo>
                  <a:lnTo>
                    <a:pt x="74" y="571"/>
                  </a:lnTo>
                  <a:lnTo>
                    <a:pt x="98" y="58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9"/>
            <p:cNvSpPr>
              <a:spLocks/>
            </p:cNvSpPr>
            <p:nvPr/>
          </p:nvSpPr>
          <p:spPr bwMode="auto">
            <a:xfrm>
              <a:off x="4161" y="274"/>
              <a:ext cx="315" cy="367"/>
            </a:xfrm>
            <a:custGeom>
              <a:avLst/>
              <a:gdLst>
                <a:gd name="T0" fmla="*/ 0 w 947"/>
                <a:gd name="T1" fmla="*/ 255 h 1103"/>
                <a:gd name="T2" fmla="*/ 16 w 947"/>
                <a:gd name="T3" fmla="*/ 288 h 1103"/>
                <a:gd name="T4" fmla="*/ 131 w 947"/>
                <a:gd name="T5" fmla="*/ 485 h 1103"/>
                <a:gd name="T6" fmla="*/ 243 w 947"/>
                <a:gd name="T7" fmla="*/ 655 h 1103"/>
                <a:gd name="T8" fmla="*/ 345 w 947"/>
                <a:gd name="T9" fmla="*/ 785 h 1103"/>
                <a:gd name="T10" fmla="*/ 417 w 947"/>
                <a:gd name="T11" fmla="*/ 867 h 1103"/>
                <a:gd name="T12" fmla="*/ 495 w 947"/>
                <a:gd name="T13" fmla="*/ 942 h 1103"/>
                <a:gd name="T14" fmla="*/ 574 w 947"/>
                <a:gd name="T15" fmla="*/ 1007 h 1103"/>
                <a:gd name="T16" fmla="*/ 656 w 947"/>
                <a:gd name="T17" fmla="*/ 1057 h 1103"/>
                <a:gd name="T18" fmla="*/ 740 w 947"/>
                <a:gd name="T19" fmla="*/ 1090 h 1103"/>
                <a:gd name="T20" fmla="*/ 823 w 947"/>
                <a:gd name="T21" fmla="*/ 1103 h 1103"/>
                <a:gd name="T22" fmla="*/ 905 w 947"/>
                <a:gd name="T23" fmla="*/ 1091 h 1103"/>
                <a:gd name="T24" fmla="*/ 947 w 947"/>
                <a:gd name="T25" fmla="*/ 1074 h 1103"/>
                <a:gd name="T26" fmla="*/ 128 w 947"/>
                <a:gd name="T27" fmla="*/ 0 h 1103"/>
                <a:gd name="T28" fmla="*/ 0 w 947"/>
                <a:gd name="T29" fmla="*/ 255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7" h="1103">
                  <a:moveTo>
                    <a:pt x="0" y="255"/>
                  </a:moveTo>
                  <a:lnTo>
                    <a:pt x="16" y="288"/>
                  </a:lnTo>
                  <a:lnTo>
                    <a:pt x="131" y="485"/>
                  </a:lnTo>
                  <a:lnTo>
                    <a:pt x="243" y="655"/>
                  </a:lnTo>
                  <a:lnTo>
                    <a:pt x="345" y="785"/>
                  </a:lnTo>
                  <a:lnTo>
                    <a:pt x="417" y="867"/>
                  </a:lnTo>
                  <a:lnTo>
                    <a:pt x="495" y="942"/>
                  </a:lnTo>
                  <a:lnTo>
                    <a:pt x="574" y="1007"/>
                  </a:lnTo>
                  <a:lnTo>
                    <a:pt x="656" y="1057"/>
                  </a:lnTo>
                  <a:lnTo>
                    <a:pt x="740" y="1090"/>
                  </a:lnTo>
                  <a:lnTo>
                    <a:pt x="823" y="1103"/>
                  </a:lnTo>
                  <a:lnTo>
                    <a:pt x="905" y="1091"/>
                  </a:lnTo>
                  <a:lnTo>
                    <a:pt x="947" y="1074"/>
                  </a:lnTo>
                  <a:lnTo>
                    <a:pt x="128" y="0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auto">
            <a:xfrm>
              <a:off x="3988" y="110"/>
              <a:ext cx="394" cy="488"/>
            </a:xfrm>
            <a:custGeom>
              <a:avLst/>
              <a:gdLst>
                <a:gd name="T0" fmla="*/ 1031 w 1184"/>
                <a:gd name="T1" fmla="*/ 976 h 1463"/>
                <a:gd name="T2" fmla="*/ 925 w 1184"/>
                <a:gd name="T3" fmla="*/ 942 h 1463"/>
                <a:gd name="T4" fmla="*/ 870 w 1184"/>
                <a:gd name="T5" fmla="*/ 769 h 1463"/>
                <a:gd name="T6" fmla="*/ 821 w 1184"/>
                <a:gd name="T7" fmla="*/ 727 h 1463"/>
                <a:gd name="T8" fmla="*/ 681 w 1184"/>
                <a:gd name="T9" fmla="*/ 691 h 1463"/>
                <a:gd name="T10" fmla="*/ 608 w 1184"/>
                <a:gd name="T11" fmla="*/ 717 h 1463"/>
                <a:gd name="T12" fmla="*/ 571 w 1184"/>
                <a:gd name="T13" fmla="*/ 772 h 1463"/>
                <a:gd name="T14" fmla="*/ 549 w 1184"/>
                <a:gd name="T15" fmla="*/ 868 h 1463"/>
                <a:gd name="T16" fmla="*/ 542 w 1184"/>
                <a:gd name="T17" fmla="*/ 1259 h 1463"/>
                <a:gd name="T18" fmla="*/ 513 w 1184"/>
                <a:gd name="T19" fmla="*/ 1316 h 1463"/>
                <a:gd name="T20" fmla="*/ 284 w 1184"/>
                <a:gd name="T21" fmla="*/ 1411 h 1463"/>
                <a:gd name="T22" fmla="*/ 238 w 1184"/>
                <a:gd name="T23" fmla="*/ 1463 h 1463"/>
                <a:gd name="T24" fmla="*/ 152 w 1184"/>
                <a:gd name="T25" fmla="*/ 1259 h 1463"/>
                <a:gd name="T26" fmla="*/ 38 w 1184"/>
                <a:gd name="T27" fmla="*/ 900 h 1463"/>
                <a:gd name="T28" fmla="*/ 0 w 1184"/>
                <a:gd name="T29" fmla="*/ 654 h 1463"/>
                <a:gd name="T30" fmla="*/ 8 w 1184"/>
                <a:gd name="T31" fmla="*/ 567 h 1463"/>
                <a:gd name="T32" fmla="*/ 47 w 1184"/>
                <a:gd name="T33" fmla="*/ 408 h 1463"/>
                <a:gd name="T34" fmla="*/ 153 w 1184"/>
                <a:gd name="T35" fmla="*/ 242 h 1463"/>
                <a:gd name="T36" fmla="*/ 330 w 1184"/>
                <a:gd name="T37" fmla="*/ 86 h 1463"/>
                <a:gd name="T38" fmla="*/ 372 w 1184"/>
                <a:gd name="T39" fmla="*/ 68 h 1463"/>
                <a:gd name="T40" fmla="*/ 709 w 1184"/>
                <a:gd name="T41" fmla="*/ 1 h 1463"/>
                <a:gd name="T42" fmla="*/ 851 w 1184"/>
                <a:gd name="T43" fmla="*/ 4 h 1463"/>
                <a:gd name="T44" fmla="*/ 935 w 1184"/>
                <a:gd name="T45" fmla="*/ 26 h 1463"/>
                <a:gd name="T46" fmla="*/ 1034 w 1184"/>
                <a:gd name="T47" fmla="*/ 78 h 1463"/>
                <a:gd name="T48" fmla="*/ 1116 w 1184"/>
                <a:gd name="T49" fmla="*/ 148 h 1463"/>
                <a:gd name="T50" fmla="*/ 1174 w 1184"/>
                <a:gd name="T51" fmla="*/ 236 h 1463"/>
                <a:gd name="T52" fmla="*/ 1184 w 1184"/>
                <a:gd name="T53" fmla="*/ 311 h 1463"/>
                <a:gd name="T54" fmla="*/ 1036 w 1184"/>
                <a:gd name="T55" fmla="*/ 274 h 1463"/>
                <a:gd name="T56" fmla="*/ 987 w 1184"/>
                <a:gd name="T57" fmla="*/ 282 h 1463"/>
                <a:gd name="T58" fmla="*/ 990 w 1184"/>
                <a:gd name="T59" fmla="*/ 315 h 1463"/>
                <a:gd name="T60" fmla="*/ 1008 w 1184"/>
                <a:gd name="T61" fmla="*/ 353 h 1463"/>
                <a:gd name="T62" fmla="*/ 1031 w 1184"/>
                <a:gd name="T63" fmla="*/ 389 h 1463"/>
                <a:gd name="T64" fmla="*/ 1056 w 1184"/>
                <a:gd name="T65" fmla="*/ 494 h 1463"/>
                <a:gd name="T66" fmla="*/ 1037 w 1184"/>
                <a:gd name="T67" fmla="*/ 606 h 1463"/>
                <a:gd name="T68" fmla="*/ 1023 w 1184"/>
                <a:gd name="T69" fmla="*/ 786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4" h="1463">
                  <a:moveTo>
                    <a:pt x="1031" y="824"/>
                  </a:moveTo>
                  <a:lnTo>
                    <a:pt x="1031" y="976"/>
                  </a:lnTo>
                  <a:lnTo>
                    <a:pt x="929" y="976"/>
                  </a:lnTo>
                  <a:lnTo>
                    <a:pt x="925" y="942"/>
                  </a:lnTo>
                  <a:lnTo>
                    <a:pt x="899" y="835"/>
                  </a:lnTo>
                  <a:lnTo>
                    <a:pt x="870" y="769"/>
                  </a:lnTo>
                  <a:lnTo>
                    <a:pt x="851" y="746"/>
                  </a:lnTo>
                  <a:lnTo>
                    <a:pt x="821" y="727"/>
                  </a:lnTo>
                  <a:lnTo>
                    <a:pt x="742" y="697"/>
                  </a:lnTo>
                  <a:lnTo>
                    <a:pt x="681" y="691"/>
                  </a:lnTo>
                  <a:lnTo>
                    <a:pt x="643" y="698"/>
                  </a:lnTo>
                  <a:lnTo>
                    <a:pt x="608" y="717"/>
                  </a:lnTo>
                  <a:lnTo>
                    <a:pt x="581" y="749"/>
                  </a:lnTo>
                  <a:lnTo>
                    <a:pt x="571" y="772"/>
                  </a:lnTo>
                  <a:lnTo>
                    <a:pt x="561" y="798"/>
                  </a:lnTo>
                  <a:lnTo>
                    <a:pt x="549" y="868"/>
                  </a:lnTo>
                  <a:lnTo>
                    <a:pt x="539" y="998"/>
                  </a:lnTo>
                  <a:lnTo>
                    <a:pt x="542" y="1259"/>
                  </a:lnTo>
                  <a:lnTo>
                    <a:pt x="545" y="1310"/>
                  </a:lnTo>
                  <a:lnTo>
                    <a:pt x="513" y="1316"/>
                  </a:lnTo>
                  <a:lnTo>
                    <a:pt x="356" y="1369"/>
                  </a:lnTo>
                  <a:lnTo>
                    <a:pt x="284" y="1411"/>
                  </a:lnTo>
                  <a:lnTo>
                    <a:pt x="248" y="1444"/>
                  </a:lnTo>
                  <a:lnTo>
                    <a:pt x="238" y="1463"/>
                  </a:lnTo>
                  <a:lnTo>
                    <a:pt x="228" y="1444"/>
                  </a:lnTo>
                  <a:lnTo>
                    <a:pt x="152" y="1259"/>
                  </a:lnTo>
                  <a:lnTo>
                    <a:pt x="80" y="1048"/>
                  </a:lnTo>
                  <a:lnTo>
                    <a:pt x="38" y="900"/>
                  </a:lnTo>
                  <a:lnTo>
                    <a:pt x="9" y="755"/>
                  </a:lnTo>
                  <a:lnTo>
                    <a:pt x="0" y="654"/>
                  </a:lnTo>
                  <a:lnTo>
                    <a:pt x="3" y="595"/>
                  </a:lnTo>
                  <a:lnTo>
                    <a:pt x="8" y="567"/>
                  </a:lnTo>
                  <a:lnTo>
                    <a:pt x="13" y="511"/>
                  </a:lnTo>
                  <a:lnTo>
                    <a:pt x="47" y="408"/>
                  </a:lnTo>
                  <a:lnTo>
                    <a:pt x="95" y="318"/>
                  </a:lnTo>
                  <a:lnTo>
                    <a:pt x="153" y="242"/>
                  </a:lnTo>
                  <a:lnTo>
                    <a:pt x="242" y="151"/>
                  </a:lnTo>
                  <a:lnTo>
                    <a:pt x="330" y="86"/>
                  </a:lnTo>
                  <a:lnTo>
                    <a:pt x="340" y="81"/>
                  </a:lnTo>
                  <a:lnTo>
                    <a:pt x="372" y="68"/>
                  </a:lnTo>
                  <a:lnTo>
                    <a:pt x="576" y="16"/>
                  </a:lnTo>
                  <a:lnTo>
                    <a:pt x="709" y="1"/>
                  </a:lnTo>
                  <a:lnTo>
                    <a:pt x="804" y="0"/>
                  </a:lnTo>
                  <a:lnTo>
                    <a:pt x="851" y="4"/>
                  </a:lnTo>
                  <a:lnTo>
                    <a:pt x="880" y="10"/>
                  </a:lnTo>
                  <a:lnTo>
                    <a:pt x="935" y="26"/>
                  </a:lnTo>
                  <a:lnTo>
                    <a:pt x="987" y="49"/>
                  </a:lnTo>
                  <a:lnTo>
                    <a:pt x="1034" y="78"/>
                  </a:lnTo>
                  <a:lnTo>
                    <a:pt x="1077" y="111"/>
                  </a:lnTo>
                  <a:lnTo>
                    <a:pt x="1116" y="148"/>
                  </a:lnTo>
                  <a:lnTo>
                    <a:pt x="1148" y="192"/>
                  </a:lnTo>
                  <a:lnTo>
                    <a:pt x="1174" y="236"/>
                  </a:lnTo>
                  <a:lnTo>
                    <a:pt x="1184" y="261"/>
                  </a:lnTo>
                  <a:lnTo>
                    <a:pt x="1184" y="311"/>
                  </a:lnTo>
                  <a:lnTo>
                    <a:pt x="1149" y="298"/>
                  </a:lnTo>
                  <a:lnTo>
                    <a:pt x="1036" y="274"/>
                  </a:lnTo>
                  <a:lnTo>
                    <a:pt x="1001" y="274"/>
                  </a:lnTo>
                  <a:lnTo>
                    <a:pt x="987" y="282"/>
                  </a:lnTo>
                  <a:lnTo>
                    <a:pt x="982" y="292"/>
                  </a:lnTo>
                  <a:lnTo>
                    <a:pt x="990" y="315"/>
                  </a:lnTo>
                  <a:lnTo>
                    <a:pt x="1005" y="337"/>
                  </a:lnTo>
                  <a:lnTo>
                    <a:pt x="1008" y="353"/>
                  </a:lnTo>
                  <a:lnTo>
                    <a:pt x="1027" y="372"/>
                  </a:lnTo>
                  <a:lnTo>
                    <a:pt x="1031" y="389"/>
                  </a:lnTo>
                  <a:lnTo>
                    <a:pt x="1047" y="426"/>
                  </a:lnTo>
                  <a:lnTo>
                    <a:pt x="1056" y="494"/>
                  </a:lnTo>
                  <a:lnTo>
                    <a:pt x="1056" y="515"/>
                  </a:lnTo>
                  <a:lnTo>
                    <a:pt x="1037" y="606"/>
                  </a:lnTo>
                  <a:lnTo>
                    <a:pt x="1020" y="714"/>
                  </a:lnTo>
                  <a:lnTo>
                    <a:pt x="1023" y="786"/>
                  </a:lnTo>
                  <a:lnTo>
                    <a:pt x="1031" y="824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auto">
            <a:xfrm>
              <a:off x="4185" y="306"/>
              <a:ext cx="112" cy="169"/>
            </a:xfrm>
            <a:custGeom>
              <a:avLst/>
              <a:gdLst>
                <a:gd name="T0" fmla="*/ 337 w 337"/>
                <a:gd name="T1" fmla="*/ 439 h 505"/>
                <a:gd name="T2" fmla="*/ 337 w 337"/>
                <a:gd name="T3" fmla="*/ 452 h 505"/>
                <a:gd name="T4" fmla="*/ 318 w 337"/>
                <a:gd name="T5" fmla="*/ 491 h 505"/>
                <a:gd name="T6" fmla="*/ 304 w 337"/>
                <a:gd name="T7" fmla="*/ 501 h 505"/>
                <a:gd name="T8" fmla="*/ 282 w 337"/>
                <a:gd name="T9" fmla="*/ 505 h 505"/>
                <a:gd name="T10" fmla="*/ 252 w 337"/>
                <a:gd name="T11" fmla="*/ 498 h 505"/>
                <a:gd name="T12" fmla="*/ 233 w 337"/>
                <a:gd name="T13" fmla="*/ 491 h 505"/>
                <a:gd name="T14" fmla="*/ 193 w 337"/>
                <a:gd name="T15" fmla="*/ 466 h 505"/>
                <a:gd name="T16" fmla="*/ 121 w 337"/>
                <a:gd name="T17" fmla="*/ 409 h 505"/>
                <a:gd name="T18" fmla="*/ 75 w 337"/>
                <a:gd name="T19" fmla="*/ 358 h 505"/>
                <a:gd name="T20" fmla="*/ 36 w 337"/>
                <a:gd name="T21" fmla="*/ 301 h 505"/>
                <a:gd name="T22" fmla="*/ 10 w 337"/>
                <a:gd name="T23" fmla="*/ 236 h 505"/>
                <a:gd name="T24" fmla="*/ 0 w 337"/>
                <a:gd name="T25" fmla="*/ 167 h 505"/>
                <a:gd name="T26" fmla="*/ 13 w 337"/>
                <a:gd name="T27" fmla="*/ 94 h 505"/>
                <a:gd name="T28" fmla="*/ 29 w 337"/>
                <a:gd name="T29" fmla="*/ 55 h 505"/>
                <a:gd name="T30" fmla="*/ 32 w 337"/>
                <a:gd name="T31" fmla="*/ 50 h 505"/>
                <a:gd name="T32" fmla="*/ 66 w 337"/>
                <a:gd name="T33" fmla="*/ 17 h 505"/>
                <a:gd name="T34" fmla="*/ 108 w 337"/>
                <a:gd name="T35" fmla="*/ 0 h 505"/>
                <a:gd name="T36" fmla="*/ 141 w 337"/>
                <a:gd name="T37" fmla="*/ 3 h 505"/>
                <a:gd name="T38" fmla="*/ 177 w 337"/>
                <a:gd name="T39" fmla="*/ 24 h 505"/>
                <a:gd name="T40" fmla="*/ 215 w 337"/>
                <a:gd name="T41" fmla="*/ 70 h 505"/>
                <a:gd name="T42" fmla="*/ 233 w 337"/>
                <a:gd name="T43" fmla="*/ 106 h 505"/>
                <a:gd name="T44" fmla="*/ 269 w 337"/>
                <a:gd name="T45" fmla="*/ 181 h 505"/>
                <a:gd name="T46" fmla="*/ 313 w 337"/>
                <a:gd name="T47" fmla="*/ 304 h 505"/>
                <a:gd name="T48" fmla="*/ 337 w 337"/>
                <a:gd name="T49" fmla="*/ 423 h 505"/>
                <a:gd name="T50" fmla="*/ 337 w 337"/>
                <a:gd name="T51" fmla="*/ 4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7" h="505">
                  <a:moveTo>
                    <a:pt x="337" y="439"/>
                  </a:moveTo>
                  <a:lnTo>
                    <a:pt x="337" y="452"/>
                  </a:lnTo>
                  <a:lnTo>
                    <a:pt x="318" y="491"/>
                  </a:lnTo>
                  <a:lnTo>
                    <a:pt x="304" y="501"/>
                  </a:lnTo>
                  <a:lnTo>
                    <a:pt x="282" y="505"/>
                  </a:lnTo>
                  <a:lnTo>
                    <a:pt x="252" y="498"/>
                  </a:lnTo>
                  <a:lnTo>
                    <a:pt x="233" y="491"/>
                  </a:lnTo>
                  <a:lnTo>
                    <a:pt x="193" y="466"/>
                  </a:lnTo>
                  <a:lnTo>
                    <a:pt x="121" y="409"/>
                  </a:lnTo>
                  <a:lnTo>
                    <a:pt x="75" y="358"/>
                  </a:lnTo>
                  <a:lnTo>
                    <a:pt x="36" y="301"/>
                  </a:lnTo>
                  <a:lnTo>
                    <a:pt x="10" y="236"/>
                  </a:lnTo>
                  <a:lnTo>
                    <a:pt x="0" y="167"/>
                  </a:lnTo>
                  <a:lnTo>
                    <a:pt x="13" y="94"/>
                  </a:lnTo>
                  <a:lnTo>
                    <a:pt x="29" y="55"/>
                  </a:lnTo>
                  <a:lnTo>
                    <a:pt x="32" y="50"/>
                  </a:lnTo>
                  <a:lnTo>
                    <a:pt x="66" y="17"/>
                  </a:lnTo>
                  <a:lnTo>
                    <a:pt x="108" y="0"/>
                  </a:lnTo>
                  <a:lnTo>
                    <a:pt x="141" y="3"/>
                  </a:lnTo>
                  <a:lnTo>
                    <a:pt x="177" y="24"/>
                  </a:lnTo>
                  <a:lnTo>
                    <a:pt x="215" y="70"/>
                  </a:lnTo>
                  <a:lnTo>
                    <a:pt x="233" y="106"/>
                  </a:lnTo>
                  <a:lnTo>
                    <a:pt x="269" y="181"/>
                  </a:lnTo>
                  <a:lnTo>
                    <a:pt x="313" y="304"/>
                  </a:lnTo>
                  <a:lnTo>
                    <a:pt x="337" y="423"/>
                  </a:lnTo>
                  <a:lnTo>
                    <a:pt x="337" y="439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auto">
            <a:xfrm>
              <a:off x="2949" y="2825"/>
              <a:ext cx="845" cy="913"/>
            </a:xfrm>
            <a:custGeom>
              <a:avLst/>
              <a:gdLst>
                <a:gd name="T0" fmla="*/ 2482 w 2534"/>
                <a:gd name="T1" fmla="*/ 0 h 2739"/>
                <a:gd name="T2" fmla="*/ 2534 w 2534"/>
                <a:gd name="T3" fmla="*/ 283 h 2739"/>
                <a:gd name="T4" fmla="*/ 2508 w 2534"/>
                <a:gd name="T5" fmla="*/ 317 h 2739"/>
                <a:gd name="T6" fmla="*/ 2362 w 2534"/>
                <a:gd name="T7" fmla="*/ 494 h 2739"/>
                <a:gd name="T8" fmla="*/ 2279 w 2534"/>
                <a:gd name="T9" fmla="*/ 579 h 2739"/>
                <a:gd name="T10" fmla="*/ 2226 w 2534"/>
                <a:gd name="T11" fmla="*/ 625 h 2739"/>
                <a:gd name="T12" fmla="*/ 2201 w 2534"/>
                <a:gd name="T13" fmla="*/ 641 h 2739"/>
                <a:gd name="T14" fmla="*/ 2175 w 2534"/>
                <a:gd name="T15" fmla="*/ 657 h 2739"/>
                <a:gd name="T16" fmla="*/ 2118 w 2534"/>
                <a:gd name="T17" fmla="*/ 704 h 2739"/>
                <a:gd name="T18" fmla="*/ 2023 w 2534"/>
                <a:gd name="T19" fmla="*/ 795 h 2739"/>
                <a:gd name="T20" fmla="*/ 1848 w 2534"/>
                <a:gd name="T21" fmla="*/ 987 h 2739"/>
                <a:gd name="T22" fmla="*/ 1817 w 2534"/>
                <a:gd name="T23" fmla="*/ 1024 h 2739"/>
                <a:gd name="T24" fmla="*/ 1765 w 2534"/>
                <a:gd name="T25" fmla="*/ 1095 h 2739"/>
                <a:gd name="T26" fmla="*/ 1457 w 2534"/>
                <a:gd name="T27" fmla="*/ 1472 h 2739"/>
                <a:gd name="T28" fmla="*/ 1267 w 2534"/>
                <a:gd name="T29" fmla="*/ 1674 h 2739"/>
                <a:gd name="T30" fmla="*/ 1137 w 2534"/>
                <a:gd name="T31" fmla="*/ 1793 h 2739"/>
                <a:gd name="T32" fmla="*/ 1074 w 2534"/>
                <a:gd name="T33" fmla="*/ 1843 h 2739"/>
                <a:gd name="T34" fmla="*/ 1046 w 2534"/>
                <a:gd name="T35" fmla="*/ 1871 h 2739"/>
                <a:gd name="T36" fmla="*/ 992 w 2534"/>
                <a:gd name="T37" fmla="*/ 1931 h 2739"/>
                <a:gd name="T38" fmla="*/ 917 w 2534"/>
                <a:gd name="T39" fmla="*/ 2031 h 2739"/>
                <a:gd name="T40" fmla="*/ 831 w 2534"/>
                <a:gd name="T41" fmla="*/ 2176 h 2739"/>
                <a:gd name="T42" fmla="*/ 759 w 2534"/>
                <a:gd name="T43" fmla="*/ 2326 h 2739"/>
                <a:gd name="T44" fmla="*/ 676 w 2534"/>
                <a:gd name="T45" fmla="*/ 2535 h 2739"/>
                <a:gd name="T46" fmla="*/ 619 w 2534"/>
                <a:gd name="T47" fmla="*/ 2720 h 2739"/>
                <a:gd name="T48" fmla="*/ 613 w 2534"/>
                <a:gd name="T49" fmla="*/ 2739 h 2739"/>
                <a:gd name="T50" fmla="*/ 596 w 2534"/>
                <a:gd name="T51" fmla="*/ 2738 h 2739"/>
                <a:gd name="T52" fmla="*/ 478 w 2534"/>
                <a:gd name="T53" fmla="*/ 2713 h 2739"/>
                <a:gd name="T54" fmla="*/ 373 w 2534"/>
                <a:gd name="T55" fmla="*/ 2683 h 2739"/>
                <a:gd name="T56" fmla="*/ 259 w 2534"/>
                <a:gd name="T57" fmla="*/ 2640 h 2739"/>
                <a:gd name="T58" fmla="*/ 152 w 2534"/>
                <a:gd name="T59" fmla="*/ 2582 h 2739"/>
                <a:gd name="T60" fmla="*/ 85 w 2534"/>
                <a:gd name="T61" fmla="*/ 2526 h 2739"/>
                <a:gd name="T62" fmla="*/ 47 w 2534"/>
                <a:gd name="T63" fmla="*/ 2484 h 2739"/>
                <a:gd name="T64" fmla="*/ 20 w 2534"/>
                <a:gd name="T65" fmla="*/ 2437 h 2739"/>
                <a:gd name="T66" fmla="*/ 3 w 2534"/>
                <a:gd name="T67" fmla="*/ 2383 h 2739"/>
                <a:gd name="T68" fmla="*/ 0 w 2534"/>
                <a:gd name="T69" fmla="*/ 2356 h 2739"/>
                <a:gd name="T70" fmla="*/ 152 w 2534"/>
                <a:gd name="T71" fmla="*/ 2202 h 2739"/>
                <a:gd name="T72" fmla="*/ 204 w 2534"/>
                <a:gd name="T73" fmla="*/ 2142 h 2739"/>
                <a:gd name="T74" fmla="*/ 410 w 2534"/>
                <a:gd name="T75" fmla="*/ 1864 h 2739"/>
                <a:gd name="T76" fmla="*/ 492 w 2534"/>
                <a:gd name="T77" fmla="*/ 1737 h 2739"/>
                <a:gd name="T78" fmla="*/ 567 w 2534"/>
                <a:gd name="T79" fmla="*/ 1609 h 2739"/>
                <a:gd name="T80" fmla="*/ 622 w 2534"/>
                <a:gd name="T81" fmla="*/ 1489 h 2739"/>
                <a:gd name="T82" fmla="*/ 639 w 2534"/>
                <a:gd name="T83" fmla="*/ 1435 h 2739"/>
                <a:gd name="T84" fmla="*/ 658 w 2534"/>
                <a:gd name="T85" fmla="*/ 1377 h 2739"/>
                <a:gd name="T86" fmla="*/ 723 w 2534"/>
                <a:gd name="T87" fmla="*/ 1219 h 2739"/>
                <a:gd name="T88" fmla="*/ 818 w 2534"/>
                <a:gd name="T89" fmla="*/ 1027 h 2739"/>
                <a:gd name="T90" fmla="*/ 936 w 2534"/>
                <a:gd name="T91" fmla="*/ 817 h 2739"/>
                <a:gd name="T92" fmla="*/ 1068 w 2534"/>
                <a:gd name="T93" fmla="*/ 607 h 2739"/>
                <a:gd name="T94" fmla="*/ 1206 w 2534"/>
                <a:gd name="T95" fmla="*/ 411 h 2739"/>
                <a:gd name="T96" fmla="*/ 1311 w 2534"/>
                <a:gd name="T97" fmla="*/ 285 h 2739"/>
                <a:gd name="T98" fmla="*/ 1379 w 2534"/>
                <a:gd name="T99" fmla="*/ 215 h 2739"/>
                <a:gd name="T100" fmla="*/ 1444 w 2534"/>
                <a:gd name="T101" fmla="*/ 159 h 2739"/>
                <a:gd name="T102" fmla="*/ 1506 w 2534"/>
                <a:gd name="T103" fmla="*/ 117 h 2739"/>
                <a:gd name="T104" fmla="*/ 1535 w 2534"/>
                <a:gd name="T105" fmla="*/ 103 h 2739"/>
                <a:gd name="T106" fmla="*/ 1599 w 2534"/>
                <a:gd name="T107" fmla="*/ 85 h 2739"/>
                <a:gd name="T108" fmla="*/ 1746 w 2534"/>
                <a:gd name="T109" fmla="*/ 55 h 2739"/>
                <a:gd name="T110" fmla="*/ 1982 w 2534"/>
                <a:gd name="T111" fmla="*/ 25 h 2739"/>
                <a:gd name="T112" fmla="*/ 2406 w 2534"/>
                <a:gd name="T113" fmla="*/ 0 h 2739"/>
                <a:gd name="T114" fmla="*/ 2482 w 2534"/>
                <a:gd name="T11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4" h="2739">
                  <a:moveTo>
                    <a:pt x="2482" y="0"/>
                  </a:moveTo>
                  <a:lnTo>
                    <a:pt x="2534" y="283"/>
                  </a:lnTo>
                  <a:lnTo>
                    <a:pt x="2508" y="317"/>
                  </a:lnTo>
                  <a:lnTo>
                    <a:pt x="2362" y="494"/>
                  </a:lnTo>
                  <a:lnTo>
                    <a:pt x="2279" y="579"/>
                  </a:lnTo>
                  <a:lnTo>
                    <a:pt x="2226" y="625"/>
                  </a:lnTo>
                  <a:lnTo>
                    <a:pt x="2201" y="641"/>
                  </a:lnTo>
                  <a:lnTo>
                    <a:pt x="2175" y="657"/>
                  </a:lnTo>
                  <a:lnTo>
                    <a:pt x="2118" y="704"/>
                  </a:lnTo>
                  <a:lnTo>
                    <a:pt x="2023" y="795"/>
                  </a:lnTo>
                  <a:lnTo>
                    <a:pt x="1848" y="987"/>
                  </a:lnTo>
                  <a:lnTo>
                    <a:pt x="1817" y="1024"/>
                  </a:lnTo>
                  <a:lnTo>
                    <a:pt x="1765" y="1095"/>
                  </a:lnTo>
                  <a:lnTo>
                    <a:pt x="1457" y="1472"/>
                  </a:lnTo>
                  <a:lnTo>
                    <a:pt x="1267" y="1674"/>
                  </a:lnTo>
                  <a:lnTo>
                    <a:pt x="1137" y="1793"/>
                  </a:lnTo>
                  <a:lnTo>
                    <a:pt x="1074" y="1843"/>
                  </a:lnTo>
                  <a:lnTo>
                    <a:pt x="1046" y="1871"/>
                  </a:lnTo>
                  <a:lnTo>
                    <a:pt x="992" y="1931"/>
                  </a:lnTo>
                  <a:lnTo>
                    <a:pt x="917" y="2031"/>
                  </a:lnTo>
                  <a:lnTo>
                    <a:pt x="831" y="2176"/>
                  </a:lnTo>
                  <a:lnTo>
                    <a:pt x="759" y="2326"/>
                  </a:lnTo>
                  <a:lnTo>
                    <a:pt x="676" y="2535"/>
                  </a:lnTo>
                  <a:lnTo>
                    <a:pt x="619" y="2720"/>
                  </a:lnTo>
                  <a:lnTo>
                    <a:pt x="613" y="2739"/>
                  </a:lnTo>
                  <a:lnTo>
                    <a:pt x="596" y="2738"/>
                  </a:lnTo>
                  <a:lnTo>
                    <a:pt x="478" y="2713"/>
                  </a:lnTo>
                  <a:lnTo>
                    <a:pt x="373" y="2683"/>
                  </a:lnTo>
                  <a:lnTo>
                    <a:pt x="259" y="2640"/>
                  </a:lnTo>
                  <a:lnTo>
                    <a:pt x="152" y="2582"/>
                  </a:lnTo>
                  <a:lnTo>
                    <a:pt x="85" y="2526"/>
                  </a:lnTo>
                  <a:lnTo>
                    <a:pt x="47" y="2484"/>
                  </a:lnTo>
                  <a:lnTo>
                    <a:pt x="20" y="2437"/>
                  </a:lnTo>
                  <a:lnTo>
                    <a:pt x="3" y="2383"/>
                  </a:lnTo>
                  <a:lnTo>
                    <a:pt x="0" y="2356"/>
                  </a:lnTo>
                  <a:lnTo>
                    <a:pt x="152" y="2202"/>
                  </a:lnTo>
                  <a:lnTo>
                    <a:pt x="204" y="2142"/>
                  </a:lnTo>
                  <a:lnTo>
                    <a:pt x="410" y="1864"/>
                  </a:lnTo>
                  <a:lnTo>
                    <a:pt x="492" y="1737"/>
                  </a:lnTo>
                  <a:lnTo>
                    <a:pt x="567" y="1609"/>
                  </a:lnTo>
                  <a:lnTo>
                    <a:pt x="622" y="1489"/>
                  </a:lnTo>
                  <a:lnTo>
                    <a:pt x="639" y="1435"/>
                  </a:lnTo>
                  <a:lnTo>
                    <a:pt x="658" y="1377"/>
                  </a:lnTo>
                  <a:lnTo>
                    <a:pt x="723" y="1219"/>
                  </a:lnTo>
                  <a:lnTo>
                    <a:pt x="818" y="1027"/>
                  </a:lnTo>
                  <a:lnTo>
                    <a:pt x="936" y="817"/>
                  </a:lnTo>
                  <a:lnTo>
                    <a:pt x="1068" y="607"/>
                  </a:lnTo>
                  <a:lnTo>
                    <a:pt x="1206" y="411"/>
                  </a:lnTo>
                  <a:lnTo>
                    <a:pt x="1311" y="285"/>
                  </a:lnTo>
                  <a:lnTo>
                    <a:pt x="1379" y="215"/>
                  </a:lnTo>
                  <a:lnTo>
                    <a:pt x="1444" y="159"/>
                  </a:lnTo>
                  <a:lnTo>
                    <a:pt x="1506" y="117"/>
                  </a:lnTo>
                  <a:lnTo>
                    <a:pt x="1535" y="103"/>
                  </a:lnTo>
                  <a:lnTo>
                    <a:pt x="1599" y="85"/>
                  </a:lnTo>
                  <a:lnTo>
                    <a:pt x="1746" y="55"/>
                  </a:lnTo>
                  <a:lnTo>
                    <a:pt x="1982" y="25"/>
                  </a:lnTo>
                  <a:lnTo>
                    <a:pt x="2406" y="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auto">
            <a:xfrm>
              <a:off x="4246" y="2646"/>
              <a:ext cx="389" cy="1146"/>
            </a:xfrm>
            <a:custGeom>
              <a:avLst/>
              <a:gdLst>
                <a:gd name="T0" fmla="*/ 0 w 1168"/>
                <a:gd name="T1" fmla="*/ 128 h 3439"/>
                <a:gd name="T2" fmla="*/ 102 w 1168"/>
                <a:gd name="T3" fmla="*/ 461 h 3439"/>
                <a:gd name="T4" fmla="*/ 256 w 1168"/>
                <a:gd name="T5" fmla="*/ 615 h 3439"/>
                <a:gd name="T6" fmla="*/ 259 w 1168"/>
                <a:gd name="T7" fmla="*/ 621 h 3439"/>
                <a:gd name="T8" fmla="*/ 268 w 1168"/>
                <a:gd name="T9" fmla="*/ 661 h 3439"/>
                <a:gd name="T10" fmla="*/ 264 w 1168"/>
                <a:gd name="T11" fmla="*/ 697 h 3439"/>
                <a:gd name="T12" fmla="*/ 256 w 1168"/>
                <a:gd name="T13" fmla="*/ 717 h 3439"/>
                <a:gd name="T14" fmla="*/ 245 w 1168"/>
                <a:gd name="T15" fmla="*/ 753 h 3439"/>
                <a:gd name="T16" fmla="*/ 216 w 1168"/>
                <a:gd name="T17" fmla="*/ 975 h 3439"/>
                <a:gd name="T18" fmla="*/ 200 w 1168"/>
                <a:gd name="T19" fmla="*/ 1227 h 3439"/>
                <a:gd name="T20" fmla="*/ 197 w 1168"/>
                <a:gd name="T21" fmla="*/ 1421 h 3439"/>
                <a:gd name="T22" fmla="*/ 202 w 1168"/>
                <a:gd name="T23" fmla="*/ 1627 h 3439"/>
                <a:gd name="T24" fmla="*/ 217 w 1168"/>
                <a:gd name="T25" fmla="*/ 1839 h 3439"/>
                <a:gd name="T26" fmla="*/ 230 w 1168"/>
                <a:gd name="T27" fmla="*/ 1946 h 3439"/>
                <a:gd name="T28" fmla="*/ 243 w 1168"/>
                <a:gd name="T29" fmla="*/ 2048 h 3439"/>
                <a:gd name="T30" fmla="*/ 262 w 1168"/>
                <a:gd name="T31" fmla="*/ 2270 h 3439"/>
                <a:gd name="T32" fmla="*/ 274 w 1168"/>
                <a:gd name="T33" fmla="*/ 2614 h 3439"/>
                <a:gd name="T34" fmla="*/ 262 w 1168"/>
                <a:gd name="T35" fmla="*/ 3200 h 3439"/>
                <a:gd name="T36" fmla="*/ 256 w 1168"/>
                <a:gd name="T37" fmla="*/ 3302 h 3439"/>
                <a:gd name="T38" fmla="*/ 274 w 1168"/>
                <a:gd name="T39" fmla="*/ 3312 h 3439"/>
                <a:gd name="T40" fmla="*/ 393 w 1168"/>
                <a:gd name="T41" fmla="*/ 3364 h 3439"/>
                <a:gd name="T42" fmla="*/ 500 w 1168"/>
                <a:gd name="T43" fmla="*/ 3401 h 3439"/>
                <a:gd name="T44" fmla="*/ 615 w 1168"/>
                <a:gd name="T45" fmla="*/ 3430 h 3439"/>
                <a:gd name="T46" fmla="*/ 698 w 1168"/>
                <a:gd name="T47" fmla="*/ 3439 h 3439"/>
                <a:gd name="T48" fmla="*/ 750 w 1168"/>
                <a:gd name="T49" fmla="*/ 3436 h 3439"/>
                <a:gd name="T50" fmla="*/ 798 w 1168"/>
                <a:gd name="T51" fmla="*/ 3426 h 3439"/>
                <a:gd name="T52" fmla="*/ 837 w 1168"/>
                <a:gd name="T53" fmla="*/ 3406 h 3439"/>
                <a:gd name="T54" fmla="*/ 868 w 1168"/>
                <a:gd name="T55" fmla="*/ 3374 h 3439"/>
                <a:gd name="T56" fmla="*/ 890 w 1168"/>
                <a:gd name="T57" fmla="*/ 3329 h 3439"/>
                <a:gd name="T58" fmla="*/ 896 w 1168"/>
                <a:gd name="T59" fmla="*/ 3302 h 3439"/>
                <a:gd name="T60" fmla="*/ 883 w 1168"/>
                <a:gd name="T61" fmla="*/ 3231 h 3439"/>
                <a:gd name="T62" fmla="*/ 838 w 1168"/>
                <a:gd name="T63" fmla="*/ 2837 h 3439"/>
                <a:gd name="T64" fmla="*/ 829 w 1168"/>
                <a:gd name="T65" fmla="*/ 2612 h 3439"/>
                <a:gd name="T66" fmla="*/ 837 w 1168"/>
                <a:gd name="T67" fmla="*/ 2471 h 3439"/>
                <a:gd name="T68" fmla="*/ 845 w 1168"/>
                <a:gd name="T69" fmla="*/ 2406 h 3439"/>
                <a:gd name="T70" fmla="*/ 890 w 1168"/>
                <a:gd name="T71" fmla="*/ 2157 h 3439"/>
                <a:gd name="T72" fmla="*/ 958 w 1168"/>
                <a:gd name="T73" fmla="*/ 1747 h 3439"/>
                <a:gd name="T74" fmla="*/ 975 w 1168"/>
                <a:gd name="T75" fmla="*/ 1514 h 3439"/>
                <a:gd name="T76" fmla="*/ 976 w 1168"/>
                <a:gd name="T77" fmla="*/ 1344 h 3439"/>
                <a:gd name="T78" fmla="*/ 972 w 1168"/>
                <a:gd name="T79" fmla="*/ 1254 h 3439"/>
                <a:gd name="T80" fmla="*/ 979 w 1168"/>
                <a:gd name="T81" fmla="*/ 1203 h 3439"/>
                <a:gd name="T82" fmla="*/ 1025 w 1168"/>
                <a:gd name="T83" fmla="*/ 949 h 3439"/>
                <a:gd name="T84" fmla="*/ 1060 w 1168"/>
                <a:gd name="T85" fmla="*/ 827 h 3439"/>
                <a:gd name="T86" fmla="*/ 1087 w 1168"/>
                <a:gd name="T87" fmla="*/ 763 h 3439"/>
                <a:gd name="T88" fmla="*/ 1100 w 1168"/>
                <a:gd name="T89" fmla="*/ 742 h 3439"/>
                <a:gd name="T90" fmla="*/ 1114 w 1168"/>
                <a:gd name="T91" fmla="*/ 722 h 3439"/>
                <a:gd name="T92" fmla="*/ 1137 w 1168"/>
                <a:gd name="T93" fmla="*/ 668 h 3439"/>
                <a:gd name="T94" fmla="*/ 1156 w 1168"/>
                <a:gd name="T95" fmla="*/ 604 h 3439"/>
                <a:gd name="T96" fmla="*/ 1166 w 1168"/>
                <a:gd name="T97" fmla="*/ 532 h 3439"/>
                <a:gd name="T98" fmla="*/ 1168 w 1168"/>
                <a:gd name="T99" fmla="*/ 454 h 3439"/>
                <a:gd name="T100" fmla="*/ 1162 w 1168"/>
                <a:gd name="T101" fmla="*/ 377 h 3439"/>
                <a:gd name="T102" fmla="*/ 1146 w 1168"/>
                <a:gd name="T103" fmla="*/ 303 h 3439"/>
                <a:gd name="T104" fmla="*/ 1119 w 1168"/>
                <a:gd name="T105" fmla="*/ 235 h 3439"/>
                <a:gd name="T106" fmla="*/ 1100 w 1168"/>
                <a:gd name="T107" fmla="*/ 205 h 3439"/>
                <a:gd name="T108" fmla="*/ 1078 w 1168"/>
                <a:gd name="T109" fmla="*/ 182 h 3439"/>
                <a:gd name="T110" fmla="*/ 1017 w 1168"/>
                <a:gd name="T111" fmla="*/ 138 h 3439"/>
                <a:gd name="T112" fmla="*/ 894 w 1168"/>
                <a:gd name="T113" fmla="*/ 82 h 3439"/>
                <a:gd name="T114" fmla="*/ 639 w 1168"/>
                <a:gd name="T115" fmla="*/ 10 h 3439"/>
                <a:gd name="T116" fmla="*/ 589 w 1168"/>
                <a:gd name="T117" fmla="*/ 0 h 3439"/>
                <a:gd name="T118" fmla="*/ 0 w 1168"/>
                <a:gd name="T119" fmla="*/ 128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8" h="3439">
                  <a:moveTo>
                    <a:pt x="0" y="128"/>
                  </a:moveTo>
                  <a:lnTo>
                    <a:pt x="102" y="461"/>
                  </a:lnTo>
                  <a:lnTo>
                    <a:pt x="256" y="615"/>
                  </a:lnTo>
                  <a:lnTo>
                    <a:pt x="259" y="621"/>
                  </a:lnTo>
                  <a:lnTo>
                    <a:pt x="268" y="661"/>
                  </a:lnTo>
                  <a:lnTo>
                    <a:pt x="264" y="697"/>
                  </a:lnTo>
                  <a:lnTo>
                    <a:pt x="256" y="717"/>
                  </a:lnTo>
                  <a:lnTo>
                    <a:pt x="245" y="753"/>
                  </a:lnTo>
                  <a:lnTo>
                    <a:pt x="216" y="975"/>
                  </a:lnTo>
                  <a:lnTo>
                    <a:pt x="200" y="1227"/>
                  </a:lnTo>
                  <a:lnTo>
                    <a:pt x="197" y="1421"/>
                  </a:lnTo>
                  <a:lnTo>
                    <a:pt x="202" y="1627"/>
                  </a:lnTo>
                  <a:lnTo>
                    <a:pt x="217" y="1839"/>
                  </a:lnTo>
                  <a:lnTo>
                    <a:pt x="230" y="1946"/>
                  </a:lnTo>
                  <a:lnTo>
                    <a:pt x="243" y="2048"/>
                  </a:lnTo>
                  <a:lnTo>
                    <a:pt x="262" y="2270"/>
                  </a:lnTo>
                  <a:lnTo>
                    <a:pt x="274" y="2614"/>
                  </a:lnTo>
                  <a:lnTo>
                    <a:pt x="262" y="3200"/>
                  </a:lnTo>
                  <a:lnTo>
                    <a:pt x="256" y="3302"/>
                  </a:lnTo>
                  <a:lnTo>
                    <a:pt x="274" y="3312"/>
                  </a:lnTo>
                  <a:lnTo>
                    <a:pt x="393" y="3364"/>
                  </a:lnTo>
                  <a:lnTo>
                    <a:pt x="500" y="3401"/>
                  </a:lnTo>
                  <a:lnTo>
                    <a:pt x="615" y="3430"/>
                  </a:lnTo>
                  <a:lnTo>
                    <a:pt x="698" y="3439"/>
                  </a:lnTo>
                  <a:lnTo>
                    <a:pt x="750" y="3436"/>
                  </a:lnTo>
                  <a:lnTo>
                    <a:pt x="798" y="3426"/>
                  </a:lnTo>
                  <a:lnTo>
                    <a:pt x="837" y="3406"/>
                  </a:lnTo>
                  <a:lnTo>
                    <a:pt x="868" y="3374"/>
                  </a:lnTo>
                  <a:lnTo>
                    <a:pt x="890" y="3329"/>
                  </a:lnTo>
                  <a:lnTo>
                    <a:pt x="896" y="3302"/>
                  </a:lnTo>
                  <a:lnTo>
                    <a:pt x="883" y="3231"/>
                  </a:lnTo>
                  <a:lnTo>
                    <a:pt x="838" y="2837"/>
                  </a:lnTo>
                  <a:lnTo>
                    <a:pt x="829" y="2612"/>
                  </a:lnTo>
                  <a:lnTo>
                    <a:pt x="837" y="2471"/>
                  </a:lnTo>
                  <a:lnTo>
                    <a:pt x="845" y="2406"/>
                  </a:lnTo>
                  <a:lnTo>
                    <a:pt x="890" y="2157"/>
                  </a:lnTo>
                  <a:lnTo>
                    <a:pt x="958" y="1747"/>
                  </a:lnTo>
                  <a:lnTo>
                    <a:pt x="975" y="1514"/>
                  </a:lnTo>
                  <a:lnTo>
                    <a:pt x="976" y="1344"/>
                  </a:lnTo>
                  <a:lnTo>
                    <a:pt x="972" y="1254"/>
                  </a:lnTo>
                  <a:lnTo>
                    <a:pt x="979" y="1203"/>
                  </a:lnTo>
                  <a:lnTo>
                    <a:pt x="1025" y="949"/>
                  </a:lnTo>
                  <a:lnTo>
                    <a:pt x="1060" y="827"/>
                  </a:lnTo>
                  <a:lnTo>
                    <a:pt x="1087" y="763"/>
                  </a:lnTo>
                  <a:lnTo>
                    <a:pt x="1100" y="742"/>
                  </a:lnTo>
                  <a:lnTo>
                    <a:pt x="1114" y="722"/>
                  </a:lnTo>
                  <a:lnTo>
                    <a:pt x="1137" y="668"/>
                  </a:lnTo>
                  <a:lnTo>
                    <a:pt x="1156" y="604"/>
                  </a:lnTo>
                  <a:lnTo>
                    <a:pt x="1166" y="532"/>
                  </a:lnTo>
                  <a:lnTo>
                    <a:pt x="1168" y="454"/>
                  </a:lnTo>
                  <a:lnTo>
                    <a:pt x="1162" y="377"/>
                  </a:lnTo>
                  <a:lnTo>
                    <a:pt x="1146" y="303"/>
                  </a:lnTo>
                  <a:lnTo>
                    <a:pt x="1119" y="235"/>
                  </a:lnTo>
                  <a:lnTo>
                    <a:pt x="1100" y="205"/>
                  </a:lnTo>
                  <a:lnTo>
                    <a:pt x="1078" y="182"/>
                  </a:lnTo>
                  <a:lnTo>
                    <a:pt x="1017" y="138"/>
                  </a:lnTo>
                  <a:lnTo>
                    <a:pt x="894" y="82"/>
                  </a:lnTo>
                  <a:lnTo>
                    <a:pt x="639" y="10"/>
                  </a:lnTo>
                  <a:lnTo>
                    <a:pt x="589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auto">
            <a:xfrm>
              <a:off x="4263" y="3695"/>
              <a:ext cx="640" cy="367"/>
            </a:xfrm>
            <a:custGeom>
              <a:avLst/>
              <a:gdLst>
                <a:gd name="T0" fmla="*/ 1921 w 1921"/>
                <a:gd name="T1" fmla="*/ 946 h 1100"/>
                <a:gd name="T2" fmla="*/ 1920 w 1921"/>
                <a:gd name="T3" fmla="*/ 938 h 1100"/>
                <a:gd name="T4" fmla="*/ 1911 w 1921"/>
                <a:gd name="T5" fmla="*/ 919 h 1100"/>
                <a:gd name="T6" fmla="*/ 1897 w 1921"/>
                <a:gd name="T7" fmla="*/ 905 h 1100"/>
                <a:gd name="T8" fmla="*/ 1879 w 1921"/>
                <a:gd name="T9" fmla="*/ 896 h 1100"/>
                <a:gd name="T10" fmla="*/ 1869 w 1921"/>
                <a:gd name="T11" fmla="*/ 896 h 1100"/>
                <a:gd name="T12" fmla="*/ 1786 w 1921"/>
                <a:gd name="T13" fmla="*/ 874 h 1100"/>
                <a:gd name="T14" fmla="*/ 1636 w 1921"/>
                <a:gd name="T15" fmla="*/ 817 h 1100"/>
                <a:gd name="T16" fmla="*/ 1496 w 1921"/>
                <a:gd name="T17" fmla="*/ 741 h 1100"/>
                <a:gd name="T18" fmla="*/ 1357 w 1921"/>
                <a:gd name="T19" fmla="*/ 644 h 1100"/>
                <a:gd name="T20" fmla="*/ 1280 w 1921"/>
                <a:gd name="T21" fmla="*/ 588 h 1100"/>
                <a:gd name="T22" fmla="*/ 1239 w 1921"/>
                <a:gd name="T23" fmla="*/ 553 h 1100"/>
                <a:gd name="T24" fmla="*/ 1158 w 1921"/>
                <a:gd name="T25" fmla="*/ 468 h 1100"/>
                <a:gd name="T26" fmla="*/ 1083 w 1921"/>
                <a:gd name="T27" fmla="*/ 373 h 1100"/>
                <a:gd name="T28" fmla="*/ 1018 w 1921"/>
                <a:gd name="T29" fmla="*/ 274 h 1100"/>
                <a:gd name="T30" fmla="*/ 893 w 1921"/>
                <a:gd name="T31" fmla="*/ 51 h 1100"/>
                <a:gd name="T32" fmla="*/ 872 w 1921"/>
                <a:gd name="T33" fmla="*/ 0 h 1100"/>
                <a:gd name="T34" fmla="*/ 854 w 1921"/>
                <a:gd name="T35" fmla="*/ 13 h 1100"/>
                <a:gd name="T36" fmla="*/ 812 w 1921"/>
                <a:gd name="T37" fmla="*/ 38 h 1100"/>
                <a:gd name="T38" fmla="*/ 739 w 1921"/>
                <a:gd name="T39" fmla="*/ 65 h 1100"/>
                <a:gd name="T40" fmla="*/ 627 w 1921"/>
                <a:gd name="T41" fmla="*/ 87 h 1100"/>
                <a:gd name="T42" fmla="*/ 506 w 1921"/>
                <a:gd name="T43" fmla="*/ 95 h 1100"/>
                <a:gd name="T44" fmla="*/ 332 w 1921"/>
                <a:gd name="T45" fmla="*/ 94 h 1100"/>
                <a:gd name="T46" fmla="*/ 172 w 1921"/>
                <a:gd name="T47" fmla="*/ 80 h 1100"/>
                <a:gd name="T48" fmla="*/ 155 w 1921"/>
                <a:gd name="T49" fmla="*/ 77 h 1100"/>
                <a:gd name="T50" fmla="*/ 0 w 1921"/>
                <a:gd name="T51" fmla="*/ 409 h 1100"/>
                <a:gd name="T52" fmla="*/ 26 w 1921"/>
                <a:gd name="T53" fmla="*/ 461 h 1100"/>
                <a:gd name="T54" fmla="*/ 309 w 1921"/>
                <a:gd name="T55" fmla="*/ 742 h 1100"/>
                <a:gd name="T56" fmla="*/ 1741 w 1921"/>
                <a:gd name="T57" fmla="*/ 1100 h 1100"/>
                <a:gd name="T58" fmla="*/ 1767 w 1921"/>
                <a:gd name="T59" fmla="*/ 1098 h 1100"/>
                <a:gd name="T60" fmla="*/ 1864 w 1921"/>
                <a:gd name="T61" fmla="*/ 1059 h 1100"/>
                <a:gd name="T62" fmla="*/ 1921 w 1921"/>
                <a:gd name="T63" fmla="*/ 1024 h 1100"/>
                <a:gd name="T64" fmla="*/ 1921 w 1921"/>
                <a:gd name="T65" fmla="*/ 946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1" h="1100">
                  <a:moveTo>
                    <a:pt x="1921" y="946"/>
                  </a:moveTo>
                  <a:lnTo>
                    <a:pt x="1920" y="938"/>
                  </a:lnTo>
                  <a:lnTo>
                    <a:pt x="1911" y="919"/>
                  </a:lnTo>
                  <a:lnTo>
                    <a:pt x="1897" y="905"/>
                  </a:lnTo>
                  <a:lnTo>
                    <a:pt x="1879" y="896"/>
                  </a:lnTo>
                  <a:lnTo>
                    <a:pt x="1869" y="896"/>
                  </a:lnTo>
                  <a:lnTo>
                    <a:pt x="1786" y="874"/>
                  </a:lnTo>
                  <a:lnTo>
                    <a:pt x="1636" y="817"/>
                  </a:lnTo>
                  <a:lnTo>
                    <a:pt x="1496" y="741"/>
                  </a:lnTo>
                  <a:lnTo>
                    <a:pt x="1357" y="644"/>
                  </a:lnTo>
                  <a:lnTo>
                    <a:pt x="1280" y="588"/>
                  </a:lnTo>
                  <a:lnTo>
                    <a:pt x="1239" y="553"/>
                  </a:lnTo>
                  <a:lnTo>
                    <a:pt x="1158" y="468"/>
                  </a:lnTo>
                  <a:lnTo>
                    <a:pt x="1083" y="373"/>
                  </a:lnTo>
                  <a:lnTo>
                    <a:pt x="1018" y="274"/>
                  </a:lnTo>
                  <a:lnTo>
                    <a:pt x="893" y="51"/>
                  </a:lnTo>
                  <a:lnTo>
                    <a:pt x="872" y="0"/>
                  </a:lnTo>
                  <a:lnTo>
                    <a:pt x="854" y="13"/>
                  </a:lnTo>
                  <a:lnTo>
                    <a:pt x="812" y="38"/>
                  </a:lnTo>
                  <a:lnTo>
                    <a:pt x="739" y="65"/>
                  </a:lnTo>
                  <a:lnTo>
                    <a:pt x="627" y="87"/>
                  </a:lnTo>
                  <a:lnTo>
                    <a:pt x="506" y="95"/>
                  </a:lnTo>
                  <a:lnTo>
                    <a:pt x="332" y="94"/>
                  </a:lnTo>
                  <a:lnTo>
                    <a:pt x="172" y="80"/>
                  </a:lnTo>
                  <a:lnTo>
                    <a:pt x="155" y="77"/>
                  </a:lnTo>
                  <a:lnTo>
                    <a:pt x="0" y="409"/>
                  </a:lnTo>
                  <a:lnTo>
                    <a:pt x="26" y="461"/>
                  </a:lnTo>
                  <a:lnTo>
                    <a:pt x="309" y="742"/>
                  </a:lnTo>
                  <a:lnTo>
                    <a:pt x="1741" y="1100"/>
                  </a:lnTo>
                  <a:lnTo>
                    <a:pt x="1767" y="1098"/>
                  </a:lnTo>
                  <a:lnTo>
                    <a:pt x="1864" y="1059"/>
                  </a:lnTo>
                  <a:lnTo>
                    <a:pt x="1921" y="1024"/>
                  </a:lnTo>
                  <a:lnTo>
                    <a:pt x="1921" y="946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auto">
            <a:xfrm>
              <a:off x="4216" y="3836"/>
              <a:ext cx="688" cy="249"/>
            </a:xfrm>
            <a:custGeom>
              <a:avLst/>
              <a:gdLst>
                <a:gd name="T0" fmla="*/ 2060 w 2064"/>
                <a:gd name="T1" fmla="*/ 525 h 747"/>
                <a:gd name="T2" fmla="*/ 2046 w 2064"/>
                <a:gd name="T3" fmla="*/ 528 h 747"/>
                <a:gd name="T4" fmla="*/ 1912 w 2064"/>
                <a:gd name="T5" fmla="*/ 543 h 747"/>
                <a:gd name="T6" fmla="*/ 1756 w 2064"/>
                <a:gd name="T7" fmla="*/ 544 h 747"/>
                <a:gd name="T8" fmla="*/ 1643 w 2064"/>
                <a:gd name="T9" fmla="*/ 536 h 747"/>
                <a:gd name="T10" fmla="*/ 1527 w 2064"/>
                <a:gd name="T11" fmla="*/ 514 h 747"/>
                <a:gd name="T12" fmla="*/ 1418 w 2064"/>
                <a:gd name="T13" fmla="*/ 476 h 747"/>
                <a:gd name="T14" fmla="*/ 1369 w 2064"/>
                <a:gd name="T15" fmla="*/ 449 h 747"/>
                <a:gd name="T16" fmla="*/ 1330 w 2064"/>
                <a:gd name="T17" fmla="*/ 430 h 747"/>
                <a:gd name="T18" fmla="*/ 1273 w 2064"/>
                <a:gd name="T19" fmla="*/ 407 h 747"/>
                <a:gd name="T20" fmla="*/ 1234 w 2064"/>
                <a:gd name="T21" fmla="*/ 399 h 747"/>
                <a:gd name="T22" fmla="*/ 1215 w 2064"/>
                <a:gd name="T23" fmla="*/ 397 h 747"/>
                <a:gd name="T24" fmla="*/ 1119 w 2064"/>
                <a:gd name="T25" fmla="*/ 384 h 747"/>
                <a:gd name="T26" fmla="*/ 855 w 2064"/>
                <a:gd name="T27" fmla="*/ 322 h 747"/>
                <a:gd name="T28" fmla="*/ 638 w 2064"/>
                <a:gd name="T29" fmla="*/ 256 h 747"/>
                <a:gd name="T30" fmla="*/ 501 w 2064"/>
                <a:gd name="T31" fmla="*/ 206 h 747"/>
                <a:gd name="T32" fmla="*/ 378 w 2064"/>
                <a:gd name="T33" fmla="*/ 151 h 747"/>
                <a:gd name="T34" fmla="*/ 279 w 2064"/>
                <a:gd name="T35" fmla="*/ 93 h 747"/>
                <a:gd name="T36" fmla="*/ 243 w 2064"/>
                <a:gd name="T37" fmla="*/ 65 h 747"/>
                <a:gd name="T38" fmla="*/ 226 w 2064"/>
                <a:gd name="T39" fmla="*/ 52 h 747"/>
                <a:gd name="T40" fmla="*/ 148 w 2064"/>
                <a:gd name="T41" fmla="*/ 7 h 747"/>
                <a:gd name="T42" fmla="*/ 112 w 2064"/>
                <a:gd name="T43" fmla="*/ 0 h 747"/>
                <a:gd name="T44" fmla="*/ 95 w 2064"/>
                <a:gd name="T45" fmla="*/ 6 h 747"/>
                <a:gd name="T46" fmla="*/ 89 w 2064"/>
                <a:gd name="T47" fmla="*/ 14 h 747"/>
                <a:gd name="T48" fmla="*/ 73 w 2064"/>
                <a:gd name="T49" fmla="*/ 27 h 747"/>
                <a:gd name="T50" fmla="*/ 21 w 2064"/>
                <a:gd name="T51" fmla="*/ 98 h 747"/>
                <a:gd name="T52" fmla="*/ 7 w 2064"/>
                <a:gd name="T53" fmla="*/ 134 h 747"/>
                <a:gd name="T54" fmla="*/ 0 w 2064"/>
                <a:gd name="T55" fmla="*/ 176 h 747"/>
                <a:gd name="T56" fmla="*/ 4 w 2064"/>
                <a:gd name="T57" fmla="*/ 220 h 747"/>
                <a:gd name="T58" fmla="*/ 13 w 2064"/>
                <a:gd name="T59" fmla="*/ 245 h 747"/>
                <a:gd name="T60" fmla="*/ 24 w 2064"/>
                <a:gd name="T61" fmla="*/ 268 h 747"/>
                <a:gd name="T62" fmla="*/ 73 w 2064"/>
                <a:gd name="T63" fmla="*/ 314 h 747"/>
                <a:gd name="T64" fmla="*/ 141 w 2064"/>
                <a:gd name="T65" fmla="*/ 354 h 747"/>
                <a:gd name="T66" fmla="*/ 220 w 2064"/>
                <a:gd name="T67" fmla="*/ 392 h 747"/>
                <a:gd name="T68" fmla="*/ 422 w 2064"/>
                <a:gd name="T69" fmla="*/ 462 h 747"/>
                <a:gd name="T70" fmla="*/ 473 w 2064"/>
                <a:gd name="T71" fmla="*/ 475 h 747"/>
                <a:gd name="T72" fmla="*/ 502 w 2064"/>
                <a:gd name="T73" fmla="*/ 488 h 747"/>
                <a:gd name="T74" fmla="*/ 697 w 2064"/>
                <a:gd name="T75" fmla="*/ 563 h 747"/>
                <a:gd name="T76" fmla="*/ 881 w 2064"/>
                <a:gd name="T77" fmla="*/ 625 h 747"/>
                <a:gd name="T78" fmla="*/ 985 w 2064"/>
                <a:gd name="T79" fmla="*/ 654 h 747"/>
                <a:gd name="T80" fmla="*/ 1078 w 2064"/>
                <a:gd name="T81" fmla="*/ 674 h 747"/>
                <a:gd name="T82" fmla="*/ 1316 w 2064"/>
                <a:gd name="T83" fmla="*/ 714 h 747"/>
                <a:gd name="T84" fmla="*/ 1575 w 2064"/>
                <a:gd name="T85" fmla="*/ 743 h 747"/>
                <a:gd name="T86" fmla="*/ 1756 w 2064"/>
                <a:gd name="T87" fmla="*/ 747 h 747"/>
                <a:gd name="T88" fmla="*/ 1861 w 2064"/>
                <a:gd name="T89" fmla="*/ 739 h 747"/>
                <a:gd name="T90" fmla="*/ 1906 w 2064"/>
                <a:gd name="T91" fmla="*/ 731 h 747"/>
                <a:gd name="T92" fmla="*/ 1943 w 2064"/>
                <a:gd name="T93" fmla="*/ 711 h 747"/>
                <a:gd name="T94" fmla="*/ 2007 w 2064"/>
                <a:gd name="T95" fmla="*/ 664 h 747"/>
                <a:gd name="T96" fmla="*/ 2050 w 2064"/>
                <a:gd name="T97" fmla="*/ 610 h 747"/>
                <a:gd name="T98" fmla="*/ 2064 w 2064"/>
                <a:gd name="T99" fmla="*/ 569 h 747"/>
                <a:gd name="T100" fmla="*/ 2064 w 2064"/>
                <a:gd name="T101" fmla="*/ 540 h 747"/>
                <a:gd name="T102" fmla="*/ 2060 w 2064"/>
                <a:gd name="T103" fmla="*/ 525 h 747"/>
                <a:gd name="T104" fmla="*/ 2060 w 2064"/>
                <a:gd name="T105" fmla="*/ 5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64" h="747">
                  <a:moveTo>
                    <a:pt x="2060" y="525"/>
                  </a:moveTo>
                  <a:lnTo>
                    <a:pt x="2046" y="528"/>
                  </a:lnTo>
                  <a:lnTo>
                    <a:pt x="1912" y="543"/>
                  </a:lnTo>
                  <a:lnTo>
                    <a:pt x="1756" y="544"/>
                  </a:lnTo>
                  <a:lnTo>
                    <a:pt x="1643" y="536"/>
                  </a:lnTo>
                  <a:lnTo>
                    <a:pt x="1527" y="514"/>
                  </a:lnTo>
                  <a:lnTo>
                    <a:pt x="1418" y="476"/>
                  </a:lnTo>
                  <a:lnTo>
                    <a:pt x="1369" y="449"/>
                  </a:lnTo>
                  <a:lnTo>
                    <a:pt x="1330" y="430"/>
                  </a:lnTo>
                  <a:lnTo>
                    <a:pt x="1273" y="407"/>
                  </a:lnTo>
                  <a:lnTo>
                    <a:pt x="1234" y="399"/>
                  </a:lnTo>
                  <a:lnTo>
                    <a:pt x="1215" y="397"/>
                  </a:lnTo>
                  <a:lnTo>
                    <a:pt x="1119" y="384"/>
                  </a:lnTo>
                  <a:lnTo>
                    <a:pt x="855" y="322"/>
                  </a:lnTo>
                  <a:lnTo>
                    <a:pt x="638" y="256"/>
                  </a:lnTo>
                  <a:lnTo>
                    <a:pt x="501" y="206"/>
                  </a:lnTo>
                  <a:lnTo>
                    <a:pt x="378" y="151"/>
                  </a:lnTo>
                  <a:lnTo>
                    <a:pt x="279" y="93"/>
                  </a:lnTo>
                  <a:lnTo>
                    <a:pt x="243" y="65"/>
                  </a:lnTo>
                  <a:lnTo>
                    <a:pt x="226" y="52"/>
                  </a:lnTo>
                  <a:lnTo>
                    <a:pt x="148" y="7"/>
                  </a:lnTo>
                  <a:lnTo>
                    <a:pt x="112" y="0"/>
                  </a:lnTo>
                  <a:lnTo>
                    <a:pt x="95" y="6"/>
                  </a:lnTo>
                  <a:lnTo>
                    <a:pt x="89" y="14"/>
                  </a:lnTo>
                  <a:lnTo>
                    <a:pt x="73" y="27"/>
                  </a:lnTo>
                  <a:lnTo>
                    <a:pt x="21" y="98"/>
                  </a:lnTo>
                  <a:lnTo>
                    <a:pt x="7" y="134"/>
                  </a:lnTo>
                  <a:lnTo>
                    <a:pt x="0" y="176"/>
                  </a:lnTo>
                  <a:lnTo>
                    <a:pt x="4" y="220"/>
                  </a:lnTo>
                  <a:lnTo>
                    <a:pt x="13" y="245"/>
                  </a:lnTo>
                  <a:lnTo>
                    <a:pt x="24" y="268"/>
                  </a:lnTo>
                  <a:lnTo>
                    <a:pt x="73" y="314"/>
                  </a:lnTo>
                  <a:lnTo>
                    <a:pt x="141" y="354"/>
                  </a:lnTo>
                  <a:lnTo>
                    <a:pt x="220" y="392"/>
                  </a:lnTo>
                  <a:lnTo>
                    <a:pt x="422" y="462"/>
                  </a:lnTo>
                  <a:lnTo>
                    <a:pt x="473" y="475"/>
                  </a:lnTo>
                  <a:lnTo>
                    <a:pt x="502" y="488"/>
                  </a:lnTo>
                  <a:lnTo>
                    <a:pt x="697" y="563"/>
                  </a:lnTo>
                  <a:lnTo>
                    <a:pt x="881" y="625"/>
                  </a:lnTo>
                  <a:lnTo>
                    <a:pt x="985" y="654"/>
                  </a:lnTo>
                  <a:lnTo>
                    <a:pt x="1078" y="674"/>
                  </a:lnTo>
                  <a:lnTo>
                    <a:pt x="1316" y="714"/>
                  </a:lnTo>
                  <a:lnTo>
                    <a:pt x="1575" y="743"/>
                  </a:lnTo>
                  <a:lnTo>
                    <a:pt x="1756" y="747"/>
                  </a:lnTo>
                  <a:lnTo>
                    <a:pt x="1861" y="739"/>
                  </a:lnTo>
                  <a:lnTo>
                    <a:pt x="1906" y="731"/>
                  </a:lnTo>
                  <a:lnTo>
                    <a:pt x="1943" y="711"/>
                  </a:lnTo>
                  <a:lnTo>
                    <a:pt x="2007" y="664"/>
                  </a:lnTo>
                  <a:lnTo>
                    <a:pt x="2050" y="610"/>
                  </a:lnTo>
                  <a:lnTo>
                    <a:pt x="2064" y="569"/>
                  </a:lnTo>
                  <a:lnTo>
                    <a:pt x="2064" y="540"/>
                  </a:lnTo>
                  <a:lnTo>
                    <a:pt x="2060" y="525"/>
                  </a:lnTo>
                  <a:lnTo>
                    <a:pt x="2060" y="525"/>
                  </a:lnTo>
                  <a:close/>
                </a:path>
              </a:pathLst>
            </a:custGeom>
            <a:solidFill>
              <a:srgbClr val="E0E2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auto">
            <a:xfrm>
              <a:off x="2864" y="3576"/>
              <a:ext cx="347" cy="622"/>
            </a:xfrm>
            <a:custGeom>
              <a:avLst/>
              <a:gdLst>
                <a:gd name="T0" fmla="*/ 1024 w 1043"/>
                <a:gd name="T1" fmla="*/ 1843 h 1867"/>
                <a:gd name="T2" fmla="*/ 1033 w 1043"/>
                <a:gd name="T3" fmla="*/ 1833 h 1867"/>
                <a:gd name="T4" fmla="*/ 1043 w 1043"/>
                <a:gd name="T5" fmla="*/ 1814 h 1867"/>
                <a:gd name="T6" fmla="*/ 1043 w 1043"/>
                <a:gd name="T7" fmla="*/ 1794 h 1867"/>
                <a:gd name="T8" fmla="*/ 1033 w 1043"/>
                <a:gd name="T9" fmla="*/ 1775 h 1867"/>
                <a:gd name="T10" fmla="*/ 1024 w 1043"/>
                <a:gd name="T11" fmla="*/ 1765 h 1867"/>
                <a:gd name="T12" fmla="*/ 978 w 1043"/>
                <a:gd name="T13" fmla="*/ 1690 h 1867"/>
                <a:gd name="T14" fmla="*/ 909 w 1043"/>
                <a:gd name="T15" fmla="*/ 1548 h 1867"/>
                <a:gd name="T16" fmla="*/ 861 w 1043"/>
                <a:gd name="T17" fmla="*/ 1399 h 1867"/>
                <a:gd name="T18" fmla="*/ 830 w 1043"/>
                <a:gd name="T19" fmla="*/ 1227 h 1867"/>
                <a:gd name="T20" fmla="*/ 820 w 1043"/>
                <a:gd name="T21" fmla="*/ 1126 h 1867"/>
                <a:gd name="T22" fmla="*/ 811 w 1043"/>
                <a:gd name="T23" fmla="*/ 1071 h 1867"/>
                <a:gd name="T24" fmla="*/ 810 w 1043"/>
                <a:gd name="T25" fmla="*/ 957 h 1867"/>
                <a:gd name="T26" fmla="*/ 820 w 1043"/>
                <a:gd name="T27" fmla="*/ 841 h 1867"/>
                <a:gd name="T28" fmla="*/ 840 w 1043"/>
                <a:gd name="T29" fmla="*/ 727 h 1867"/>
                <a:gd name="T30" fmla="*/ 903 w 1043"/>
                <a:gd name="T31" fmla="*/ 485 h 1867"/>
                <a:gd name="T32" fmla="*/ 922 w 1043"/>
                <a:gd name="T33" fmla="*/ 435 h 1867"/>
                <a:gd name="T34" fmla="*/ 900 w 1043"/>
                <a:gd name="T35" fmla="*/ 433 h 1867"/>
                <a:gd name="T36" fmla="*/ 854 w 1043"/>
                <a:gd name="T37" fmla="*/ 425 h 1867"/>
                <a:gd name="T38" fmla="*/ 784 w 1043"/>
                <a:gd name="T39" fmla="*/ 396 h 1867"/>
                <a:gd name="T40" fmla="*/ 689 w 1043"/>
                <a:gd name="T41" fmla="*/ 334 h 1867"/>
                <a:gd name="T42" fmla="*/ 597 w 1043"/>
                <a:gd name="T43" fmla="*/ 258 h 1867"/>
                <a:gd name="T44" fmla="*/ 474 w 1043"/>
                <a:gd name="T45" fmla="*/ 135 h 1867"/>
                <a:gd name="T46" fmla="*/ 369 w 1043"/>
                <a:gd name="T47" fmla="*/ 13 h 1867"/>
                <a:gd name="T48" fmla="*/ 359 w 1043"/>
                <a:gd name="T49" fmla="*/ 0 h 1867"/>
                <a:gd name="T50" fmla="*/ 26 w 1043"/>
                <a:gd name="T51" fmla="*/ 102 h 1867"/>
                <a:gd name="T52" fmla="*/ 0 w 1043"/>
                <a:gd name="T53" fmla="*/ 152 h 1867"/>
                <a:gd name="T54" fmla="*/ 0 w 1043"/>
                <a:gd name="T55" fmla="*/ 537 h 1867"/>
                <a:gd name="T56" fmla="*/ 768 w 1043"/>
                <a:gd name="T57" fmla="*/ 1791 h 1867"/>
                <a:gd name="T58" fmla="*/ 779 w 1043"/>
                <a:gd name="T59" fmla="*/ 1801 h 1867"/>
                <a:gd name="T60" fmla="*/ 815 w 1043"/>
                <a:gd name="T61" fmla="*/ 1820 h 1867"/>
                <a:gd name="T62" fmla="*/ 890 w 1043"/>
                <a:gd name="T63" fmla="*/ 1849 h 1867"/>
                <a:gd name="T64" fmla="*/ 948 w 1043"/>
                <a:gd name="T65" fmla="*/ 1867 h 1867"/>
                <a:gd name="T66" fmla="*/ 998 w 1043"/>
                <a:gd name="T67" fmla="*/ 1856 h 1867"/>
                <a:gd name="T68" fmla="*/ 1024 w 1043"/>
                <a:gd name="T69" fmla="*/ 1843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3" h="1867">
                  <a:moveTo>
                    <a:pt x="1024" y="1843"/>
                  </a:moveTo>
                  <a:lnTo>
                    <a:pt x="1033" y="1833"/>
                  </a:lnTo>
                  <a:lnTo>
                    <a:pt x="1043" y="1814"/>
                  </a:lnTo>
                  <a:lnTo>
                    <a:pt x="1043" y="1794"/>
                  </a:lnTo>
                  <a:lnTo>
                    <a:pt x="1033" y="1775"/>
                  </a:lnTo>
                  <a:lnTo>
                    <a:pt x="1024" y="1765"/>
                  </a:lnTo>
                  <a:lnTo>
                    <a:pt x="978" y="1690"/>
                  </a:lnTo>
                  <a:lnTo>
                    <a:pt x="909" y="1548"/>
                  </a:lnTo>
                  <a:lnTo>
                    <a:pt x="861" y="1399"/>
                  </a:lnTo>
                  <a:lnTo>
                    <a:pt x="830" y="1227"/>
                  </a:lnTo>
                  <a:lnTo>
                    <a:pt x="820" y="1126"/>
                  </a:lnTo>
                  <a:lnTo>
                    <a:pt x="811" y="1071"/>
                  </a:lnTo>
                  <a:lnTo>
                    <a:pt x="810" y="957"/>
                  </a:lnTo>
                  <a:lnTo>
                    <a:pt x="820" y="841"/>
                  </a:lnTo>
                  <a:lnTo>
                    <a:pt x="840" y="727"/>
                  </a:lnTo>
                  <a:lnTo>
                    <a:pt x="903" y="485"/>
                  </a:lnTo>
                  <a:lnTo>
                    <a:pt x="922" y="435"/>
                  </a:lnTo>
                  <a:lnTo>
                    <a:pt x="900" y="433"/>
                  </a:lnTo>
                  <a:lnTo>
                    <a:pt x="854" y="425"/>
                  </a:lnTo>
                  <a:lnTo>
                    <a:pt x="784" y="396"/>
                  </a:lnTo>
                  <a:lnTo>
                    <a:pt x="689" y="334"/>
                  </a:lnTo>
                  <a:lnTo>
                    <a:pt x="597" y="258"/>
                  </a:lnTo>
                  <a:lnTo>
                    <a:pt x="474" y="135"/>
                  </a:lnTo>
                  <a:lnTo>
                    <a:pt x="369" y="13"/>
                  </a:lnTo>
                  <a:lnTo>
                    <a:pt x="359" y="0"/>
                  </a:lnTo>
                  <a:lnTo>
                    <a:pt x="26" y="102"/>
                  </a:lnTo>
                  <a:lnTo>
                    <a:pt x="0" y="152"/>
                  </a:lnTo>
                  <a:lnTo>
                    <a:pt x="0" y="537"/>
                  </a:lnTo>
                  <a:lnTo>
                    <a:pt x="768" y="1791"/>
                  </a:lnTo>
                  <a:lnTo>
                    <a:pt x="779" y="1801"/>
                  </a:lnTo>
                  <a:lnTo>
                    <a:pt x="815" y="1820"/>
                  </a:lnTo>
                  <a:lnTo>
                    <a:pt x="890" y="1849"/>
                  </a:lnTo>
                  <a:lnTo>
                    <a:pt x="948" y="1867"/>
                  </a:lnTo>
                  <a:lnTo>
                    <a:pt x="998" y="1856"/>
                  </a:lnTo>
                  <a:lnTo>
                    <a:pt x="1024" y="1843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auto">
            <a:xfrm>
              <a:off x="2776" y="3619"/>
              <a:ext cx="429" cy="591"/>
            </a:xfrm>
            <a:custGeom>
              <a:avLst/>
              <a:gdLst>
                <a:gd name="T0" fmla="*/ 1287 w 1287"/>
                <a:gd name="T1" fmla="*/ 1715 h 1775"/>
                <a:gd name="T2" fmla="*/ 1276 w 1287"/>
                <a:gd name="T3" fmla="*/ 1708 h 1775"/>
                <a:gd name="T4" fmla="*/ 1172 w 1287"/>
                <a:gd name="T5" fmla="*/ 1629 h 1775"/>
                <a:gd name="T6" fmla="*/ 1061 w 1287"/>
                <a:gd name="T7" fmla="*/ 1523 h 1775"/>
                <a:gd name="T8" fmla="*/ 986 w 1287"/>
                <a:gd name="T9" fmla="*/ 1438 h 1775"/>
                <a:gd name="T10" fmla="*/ 920 w 1287"/>
                <a:gd name="T11" fmla="*/ 1341 h 1775"/>
                <a:gd name="T12" fmla="*/ 868 w 1287"/>
                <a:gd name="T13" fmla="*/ 1234 h 1775"/>
                <a:gd name="T14" fmla="*/ 852 w 1287"/>
                <a:gd name="T15" fmla="*/ 1176 h 1775"/>
                <a:gd name="T16" fmla="*/ 851 w 1287"/>
                <a:gd name="T17" fmla="*/ 1158 h 1775"/>
                <a:gd name="T18" fmla="*/ 842 w 1287"/>
                <a:gd name="T19" fmla="*/ 1120 h 1775"/>
                <a:gd name="T20" fmla="*/ 822 w 1287"/>
                <a:gd name="T21" fmla="*/ 1087 h 1775"/>
                <a:gd name="T22" fmla="*/ 793 w 1287"/>
                <a:gd name="T23" fmla="*/ 1060 h 1775"/>
                <a:gd name="T24" fmla="*/ 775 w 1287"/>
                <a:gd name="T25" fmla="*/ 1048 h 1775"/>
                <a:gd name="T26" fmla="*/ 721 w 1287"/>
                <a:gd name="T27" fmla="*/ 972 h 1775"/>
                <a:gd name="T28" fmla="*/ 580 w 1287"/>
                <a:gd name="T29" fmla="*/ 749 h 1775"/>
                <a:gd name="T30" fmla="*/ 471 w 1287"/>
                <a:gd name="T31" fmla="*/ 554 h 1775"/>
                <a:gd name="T32" fmla="*/ 406 w 1287"/>
                <a:gd name="T33" fmla="*/ 426 h 1775"/>
                <a:gd name="T34" fmla="*/ 354 w 1287"/>
                <a:gd name="T35" fmla="*/ 305 h 1775"/>
                <a:gd name="T36" fmla="*/ 321 w 1287"/>
                <a:gd name="T37" fmla="*/ 199 h 1775"/>
                <a:gd name="T38" fmla="*/ 314 w 1287"/>
                <a:gd name="T39" fmla="*/ 153 h 1775"/>
                <a:gd name="T40" fmla="*/ 314 w 1287"/>
                <a:gd name="T41" fmla="*/ 134 h 1775"/>
                <a:gd name="T42" fmla="*/ 297 w 1287"/>
                <a:gd name="T43" fmla="*/ 48 h 1775"/>
                <a:gd name="T44" fmla="*/ 274 w 1287"/>
                <a:gd name="T45" fmla="*/ 13 h 1775"/>
                <a:gd name="T46" fmla="*/ 252 w 1287"/>
                <a:gd name="T47" fmla="*/ 0 h 1775"/>
                <a:gd name="T48" fmla="*/ 238 w 1287"/>
                <a:gd name="T49" fmla="*/ 0 h 1775"/>
                <a:gd name="T50" fmla="*/ 219 w 1287"/>
                <a:gd name="T51" fmla="*/ 0 h 1775"/>
                <a:gd name="T52" fmla="*/ 114 w 1287"/>
                <a:gd name="T53" fmla="*/ 23 h 1775"/>
                <a:gd name="T54" fmla="*/ 58 w 1287"/>
                <a:gd name="T55" fmla="*/ 53 h 1775"/>
                <a:gd name="T56" fmla="*/ 23 w 1287"/>
                <a:gd name="T57" fmla="*/ 84 h 1775"/>
                <a:gd name="T58" fmla="*/ 7 w 1287"/>
                <a:gd name="T59" fmla="*/ 102 h 1775"/>
                <a:gd name="T60" fmla="*/ 0 w 1287"/>
                <a:gd name="T61" fmla="*/ 128 h 1775"/>
                <a:gd name="T62" fmla="*/ 4 w 1287"/>
                <a:gd name="T63" fmla="*/ 193 h 1775"/>
                <a:gd name="T64" fmla="*/ 26 w 1287"/>
                <a:gd name="T65" fmla="*/ 271 h 1775"/>
                <a:gd name="T66" fmla="*/ 59 w 1287"/>
                <a:gd name="T67" fmla="*/ 353 h 1775"/>
                <a:gd name="T68" fmla="*/ 158 w 1287"/>
                <a:gd name="T69" fmla="*/ 543 h 1775"/>
                <a:gd name="T70" fmla="*/ 187 w 1287"/>
                <a:gd name="T71" fmla="*/ 587 h 1775"/>
                <a:gd name="T72" fmla="*/ 199 w 1287"/>
                <a:gd name="T73" fmla="*/ 616 h 1775"/>
                <a:gd name="T74" fmla="*/ 292 w 1287"/>
                <a:gd name="T75" fmla="*/ 806 h 1775"/>
                <a:gd name="T76" fmla="*/ 386 w 1287"/>
                <a:gd name="T77" fmla="*/ 979 h 1775"/>
                <a:gd name="T78" fmla="*/ 442 w 1287"/>
                <a:gd name="T79" fmla="*/ 1074 h 1775"/>
                <a:gd name="T80" fmla="*/ 464 w 1287"/>
                <a:gd name="T81" fmla="*/ 1115 h 1775"/>
                <a:gd name="T82" fmla="*/ 520 w 1287"/>
                <a:gd name="T83" fmla="*/ 1202 h 1775"/>
                <a:gd name="T84" fmla="*/ 626 w 1287"/>
                <a:gd name="T85" fmla="*/ 1349 h 1775"/>
                <a:gd name="T86" fmla="*/ 799 w 1287"/>
                <a:gd name="T87" fmla="*/ 1546 h 1775"/>
                <a:gd name="T88" fmla="*/ 933 w 1287"/>
                <a:gd name="T89" fmla="*/ 1672 h 1775"/>
                <a:gd name="T90" fmla="*/ 1018 w 1287"/>
                <a:gd name="T91" fmla="*/ 1739 h 1775"/>
                <a:gd name="T92" fmla="*/ 1057 w 1287"/>
                <a:gd name="T93" fmla="*/ 1765 h 1775"/>
                <a:gd name="T94" fmla="*/ 1087 w 1287"/>
                <a:gd name="T95" fmla="*/ 1774 h 1775"/>
                <a:gd name="T96" fmla="*/ 1150 w 1287"/>
                <a:gd name="T97" fmla="*/ 1775 h 1775"/>
                <a:gd name="T98" fmla="*/ 1212 w 1287"/>
                <a:gd name="T99" fmla="*/ 1761 h 1775"/>
                <a:gd name="T100" fmla="*/ 1267 w 1287"/>
                <a:gd name="T101" fmla="*/ 1732 h 1775"/>
                <a:gd name="T102" fmla="*/ 1287 w 1287"/>
                <a:gd name="T103" fmla="*/ 1715 h 1775"/>
                <a:gd name="T104" fmla="*/ 1287 w 1287"/>
                <a:gd name="T105" fmla="*/ 1715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7" h="1775">
                  <a:moveTo>
                    <a:pt x="1287" y="1715"/>
                  </a:moveTo>
                  <a:lnTo>
                    <a:pt x="1276" y="1708"/>
                  </a:lnTo>
                  <a:lnTo>
                    <a:pt x="1172" y="1629"/>
                  </a:lnTo>
                  <a:lnTo>
                    <a:pt x="1061" y="1523"/>
                  </a:lnTo>
                  <a:lnTo>
                    <a:pt x="986" y="1438"/>
                  </a:lnTo>
                  <a:lnTo>
                    <a:pt x="920" y="1341"/>
                  </a:lnTo>
                  <a:lnTo>
                    <a:pt x="868" y="1234"/>
                  </a:lnTo>
                  <a:lnTo>
                    <a:pt x="852" y="1176"/>
                  </a:lnTo>
                  <a:lnTo>
                    <a:pt x="851" y="1158"/>
                  </a:lnTo>
                  <a:lnTo>
                    <a:pt x="842" y="1120"/>
                  </a:lnTo>
                  <a:lnTo>
                    <a:pt x="822" y="1087"/>
                  </a:lnTo>
                  <a:lnTo>
                    <a:pt x="793" y="1060"/>
                  </a:lnTo>
                  <a:lnTo>
                    <a:pt x="775" y="1048"/>
                  </a:lnTo>
                  <a:lnTo>
                    <a:pt x="721" y="972"/>
                  </a:lnTo>
                  <a:lnTo>
                    <a:pt x="580" y="749"/>
                  </a:lnTo>
                  <a:lnTo>
                    <a:pt x="471" y="554"/>
                  </a:lnTo>
                  <a:lnTo>
                    <a:pt x="406" y="426"/>
                  </a:lnTo>
                  <a:lnTo>
                    <a:pt x="354" y="305"/>
                  </a:lnTo>
                  <a:lnTo>
                    <a:pt x="321" y="199"/>
                  </a:lnTo>
                  <a:lnTo>
                    <a:pt x="314" y="153"/>
                  </a:lnTo>
                  <a:lnTo>
                    <a:pt x="314" y="134"/>
                  </a:lnTo>
                  <a:lnTo>
                    <a:pt x="297" y="48"/>
                  </a:lnTo>
                  <a:lnTo>
                    <a:pt x="274" y="13"/>
                  </a:lnTo>
                  <a:lnTo>
                    <a:pt x="252" y="0"/>
                  </a:lnTo>
                  <a:lnTo>
                    <a:pt x="238" y="0"/>
                  </a:lnTo>
                  <a:lnTo>
                    <a:pt x="219" y="0"/>
                  </a:lnTo>
                  <a:lnTo>
                    <a:pt x="114" y="23"/>
                  </a:lnTo>
                  <a:lnTo>
                    <a:pt x="58" y="53"/>
                  </a:lnTo>
                  <a:lnTo>
                    <a:pt x="23" y="84"/>
                  </a:lnTo>
                  <a:lnTo>
                    <a:pt x="7" y="102"/>
                  </a:lnTo>
                  <a:lnTo>
                    <a:pt x="0" y="128"/>
                  </a:lnTo>
                  <a:lnTo>
                    <a:pt x="4" y="193"/>
                  </a:lnTo>
                  <a:lnTo>
                    <a:pt x="26" y="271"/>
                  </a:lnTo>
                  <a:lnTo>
                    <a:pt x="59" y="353"/>
                  </a:lnTo>
                  <a:lnTo>
                    <a:pt x="158" y="543"/>
                  </a:lnTo>
                  <a:lnTo>
                    <a:pt x="187" y="587"/>
                  </a:lnTo>
                  <a:lnTo>
                    <a:pt x="199" y="616"/>
                  </a:lnTo>
                  <a:lnTo>
                    <a:pt x="292" y="806"/>
                  </a:lnTo>
                  <a:lnTo>
                    <a:pt x="386" y="979"/>
                  </a:lnTo>
                  <a:lnTo>
                    <a:pt x="442" y="1074"/>
                  </a:lnTo>
                  <a:lnTo>
                    <a:pt x="464" y="1115"/>
                  </a:lnTo>
                  <a:lnTo>
                    <a:pt x="520" y="1202"/>
                  </a:lnTo>
                  <a:lnTo>
                    <a:pt x="626" y="1349"/>
                  </a:lnTo>
                  <a:lnTo>
                    <a:pt x="799" y="1546"/>
                  </a:lnTo>
                  <a:lnTo>
                    <a:pt x="933" y="1672"/>
                  </a:lnTo>
                  <a:lnTo>
                    <a:pt x="1018" y="1739"/>
                  </a:lnTo>
                  <a:lnTo>
                    <a:pt x="1057" y="1765"/>
                  </a:lnTo>
                  <a:lnTo>
                    <a:pt x="1087" y="1774"/>
                  </a:lnTo>
                  <a:lnTo>
                    <a:pt x="1150" y="1775"/>
                  </a:lnTo>
                  <a:lnTo>
                    <a:pt x="1212" y="1761"/>
                  </a:lnTo>
                  <a:lnTo>
                    <a:pt x="1267" y="1732"/>
                  </a:lnTo>
                  <a:lnTo>
                    <a:pt x="1287" y="1715"/>
                  </a:lnTo>
                  <a:lnTo>
                    <a:pt x="1287" y="1715"/>
                  </a:lnTo>
                  <a:close/>
                </a:path>
              </a:pathLst>
            </a:custGeom>
            <a:solidFill>
              <a:srgbClr val="E0E2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auto">
            <a:xfrm>
              <a:off x="3469" y="1963"/>
              <a:ext cx="1144" cy="959"/>
            </a:xfrm>
            <a:custGeom>
              <a:avLst/>
              <a:gdLst>
                <a:gd name="T0" fmla="*/ 487 w 3430"/>
                <a:gd name="T1" fmla="*/ 204 h 2875"/>
                <a:gd name="T2" fmla="*/ 476 w 3430"/>
                <a:gd name="T3" fmla="*/ 375 h 2875"/>
                <a:gd name="T4" fmla="*/ 520 w 3430"/>
                <a:gd name="T5" fmla="*/ 550 h 2875"/>
                <a:gd name="T6" fmla="*/ 550 w 3430"/>
                <a:gd name="T7" fmla="*/ 632 h 2875"/>
                <a:gd name="T8" fmla="*/ 561 w 3430"/>
                <a:gd name="T9" fmla="*/ 803 h 2875"/>
                <a:gd name="T10" fmla="*/ 523 w 3430"/>
                <a:gd name="T11" fmla="*/ 983 h 2875"/>
                <a:gd name="T12" fmla="*/ 487 w 3430"/>
                <a:gd name="T13" fmla="*/ 1074 h 2875"/>
                <a:gd name="T14" fmla="*/ 329 w 3430"/>
                <a:gd name="T15" fmla="*/ 1621 h 2875"/>
                <a:gd name="T16" fmla="*/ 258 w 3430"/>
                <a:gd name="T17" fmla="*/ 2013 h 2875"/>
                <a:gd name="T18" fmla="*/ 255 w 3430"/>
                <a:gd name="T19" fmla="*/ 2126 h 2875"/>
                <a:gd name="T20" fmla="*/ 198 w 3430"/>
                <a:gd name="T21" fmla="*/ 2340 h 2875"/>
                <a:gd name="T22" fmla="*/ 81 w 3430"/>
                <a:gd name="T23" fmla="*/ 2570 h 2875"/>
                <a:gd name="T24" fmla="*/ 0 w 3430"/>
                <a:gd name="T25" fmla="*/ 2687 h 2875"/>
                <a:gd name="T26" fmla="*/ 199 w 3430"/>
                <a:gd name="T27" fmla="*/ 2774 h 2875"/>
                <a:gd name="T28" fmla="*/ 457 w 3430"/>
                <a:gd name="T29" fmla="*/ 2849 h 2875"/>
                <a:gd name="T30" fmla="*/ 703 w 3430"/>
                <a:gd name="T31" fmla="*/ 2875 h 2875"/>
                <a:gd name="T32" fmla="*/ 941 w 3430"/>
                <a:gd name="T33" fmla="*/ 2854 h 2875"/>
                <a:gd name="T34" fmla="*/ 1767 w 3430"/>
                <a:gd name="T35" fmla="*/ 1867 h 2875"/>
                <a:gd name="T36" fmla="*/ 2442 w 3430"/>
                <a:gd name="T37" fmla="*/ 2471 h 2875"/>
                <a:gd name="T38" fmla="*/ 2614 w 3430"/>
                <a:gd name="T39" fmla="*/ 2335 h 2875"/>
                <a:gd name="T40" fmla="*/ 2851 w 3430"/>
                <a:gd name="T41" fmla="*/ 2232 h 2875"/>
                <a:gd name="T42" fmla="*/ 3031 w 3430"/>
                <a:gd name="T43" fmla="*/ 2194 h 2875"/>
                <a:gd name="T44" fmla="*/ 3246 w 3430"/>
                <a:gd name="T45" fmla="*/ 2184 h 2875"/>
                <a:gd name="T46" fmla="*/ 3430 w 3430"/>
                <a:gd name="T47" fmla="*/ 2201 h 2875"/>
                <a:gd name="T48" fmla="*/ 3159 w 3430"/>
                <a:gd name="T49" fmla="*/ 1490 h 2875"/>
                <a:gd name="T50" fmla="*/ 2953 w 3430"/>
                <a:gd name="T51" fmla="*/ 1051 h 2875"/>
                <a:gd name="T52" fmla="*/ 2854 w 3430"/>
                <a:gd name="T53" fmla="*/ 901 h 2875"/>
                <a:gd name="T54" fmla="*/ 2647 w 3430"/>
                <a:gd name="T55" fmla="*/ 518 h 2875"/>
                <a:gd name="T56" fmla="*/ 2496 w 3430"/>
                <a:gd name="T57" fmla="*/ 315 h 2875"/>
                <a:gd name="T58" fmla="*/ 2437 w 3430"/>
                <a:gd name="T59" fmla="*/ 266 h 2875"/>
                <a:gd name="T60" fmla="*/ 2225 w 3430"/>
                <a:gd name="T61" fmla="*/ 197 h 2875"/>
                <a:gd name="T62" fmla="*/ 1665 w 3430"/>
                <a:gd name="T63" fmla="*/ 102 h 2875"/>
                <a:gd name="T64" fmla="*/ 717 w 3430"/>
                <a:gd name="T65" fmla="*/ 0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30" h="2875">
                  <a:moveTo>
                    <a:pt x="717" y="0"/>
                  </a:moveTo>
                  <a:lnTo>
                    <a:pt x="487" y="204"/>
                  </a:lnTo>
                  <a:lnTo>
                    <a:pt x="480" y="226"/>
                  </a:lnTo>
                  <a:lnTo>
                    <a:pt x="476" y="375"/>
                  </a:lnTo>
                  <a:lnTo>
                    <a:pt x="494" y="476"/>
                  </a:lnTo>
                  <a:lnTo>
                    <a:pt x="520" y="550"/>
                  </a:lnTo>
                  <a:lnTo>
                    <a:pt x="538" y="589"/>
                  </a:lnTo>
                  <a:lnTo>
                    <a:pt x="550" y="632"/>
                  </a:lnTo>
                  <a:lnTo>
                    <a:pt x="562" y="718"/>
                  </a:lnTo>
                  <a:lnTo>
                    <a:pt x="561" y="803"/>
                  </a:lnTo>
                  <a:lnTo>
                    <a:pt x="549" y="882"/>
                  </a:lnTo>
                  <a:lnTo>
                    <a:pt x="523" y="983"/>
                  </a:lnTo>
                  <a:lnTo>
                    <a:pt x="491" y="1067"/>
                  </a:lnTo>
                  <a:lnTo>
                    <a:pt x="487" y="1074"/>
                  </a:lnTo>
                  <a:lnTo>
                    <a:pt x="458" y="1160"/>
                  </a:lnTo>
                  <a:lnTo>
                    <a:pt x="329" y="1621"/>
                  </a:lnTo>
                  <a:lnTo>
                    <a:pt x="277" y="1867"/>
                  </a:lnTo>
                  <a:lnTo>
                    <a:pt x="258" y="2013"/>
                  </a:lnTo>
                  <a:lnTo>
                    <a:pt x="257" y="2073"/>
                  </a:lnTo>
                  <a:lnTo>
                    <a:pt x="255" y="2126"/>
                  </a:lnTo>
                  <a:lnTo>
                    <a:pt x="234" y="2234"/>
                  </a:lnTo>
                  <a:lnTo>
                    <a:pt x="198" y="2340"/>
                  </a:lnTo>
                  <a:lnTo>
                    <a:pt x="153" y="2440"/>
                  </a:lnTo>
                  <a:lnTo>
                    <a:pt x="81" y="2570"/>
                  </a:lnTo>
                  <a:lnTo>
                    <a:pt x="9" y="2676"/>
                  </a:lnTo>
                  <a:lnTo>
                    <a:pt x="0" y="2687"/>
                  </a:lnTo>
                  <a:lnTo>
                    <a:pt x="68" y="2720"/>
                  </a:lnTo>
                  <a:lnTo>
                    <a:pt x="199" y="2774"/>
                  </a:lnTo>
                  <a:lnTo>
                    <a:pt x="329" y="2818"/>
                  </a:lnTo>
                  <a:lnTo>
                    <a:pt x="457" y="2849"/>
                  </a:lnTo>
                  <a:lnTo>
                    <a:pt x="581" y="2868"/>
                  </a:lnTo>
                  <a:lnTo>
                    <a:pt x="703" y="2875"/>
                  </a:lnTo>
                  <a:lnTo>
                    <a:pt x="824" y="2871"/>
                  </a:lnTo>
                  <a:lnTo>
                    <a:pt x="941" y="2854"/>
                  </a:lnTo>
                  <a:lnTo>
                    <a:pt x="998" y="2841"/>
                  </a:lnTo>
                  <a:lnTo>
                    <a:pt x="1767" y="1867"/>
                  </a:lnTo>
                  <a:lnTo>
                    <a:pt x="2432" y="2482"/>
                  </a:lnTo>
                  <a:lnTo>
                    <a:pt x="2442" y="2471"/>
                  </a:lnTo>
                  <a:lnTo>
                    <a:pt x="2523" y="2397"/>
                  </a:lnTo>
                  <a:lnTo>
                    <a:pt x="2614" y="2335"/>
                  </a:lnTo>
                  <a:lnTo>
                    <a:pt x="2736" y="2272"/>
                  </a:lnTo>
                  <a:lnTo>
                    <a:pt x="2851" y="2232"/>
                  </a:lnTo>
                  <a:lnTo>
                    <a:pt x="2936" y="2210"/>
                  </a:lnTo>
                  <a:lnTo>
                    <a:pt x="3031" y="2194"/>
                  </a:lnTo>
                  <a:lnTo>
                    <a:pt x="3133" y="2184"/>
                  </a:lnTo>
                  <a:lnTo>
                    <a:pt x="3246" y="2184"/>
                  </a:lnTo>
                  <a:lnTo>
                    <a:pt x="3367" y="2193"/>
                  </a:lnTo>
                  <a:lnTo>
                    <a:pt x="3430" y="2201"/>
                  </a:lnTo>
                  <a:lnTo>
                    <a:pt x="3388" y="2082"/>
                  </a:lnTo>
                  <a:lnTo>
                    <a:pt x="3159" y="1490"/>
                  </a:lnTo>
                  <a:lnTo>
                    <a:pt x="3033" y="1202"/>
                  </a:lnTo>
                  <a:lnTo>
                    <a:pt x="2953" y="1051"/>
                  </a:lnTo>
                  <a:lnTo>
                    <a:pt x="2919" y="998"/>
                  </a:lnTo>
                  <a:lnTo>
                    <a:pt x="2854" y="901"/>
                  </a:lnTo>
                  <a:lnTo>
                    <a:pt x="2748" y="705"/>
                  </a:lnTo>
                  <a:lnTo>
                    <a:pt x="2647" y="518"/>
                  </a:lnTo>
                  <a:lnTo>
                    <a:pt x="2562" y="391"/>
                  </a:lnTo>
                  <a:lnTo>
                    <a:pt x="2496" y="315"/>
                  </a:lnTo>
                  <a:lnTo>
                    <a:pt x="2458" y="280"/>
                  </a:lnTo>
                  <a:lnTo>
                    <a:pt x="2437" y="266"/>
                  </a:lnTo>
                  <a:lnTo>
                    <a:pt x="2369" y="239"/>
                  </a:lnTo>
                  <a:lnTo>
                    <a:pt x="2225" y="197"/>
                  </a:lnTo>
                  <a:lnTo>
                    <a:pt x="1966" y="146"/>
                  </a:lnTo>
                  <a:lnTo>
                    <a:pt x="1665" y="102"/>
                  </a:lnTo>
                  <a:lnTo>
                    <a:pt x="909" y="15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auto">
            <a:xfrm>
              <a:off x="3587" y="979"/>
              <a:ext cx="352" cy="523"/>
            </a:xfrm>
            <a:custGeom>
              <a:avLst/>
              <a:gdLst>
                <a:gd name="T0" fmla="*/ 852 w 1057"/>
                <a:gd name="T1" fmla="*/ 189 h 1571"/>
                <a:gd name="T2" fmla="*/ 1057 w 1057"/>
                <a:gd name="T3" fmla="*/ 1571 h 1571"/>
                <a:gd name="T4" fmla="*/ 996 w 1057"/>
                <a:gd name="T5" fmla="*/ 1545 h 1571"/>
                <a:gd name="T6" fmla="*/ 674 w 1057"/>
                <a:gd name="T7" fmla="*/ 1388 h 1571"/>
                <a:gd name="T8" fmla="*/ 505 w 1057"/>
                <a:gd name="T9" fmla="*/ 1289 h 1571"/>
                <a:gd name="T10" fmla="*/ 406 w 1057"/>
                <a:gd name="T11" fmla="*/ 1220 h 1571"/>
                <a:gd name="T12" fmla="*/ 365 w 1057"/>
                <a:gd name="T13" fmla="*/ 1187 h 1571"/>
                <a:gd name="T14" fmla="*/ 292 w 1057"/>
                <a:gd name="T15" fmla="*/ 1132 h 1571"/>
                <a:gd name="T16" fmla="*/ 177 w 1057"/>
                <a:gd name="T17" fmla="*/ 1056 h 1571"/>
                <a:gd name="T18" fmla="*/ 135 w 1057"/>
                <a:gd name="T19" fmla="*/ 1033 h 1571"/>
                <a:gd name="T20" fmla="*/ 98 w 1057"/>
                <a:gd name="T21" fmla="*/ 1013 h 1571"/>
                <a:gd name="T22" fmla="*/ 42 w 1057"/>
                <a:gd name="T23" fmla="*/ 958 h 1571"/>
                <a:gd name="T24" fmla="*/ 8 w 1057"/>
                <a:gd name="T25" fmla="*/ 896 h 1571"/>
                <a:gd name="T26" fmla="*/ 0 w 1057"/>
                <a:gd name="T27" fmla="*/ 848 h 1571"/>
                <a:gd name="T28" fmla="*/ 3 w 1057"/>
                <a:gd name="T29" fmla="*/ 817 h 1571"/>
                <a:gd name="T30" fmla="*/ 7 w 1057"/>
                <a:gd name="T31" fmla="*/ 802 h 1571"/>
                <a:gd name="T32" fmla="*/ 7 w 1057"/>
                <a:gd name="T33" fmla="*/ 784 h 1571"/>
                <a:gd name="T34" fmla="*/ 17 w 1057"/>
                <a:gd name="T35" fmla="*/ 736 h 1571"/>
                <a:gd name="T36" fmla="*/ 33 w 1057"/>
                <a:gd name="T37" fmla="*/ 700 h 1571"/>
                <a:gd name="T38" fmla="*/ 80 w 1057"/>
                <a:gd name="T39" fmla="*/ 559 h 1571"/>
                <a:gd name="T40" fmla="*/ 193 w 1057"/>
                <a:gd name="T41" fmla="*/ 271 h 1571"/>
                <a:gd name="T42" fmla="*/ 275 w 1057"/>
                <a:gd name="T43" fmla="*/ 98 h 1571"/>
                <a:gd name="T44" fmla="*/ 314 w 1057"/>
                <a:gd name="T45" fmla="*/ 35 h 1571"/>
                <a:gd name="T46" fmla="*/ 330 w 1057"/>
                <a:gd name="T47" fmla="*/ 23 h 1571"/>
                <a:gd name="T48" fmla="*/ 363 w 1057"/>
                <a:gd name="T49" fmla="*/ 9 h 1571"/>
                <a:gd name="T50" fmla="*/ 420 w 1057"/>
                <a:gd name="T51" fmla="*/ 0 h 1571"/>
                <a:gd name="T52" fmla="*/ 507 w 1057"/>
                <a:gd name="T53" fmla="*/ 13 h 1571"/>
                <a:gd name="T54" fmla="*/ 597 w 1057"/>
                <a:gd name="T55" fmla="*/ 43 h 1571"/>
                <a:gd name="T56" fmla="*/ 724 w 1057"/>
                <a:gd name="T57" fmla="*/ 107 h 1571"/>
                <a:gd name="T58" fmla="*/ 839 w 1057"/>
                <a:gd name="T59" fmla="*/ 180 h 1571"/>
                <a:gd name="T60" fmla="*/ 852 w 1057"/>
                <a:gd name="T61" fmla="*/ 189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57" h="1571">
                  <a:moveTo>
                    <a:pt x="852" y="189"/>
                  </a:moveTo>
                  <a:lnTo>
                    <a:pt x="1057" y="1571"/>
                  </a:lnTo>
                  <a:lnTo>
                    <a:pt x="996" y="1545"/>
                  </a:lnTo>
                  <a:lnTo>
                    <a:pt x="674" y="1388"/>
                  </a:lnTo>
                  <a:lnTo>
                    <a:pt x="505" y="1289"/>
                  </a:lnTo>
                  <a:lnTo>
                    <a:pt x="406" y="1220"/>
                  </a:lnTo>
                  <a:lnTo>
                    <a:pt x="365" y="1187"/>
                  </a:lnTo>
                  <a:lnTo>
                    <a:pt x="292" y="1132"/>
                  </a:lnTo>
                  <a:lnTo>
                    <a:pt x="177" y="1056"/>
                  </a:lnTo>
                  <a:lnTo>
                    <a:pt x="135" y="1033"/>
                  </a:lnTo>
                  <a:lnTo>
                    <a:pt x="98" y="1013"/>
                  </a:lnTo>
                  <a:lnTo>
                    <a:pt x="42" y="958"/>
                  </a:lnTo>
                  <a:lnTo>
                    <a:pt x="8" y="896"/>
                  </a:lnTo>
                  <a:lnTo>
                    <a:pt x="0" y="848"/>
                  </a:lnTo>
                  <a:lnTo>
                    <a:pt x="3" y="817"/>
                  </a:lnTo>
                  <a:lnTo>
                    <a:pt x="7" y="802"/>
                  </a:lnTo>
                  <a:lnTo>
                    <a:pt x="7" y="784"/>
                  </a:lnTo>
                  <a:lnTo>
                    <a:pt x="17" y="736"/>
                  </a:lnTo>
                  <a:lnTo>
                    <a:pt x="33" y="700"/>
                  </a:lnTo>
                  <a:lnTo>
                    <a:pt x="80" y="559"/>
                  </a:lnTo>
                  <a:lnTo>
                    <a:pt x="193" y="271"/>
                  </a:lnTo>
                  <a:lnTo>
                    <a:pt x="275" y="98"/>
                  </a:lnTo>
                  <a:lnTo>
                    <a:pt x="314" y="35"/>
                  </a:lnTo>
                  <a:lnTo>
                    <a:pt x="330" y="23"/>
                  </a:lnTo>
                  <a:lnTo>
                    <a:pt x="363" y="9"/>
                  </a:lnTo>
                  <a:lnTo>
                    <a:pt x="420" y="0"/>
                  </a:lnTo>
                  <a:lnTo>
                    <a:pt x="507" y="13"/>
                  </a:lnTo>
                  <a:lnTo>
                    <a:pt x="597" y="43"/>
                  </a:lnTo>
                  <a:lnTo>
                    <a:pt x="724" y="107"/>
                  </a:lnTo>
                  <a:lnTo>
                    <a:pt x="839" y="180"/>
                  </a:lnTo>
                  <a:lnTo>
                    <a:pt x="852" y="18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auto">
            <a:xfrm>
              <a:off x="3700" y="785"/>
              <a:ext cx="341" cy="359"/>
            </a:xfrm>
            <a:custGeom>
              <a:avLst/>
              <a:gdLst>
                <a:gd name="T0" fmla="*/ 537 w 1023"/>
                <a:gd name="T1" fmla="*/ 0 h 1076"/>
                <a:gd name="T2" fmla="*/ 0 w 1023"/>
                <a:gd name="T3" fmla="*/ 615 h 1076"/>
                <a:gd name="T4" fmla="*/ 4 w 1023"/>
                <a:gd name="T5" fmla="*/ 625 h 1076"/>
                <a:gd name="T6" fmla="*/ 66 w 1023"/>
                <a:gd name="T7" fmla="*/ 719 h 1076"/>
                <a:gd name="T8" fmla="*/ 158 w 1023"/>
                <a:gd name="T9" fmla="*/ 824 h 1076"/>
                <a:gd name="T10" fmla="*/ 241 w 1023"/>
                <a:gd name="T11" fmla="*/ 901 h 1076"/>
                <a:gd name="T12" fmla="*/ 344 w 1023"/>
                <a:gd name="T13" fmla="*/ 976 h 1076"/>
                <a:gd name="T14" fmla="*/ 468 w 1023"/>
                <a:gd name="T15" fmla="*/ 1045 h 1076"/>
                <a:gd name="T16" fmla="*/ 537 w 1023"/>
                <a:gd name="T17" fmla="*/ 1076 h 1076"/>
                <a:gd name="T18" fmla="*/ 1023 w 1023"/>
                <a:gd name="T19" fmla="*/ 78 h 1076"/>
                <a:gd name="T20" fmla="*/ 537 w 1023"/>
                <a:gd name="T2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76">
                  <a:moveTo>
                    <a:pt x="537" y="0"/>
                  </a:moveTo>
                  <a:lnTo>
                    <a:pt x="0" y="615"/>
                  </a:lnTo>
                  <a:lnTo>
                    <a:pt x="4" y="625"/>
                  </a:lnTo>
                  <a:lnTo>
                    <a:pt x="66" y="719"/>
                  </a:lnTo>
                  <a:lnTo>
                    <a:pt x="158" y="824"/>
                  </a:lnTo>
                  <a:lnTo>
                    <a:pt x="241" y="901"/>
                  </a:lnTo>
                  <a:lnTo>
                    <a:pt x="344" y="976"/>
                  </a:lnTo>
                  <a:lnTo>
                    <a:pt x="468" y="1045"/>
                  </a:lnTo>
                  <a:lnTo>
                    <a:pt x="537" y="1076"/>
                  </a:lnTo>
                  <a:lnTo>
                    <a:pt x="1023" y="78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auto">
            <a:xfrm>
              <a:off x="3632" y="640"/>
              <a:ext cx="837" cy="1520"/>
            </a:xfrm>
            <a:custGeom>
              <a:avLst/>
              <a:gdLst>
                <a:gd name="T0" fmla="*/ 739 w 2513"/>
                <a:gd name="T1" fmla="*/ 477 h 4560"/>
                <a:gd name="T2" fmla="*/ 599 w 2513"/>
                <a:gd name="T3" fmla="*/ 1087 h 4560"/>
                <a:gd name="T4" fmla="*/ 560 w 2513"/>
                <a:gd name="T5" fmla="*/ 1457 h 4560"/>
                <a:gd name="T6" fmla="*/ 586 w 2513"/>
                <a:gd name="T7" fmla="*/ 1853 h 4560"/>
                <a:gd name="T8" fmla="*/ 608 w 2513"/>
                <a:gd name="T9" fmla="*/ 2496 h 4560"/>
                <a:gd name="T10" fmla="*/ 589 w 2513"/>
                <a:gd name="T11" fmla="*/ 2637 h 4560"/>
                <a:gd name="T12" fmla="*/ 428 w 2513"/>
                <a:gd name="T13" fmla="*/ 3273 h 4560"/>
                <a:gd name="T14" fmla="*/ 359 w 2513"/>
                <a:gd name="T15" fmla="*/ 3508 h 4560"/>
                <a:gd name="T16" fmla="*/ 275 w 2513"/>
                <a:gd name="T17" fmla="*/ 3584 h 4560"/>
                <a:gd name="T18" fmla="*/ 146 w 2513"/>
                <a:gd name="T19" fmla="*/ 3743 h 4560"/>
                <a:gd name="T20" fmla="*/ 32 w 2513"/>
                <a:gd name="T21" fmla="*/ 3969 h 4560"/>
                <a:gd name="T22" fmla="*/ 0 w 2513"/>
                <a:gd name="T23" fmla="*/ 4137 h 4560"/>
                <a:gd name="T24" fmla="*/ 16 w 2513"/>
                <a:gd name="T25" fmla="*/ 4176 h 4560"/>
                <a:gd name="T26" fmla="*/ 435 w 2513"/>
                <a:gd name="T27" fmla="*/ 4301 h 4560"/>
                <a:gd name="T28" fmla="*/ 611 w 2513"/>
                <a:gd name="T29" fmla="*/ 4349 h 4560"/>
                <a:gd name="T30" fmla="*/ 1055 w 2513"/>
                <a:gd name="T31" fmla="*/ 4403 h 4560"/>
                <a:gd name="T32" fmla="*/ 1168 w 2513"/>
                <a:gd name="T33" fmla="*/ 4416 h 4560"/>
                <a:gd name="T34" fmla="*/ 1689 w 2513"/>
                <a:gd name="T35" fmla="*/ 4536 h 4560"/>
                <a:gd name="T36" fmla="*/ 1761 w 2513"/>
                <a:gd name="T37" fmla="*/ 4560 h 4560"/>
                <a:gd name="T38" fmla="*/ 1875 w 2513"/>
                <a:gd name="T39" fmla="*/ 4536 h 4560"/>
                <a:gd name="T40" fmla="*/ 2022 w 2513"/>
                <a:gd name="T41" fmla="*/ 4454 h 4560"/>
                <a:gd name="T42" fmla="*/ 1940 w 2513"/>
                <a:gd name="T43" fmla="*/ 4131 h 4560"/>
                <a:gd name="T44" fmla="*/ 1916 w 2513"/>
                <a:gd name="T45" fmla="*/ 3901 h 4560"/>
                <a:gd name="T46" fmla="*/ 1937 w 2513"/>
                <a:gd name="T47" fmla="*/ 3776 h 4560"/>
                <a:gd name="T48" fmla="*/ 2138 w 2513"/>
                <a:gd name="T49" fmla="*/ 3018 h 4560"/>
                <a:gd name="T50" fmla="*/ 2225 w 2513"/>
                <a:gd name="T51" fmla="*/ 2588 h 4560"/>
                <a:gd name="T52" fmla="*/ 2227 w 2513"/>
                <a:gd name="T53" fmla="*/ 2304 h 4560"/>
                <a:gd name="T54" fmla="*/ 2383 w 2513"/>
                <a:gd name="T55" fmla="*/ 1944 h 4560"/>
                <a:gd name="T56" fmla="*/ 2474 w 2513"/>
                <a:gd name="T57" fmla="*/ 1643 h 4560"/>
                <a:gd name="T58" fmla="*/ 2508 w 2513"/>
                <a:gd name="T59" fmla="*/ 1408 h 4560"/>
                <a:gd name="T60" fmla="*/ 2510 w 2513"/>
                <a:gd name="T61" fmla="*/ 1177 h 4560"/>
                <a:gd name="T62" fmla="*/ 2462 w 2513"/>
                <a:gd name="T63" fmla="*/ 873 h 4560"/>
                <a:gd name="T64" fmla="*/ 2356 w 2513"/>
                <a:gd name="T65" fmla="*/ 593 h 4560"/>
                <a:gd name="T66" fmla="*/ 2180 w 2513"/>
                <a:gd name="T67" fmla="*/ 357 h 4560"/>
                <a:gd name="T68" fmla="*/ 1932 w 2513"/>
                <a:gd name="T69" fmla="*/ 154 h 4560"/>
                <a:gd name="T70" fmla="*/ 1715 w 2513"/>
                <a:gd name="T71" fmla="*/ 0 h 4560"/>
                <a:gd name="T72" fmla="*/ 1629 w 2513"/>
                <a:gd name="T73" fmla="*/ 0 h 4560"/>
                <a:gd name="T74" fmla="*/ 1307 w 2513"/>
                <a:gd name="T75" fmla="*/ 17 h 4560"/>
                <a:gd name="T76" fmla="*/ 1202 w 2513"/>
                <a:gd name="T77" fmla="*/ 26 h 4560"/>
                <a:gd name="T78" fmla="*/ 1161 w 2513"/>
                <a:gd name="T79" fmla="*/ 38 h 4560"/>
                <a:gd name="T80" fmla="*/ 1058 w 2513"/>
                <a:gd name="T81" fmla="*/ 138 h 4560"/>
                <a:gd name="T82" fmla="*/ 1047 w 2513"/>
                <a:gd name="T83" fmla="*/ 167 h 4560"/>
                <a:gd name="T84" fmla="*/ 958 w 2513"/>
                <a:gd name="T85" fmla="*/ 261 h 4560"/>
                <a:gd name="T86" fmla="*/ 896 w 2513"/>
                <a:gd name="T87" fmla="*/ 282 h 4560"/>
                <a:gd name="T88" fmla="*/ 809 w 2513"/>
                <a:gd name="T89" fmla="*/ 326 h 4560"/>
                <a:gd name="T90" fmla="*/ 768 w 2513"/>
                <a:gd name="T91" fmla="*/ 385 h 4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13" h="4560">
                  <a:moveTo>
                    <a:pt x="768" y="385"/>
                  </a:moveTo>
                  <a:lnTo>
                    <a:pt x="739" y="477"/>
                  </a:lnTo>
                  <a:lnTo>
                    <a:pt x="635" y="897"/>
                  </a:lnTo>
                  <a:lnTo>
                    <a:pt x="599" y="1087"/>
                  </a:lnTo>
                  <a:lnTo>
                    <a:pt x="572" y="1279"/>
                  </a:lnTo>
                  <a:lnTo>
                    <a:pt x="560" y="1457"/>
                  </a:lnTo>
                  <a:lnTo>
                    <a:pt x="563" y="1537"/>
                  </a:lnTo>
                  <a:lnTo>
                    <a:pt x="586" y="1853"/>
                  </a:lnTo>
                  <a:lnTo>
                    <a:pt x="611" y="2308"/>
                  </a:lnTo>
                  <a:lnTo>
                    <a:pt x="608" y="2496"/>
                  </a:lnTo>
                  <a:lnTo>
                    <a:pt x="598" y="2596"/>
                  </a:lnTo>
                  <a:lnTo>
                    <a:pt x="589" y="2637"/>
                  </a:lnTo>
                  <a:lnTo>
                    <a:pt x="537" y="2854"/>
                  </a:lnTo>
                  <a:lnTo>
                    <a:pt x="428" y="3273"/>
                  </a:lnTo>
                  <a:lnTo>
                    <a:pt x="372" y="3472"/>
                  </a:lnTo>
                  <a:lnTo>
                    <a:pt x="359" y="3508"/>
                  </a:lnTo>
                  <a:lnTo>
                    <a:pt x="347" y="3516"/>
                  </a:lnTo>
                  <a:lnTo>
                    <a:pt x="275" y="3584"/>
                  </a:lnTo>
                  <a:lnTo>
                    <a:pt x="213" y="3653"/>
                  </a:lnTo>
                  <a:lnTo>
                    <a:pt x="146" y="3743"/>
                  </a:lnTo>
                  <a:lnTo>
                    <a:pt x="82" y="3848"/>
                  </a:lnTo>
                  <a:lnTo>
                    <a:pt x="32" y="3969"/>
                  </a:lnTo>
                  <a:lnTo>
                    <a:pt x="9" y="4068"/>
                  </a:lnTo>
                  <a:lnTo>
                    <a:pt x="0" y="4137"/>
                  </a:lnTo>
                  <a:lnTo>
                    <a:pt x="0" y="4173"/>
                  </a:lnTo>
                  <a:lnTo>
                    <a:pt x="16" y="4176"/>
                  </a:lnTo>
                  <a:lnTo>
                    <a:pt x="228" y="4234"/>
                  </a:lnTo>
                  <a:lnTo>
                    <a:pt x="435" y="4301"/>
                  </a:lnTo>
                  <a:lnTo>
                    <a:pt x="493" y="4320"/>
                  </a:lnTo>
                  <a:lnTo>
                    <a:pt x="611" y="4349"/>
                  </a:lnTo>
                  <a:lnTo>
                    <a:pt x="782" y="4379"/>
                  </a:lnTo>
                  <a:lnTo>
                    <a:pt x="1055" y="4403"/>
                  </a:lnTo>
                  <a:lnTo>
                    <a:pt x="1100" y="4403"/>
                  </a:lnTo>
                  <a:lnTo>
                    <a:pt x="1168" y="4416"/>
                  </a:lnTo>
                  <a:lnTo>
                    <a:pt x="1495" y="4486"/>
                  </a:lnTo>
                  <a:lnTo>
                    <a:pt x="1689" y="4536"/>
                  </a:lnTo>
                  <a:lnTo>
                    <a:pt x="1741" y="4558"/>
                  </a:lnTo>
                  <a:lnTo>
                    <a:pt x="1761" y="4560"/>
                  </a:lnTo>
                  <a:lnTo>
                    <a:pt x="1804" y="4558"/>
                  </a:lnTo>
                  <a:lnTo>
                    <a:pt x="1875" y="4536"/>
                  </a:lnTo>
                  <a:lnTo>
                    <a:pt x="2000" y="4471"/>
                  </a:lnTo>
                  <a:lnTo>
                    <a:pt x="2022" y="4454"/>
                  </a:lnTo>
                  <a:lnTo>
                    <a:pt x="2006" y="4403"/>
                  </a:lnTo>
                  <a:lnTo>
                    <a:pt x="1940" y="4131"/>
                  </a:lnTo>
                  <a:lnTo>
                    <a:pt x="1919" y="3986"/>
                  </a:lnTo>
                  <a:lnTo>
                    <a:pt x="1916" y="3901"/>
                  </a:lnTo>
                  <a:lnTo>
                    <a:pt x="1919" y="3866"/>
                  </a:lnTo>
                  <a:lnTo>
                    <a:pt x="1937" y="3776"/>
                  </a:lnTo>
                  <a:lnTo>
                    <a:pt x="2027" y="3436"/>
                  </a:lnTo>
                  <a:lnTo>
                    <a:pt x="2138" y="3018"/>
                  </a:lnTo>
                  <a:lnTo>
                    <a:pt x="2202" y="2736"/>
                  </a:lnTo>
                  <a:lnTo>
                    <a:pt x="2225" y="2588"/>
                  </a:lnTo>
                  <a:lnTo>
                    <a:pt x="2227" y="2534"/>
                  </a:lnTo>
                  <a:lnTo>
                    <a:pt x="2227" y="2304"/>
                  </a:lnTo>
                  <a:lnTo>
                    <a:pt x="2259" y="2244"/>
                  </a:lnTo>
                  <a:lnTo>
                    <a:pt x="2383" y="1944"/>
                  </a:lnTo>
                  <a:lnTo>
                    <a:pt x="2432" y="1797"/>
                  </a:lnTo>
                  <a:lnTo>
                    <a:pt x="2474" y="1643"/>
                  </a:lnTo>
                  <a:lnTo>
                    <a:pt x="2502" y="1486"/>
                  </a:lnTo>
                  <a:lnTo>
                    <a:pt x="2508" y="1408"/>
                  </a:lnTo>
                  <a:lnTo>
                    <a:pt x="2513" y="1331"/>
                  </a:lnTo>
                  <a:lnTo>
                    <a:pt x="2510" y="1177"/>
                  </a:lnTo>
                  <a:lnTo>
                    <a:pt x="2494" y="1022"/>
                  </a:lnTo>
                  <a:lnTo>
                    <a:pt x="2462" y="873"/>
                  </a:lnTo>
                  <a:lnTo>
                    <a:pt x="2418" y="729"/>
                  </a:lnTo>
                  <a:lnTo>
                    <a:pt x="2356" y="593"/>
                  </a:lnTo>
                  <a:lnTo>
                    <a:pt x="2276" y="468"/>
                  </a:lnTo>
                  <a:lnTo>
                    <a:pt x="2180" y="357"/>
                  </a:lnTo>
                  <a:lnTo>
                    <a:pt x="2124" y="307"/>
                  </a:lnTo>
                  <a:lnTo>
                    <a:pt x="1932" y="154"/>
                  </a:lnTo>
                  <a:lnTo>
                    <a:pt x="1731" y="10"/>
                  </a:lnTo>
                  <a:lnTo>
                    <a:pt x="1715" y="0"/>
                  </a:lnTo>
                  <a:lnTo>
                    <a:pt x="1663" y="0"/>
                  </a:lnTo>
                  <a:lnTo>
                    <a:pt x="1629" y="0"/>
                  </a:lnTo>
                  <a:lnTo>
                    <a:pt x="1440" y="6"/>
                  </a:lnTo>
                  <a:lnTo>
                    <a:pt x="1307" y="17"/>
                  </a:lnTo>
                  <a:lnTo>
                    <a:pt x="1254" y="26"/>
                  </a:lnTo>
                  <a:lnTo>
                    <a:pt x="1202" y="26"/>
                  </a:lnTo>
                  <a:lnTo>
                    <a:pt x="1188" y="27"/>
                  </a:lnTo>
                  <a:lnTo>
                    <a:pt x="1161" y="38"/>
                  </a:lnTo>
                  <a:lnTo>
                    <a:pt x="1120" y="66"/>
                  </a:lnTo>
                  <a:lnTo>
                    <a:pt x="1058" y="138"/>
                  </a:lnTo>
                  <a:lnTo>
                    <a:pt x="1050" y="154"/>
                  </a:lnTo>
                  <a:lnTo>
                    <a:pt x="1047" y="167"/>
                  </a:lnTo>
                  <a:lnTo>
                    <a:pt x="1002" y="231"/>
                  </a:lnTo>
                  <a:lnTo>
                    <a:pt x="958" y="261"/>
                  </a:lnTo>
                  <a:lnTo>
                    <a:pt x="919" y="277"/>
                  </a:lnTo>
                  <a:lnTo>
                    <a:pt x="896" y="282"/>
                  </a:lnTo>
                  <a:lnTo>
                    <a:pt x="860" y="292"/>
                  </a:lnTo>
                  <a:lnTo>
                    <a:pt x="809" y="326"/>
                  </a:lnTo>
                  <a:lnTo>
                    <a:pt x="770" y="375"/>
                  </a:lnTo>
                  <a:lnTo>
                    <a:pt x="768" y="38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auto">
            <a:xfrm>
              <a:off x="4083" y="1061"/>
              <a:ext cx="615" cy="511"/>
            </a:xfrm>
            <a:custGeom>
              <a:avLst/>
              <a:gdLst>
                <a:gd name="T0" fmla="*/ 848 w 1845"/>
                <a:gd name="T1" fmla="*/ 530 h 1532"/>
                <a:gd name="T2" fmla="*/ 819 w 1845"/>
                <a:gd name="T3" fmla="*/ 600 h 1532"/>
                <a:gd name="T4" fmla="*/ 822 w 1845"/>
                <a:gd name="T5" fmla="*/ 683 h 1532"/>
                <a:gd name="T6" fmla="*/ 940 w 1845"/>
                <a:gd name="T7" fmla="*/ 829 h 1532"/>
                <a:gd name="T8" fmla="*/ 1026 w 1845"/>
                <a:gd name="T9" fmla="*/ 965 h 1532"/>
                <a:gd name="T10" fmla="*/ 1066 w 1845"/>
                <a:gd name="T11" fmla="*/ 1008 h 1532"/>
                <a:gd name="T12" fmla="*/ 1141 w 1845"/>
                <a:gd name="T13" fmla="*/ 1028 h 1532"/>
                <a:gd name="T14" fmla="*/ 1256 w 1845"/>
                <a:gd name="T15" fmla="*/ 1015 h 1532"/>
                <a:gd name="T16" fmla="*/ 1400 w 1845"/>
                <a:gd name="T17" fmla="*/ 829 h 1532"/>
                <a:gd name="T18" fmla="*/ 1526 w 1845"/>
                <a:gd name="T19" fmla="*/ 753 h 1532"/>
                <a:gd name="T20" fmla="*/ 1615 w 1845"/>
                <a:gd name="T21" fmla="*/ 734 h 1532"/>
                <a:gd name="T22" fmla="*/ 1673 w 1845"/>
                <a:gd name="T23" fmla="*/ 782 h 1532"/>
                <a:gd name="T24" fmla="*/ 1697 w 1845"/>
                <a:gd name="T25" fmla="*/ 786 h 1532"/>
                <a:gd name="T26" fmla="*/ 1707 w 1845"/>
                <a:gd name="T27" fmla="*/ 816 h 1532"/>
                <a:gd name="T28" fmla="*/ 1684 w 1845"/>
                <a:gd name="T29" fmla="*/ 855 h 1532"/>
                <a:gd name="T30" fmla="*/ 1634 w 1845"/>
                <a:gd name="T31" fmla="*/ 865 h 1532"/>
                <a:gd name="T32" fmla="*/ 1615 w 1845"/>
                <a:gd name="T33" fmla="*/ 887 h 1532"/>
                <a:gd name="T34" fmla="*/ 1782 w 1845"/>
                <a:gd name="T35" fmla="*/ 939 h 1532"/>
                <a:gd name="T36" fmla="*/ 1801 w 1845"/>
                <a:gd name="T37" fmla="*/ 1041 h 1532"/>
                <a:gd name="T38" fmla="*/ 1844 w 1845"/>
                <a:gd name="T39" fmla="*/ 1091 h 1532"/>
                <a:gd name="T40" fmla="*/ 1844 w 1845"/>
                <a:gd name="T41" fmla="*/ 1136 h 1532"/>
                <a:gd name="T42" fmla="*/ 1801 w 1845"/>
                <a:gd name="T43" fmla="*/ 1192 h 1532"/>
                <a:gd name="T44" fmla="*/ 1798 w 1845"/>
                <a:gd name="T45" fmla="*/ 1198 h 1532"/>
                <a:gd name="T46" fmla="*/ 1819 w 1845"/>
                <a:gd name="T47" fmla="*/ 1253 h 1532"/>
                <a:gd name="T48" fmla="*/ 1819 w 1845"/>
                <a:gd name="T49" fmla="*/ 1289 h 1532"/>
                <a:gd name="T50" fmla="*/ 1798 w 1845"/>
                <a:gd name="T51" fmla="*/ 1323 h 1532"/>
                <a:gd name="T52" fmla="*/ 1798 w 1845"/>
                <a:gd name="T53" fmla="*/ 1326 h 1532"/>
                <a:gd name="T54" fmla="*/ 1819 w 1845"/>
                <a:gd name="T55" fmla="*/ 1381 h 1532"/>
                <a:gd name="T56" fmla="*/ 1818 w 1845"/>
                <a:gd name="T57" fmla="*/ 1418 h 1532"/>
                <a:gd name="T58" fmla="*/ 1775 w 1845"/>
                <a:gd name="T59" fmla="*/ 1473 h 1532"/>
                <a:gd name="T60" fmla="*/ 1746 w 1845"/>
                <a:gd name="T61" fmla="*/ 1480 h 1532"/>
                <a:gd name="T62" fmla="*/ 1562 w 1845"/>
                <a:gd name="T63" fmla="*/ 1518 h 1532"/>
                <a:gd name="T64" fmla="*/ 1527 w 1845"/>
                <a:gd name="T65" fmla="*/ 1532 h 1532"/>
                <a:gd name="T66" fmla="*/ 1444 w 1845"/>
                <a:gd name="T67" fmla="*/ 1523 h 1532"/>
                <a:gd name="T68" fmla="*/ 1308 w 1845"/>
                <a:gd name="T69" fmla="*/ 1476 h 1532"/>
                <a:gd name="T70" fmla="*/ 1091 w 1845"/>
                <a:gd name="T71" fmla="*/ 1482 h 1532"/>
                <a:gd name="T72" fmla="*/ 924 w 1845"/>
                <a:gd name="T73" fmla="*/ 1502 h 1532"/>
                <a:gd name="T74" fmla="*/ 738 w 1845"/>
                <a:gd name="T75" fmla="*/ 1508 h 1532"/>
                <a:gd name="T76" fmla="*/ 545 w 1845"/>
                <a:gd name="T77" fmla="*/ 1466 h 1532"/>
                <a:gd name="T78" fmla="*/ 395 w 1845"/>
                <a:gd name="T79" fmla="*/ 1397 h 1532"/>
                <a:gd name="T80" fmla="*/ 342 w 1845"/>
                <a:gd name="T81" fmla="*/ 1371 h 1532"/>
                <a:gd name="T82" fmla="*/ 207 w 1845"/>
                <a:gd name="T83" fmla="*/ 1283 h 1532"/>
                <a:gd name="T84" fmla="*/ 182 w 1845"/>
                <a:gd name="T85" fmla="*/ 1221 h 1532"/>
                <a:gd name="T86" fmla="*/ 135 w 1845"/>
                <a:gd name="T87" fmla="*/ 1145 h 1532"/>
                <a:gd name="T88" fmla="*/ 64 w 1845"/>
                <a:gd name="T89" fmla="*/ 969 h 1532"/>
                <a:gd name="T90" fmla="*/ 10 w 1845"/>
                <a:gd name="T91" fmla="*/ 687 h 1532"/>
                <a:gd name="T92" fmla="*/ 2 w 1845"/>
                <a:gd name="T93" fmla="*/ 402 h 1532"/>
                <a:gd name="T94" fmla="*/ 5 w 1845"/>
                <a:gd name="T95" fmla="*/ 340 h 1532"/>
                <a:gd name="T96" fmla="*/ 47 w 1845"/>
                <a:gd name="T97" fmla="*/ 215 h 1532"/>
                <a:gd name="T98" fmla="*/ 122 w 1845"/>
                <a:gd name="T99" fmla="*/ 117 h 1532"/>
                <a:gd name="T100" fmla="*/ 221 w 1845"/>
                <a:gd name="T101" fmla="*/ 46 h 1532"/>
                <a:gd name="T102" fmla="*/ 336 w 1845"/>
                <a:gd name="T103" fmla="*/ 7 h 1532"/>
                <a:gd name="T104" fmla="*/ 457 w 1845"/>
                <a:gd name="T105" fmla="*/ 0 h 1532"/>
                <a:gd name="T106" fmla="*/ 575 w 1845"/>
                <a:gd name="T107" fmla="*/ 29 h 1532"/>
                <a:gd name="T108" fmla="*/ 681 w 1845"/>
                <a:gd name="T109" fmla="*/ 95 h 1532"/>
                <a:gd name="T110" fmla="*/ 745 w 1845"/>
                <a:gd name="T111" fmla="*/ 171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5" h="1532">
                  <a:moveTo>
                    <a:pt x="873" y="376"/>
                  </a:moveTo>
                  <a:lnTo>
                    <a:pt x="848" y="530"/>
                  </a:lnTo>
                  <a:lnTo>
                    <a:pt x="840" y="539"/>
                  </a:lnTo>
                  <a:lnTo>
                    <a:pt x="819" y="600"/>
                  </a:lnTo>
                  <a:lnTo>
                    <a:pt x="814" y="654"/>
                  </a:lnTo>
                  <a:lnTo>
                    <a:pt x="822" y="683"/>
                  </a:lnTo>
                  <a:lnTo>
                    <a:pt x="840" y="706"/>
                  </a:lnTo>
                  <a:lnTo>
                    <a:pt x="940" y="829"/>
                  </a:lnTo>
                  <a:lnTo>
                    <a:pt x="1004" y="923"/>
                  </a:lnTo>
                  <a:lnTo>
                    <a:pt x="1026" y="965"/>
                  </a:lnTo>
                  <a:lnTo>
                    <a:pt x="1038" y="982"/>
                  </a:lnTo>
                  <a:lnTo>
                    <a:pt x="1066" y="1008"/>
                  </a:lnTo>
                  <a:lnTo>
                    <a:pt x="1102" y="1022"/>
                  </a:lnTo>
                  <a:lnTo>
                    <a:pt x="1141" y="1028"/>
                  </a:lnTo>
                  <a:lnTo>
                    <a:pt x="1235" y="1022"/>
                  </a:lnTo>
                  <a:lnTo>
                    <a:pt x="1256" y="1015"/>
                  </a:lnTo>
                  <a:lnTo>
                    <a:pt x="1385" y="837"/>
                  </a:lnTo>
                  <a:lnTo>
                    <a:pt x="1400" y="829"/>
                  </a:lnTo>
                  <a:lnTo>
                    <a:pt x="1478" y="789"/>
                  </a:lnTo>
                  <a:lnTo>
                    <a:pt x="1526" y="753"/>
                  </a:lnTo>
                  <a:lnTo>
                    <a:pt x="1539" y="734"/>
                  </a:lnTo>
                  <a:lnTo>
                    <a:pt x="1615" y="734"/>
                  </a:lnTo>
                  <a:lnTo>
                    <a:pt x="1634" y="753"/>
                  </a:lnTo>
                  <a:lnTo>
                    <a:pt x="1673" y="782"/>
                  </a:lnTo>
                  <a:lnTo>
                    <a:pt x="1691" y="785"/>
                  </a:lnTo>
                  <a:lnTo>
                    <a:pt x="1697" y="786"/>
                  </a:lnTo>
                  <a:lnTo>
                    <a:pt x="1703" y="795"/>
                  </a:lnTo>
                  <a:lnTo>
                    <a:pt x="1707" y="816"/>
                  </a:lnTo>
                  <a:lnTo>
                    <a:pt x="1697" y="841"/>
                  </a:lnTo>
                  <a:lnTo>
                    <a:pt x="1684" y="855"/>
                  </a:lnTo>
                  <a:lnTo>
                    <a:pt x="1662" y="865"/>
                  </a:lnTo>
                  <a:lnTo>
                    <a:pt x="1634" y="865"/>
                  </a:lnTo>
                  <a:lnTo>
                    <a:pt x="1615" y="862"/>
                  </a:lnTo>
                  <a:lnTo>
                    <a:pt x="1615" y="887"/>
                  </a:lnTo>
                  <a:lnTo>
                    <a:pt x="1769" y="887"/>
                  </a:lnTo>
                  <a:lnTo>
                    <a:pt x="1782" y="939"/>
                  </a:lnTo>
                  <a:lnTo>
                    <a:pt x="1795" y="1041"/>
                  </a:lnTo>
                  <a:lnTo>
                    <a:pt x="1801" y="1041"/>
                  </a:lnTo>
                  <a:lnTo>
                    <a:pt x="1829" y="1060"/>
                  </a:lnTo>
                  <a:lnTo>
                    <a:pt x="1844" y="1091"/>
                  </a:lnTo>
                  <a:lnTo>
                    <a:pt x="1845" y="1117"/>
                  </a:lnTo>
                  <a:lnTo>
                    <a:pt x="1844" y="1136"/>
                  </a:lnTo>
                  <a:lnTo>
                    <a:pt x="1829" y="1165"/>
                  </a:lnTo>
                  <a:lnTo>
                    <a:pt x="1801" y="1192"/>
                  </a:lnTo>
                  <a:lnTo>
                    <a:pt x="1795" y="1195"/>
                  </a:lnTo>
                  <a:lnTo>
                    <a:pt x="1798" y="1198"/>
                  </a:lnTo>
                  <a:lnTo>
                    <a:pt x="1812" y="1224"/>
                  </a:lnTo>
                  <a:lnTo>
                    <a:pt x="1819" y="1253"/>
                  </a:lnTo>
                  <a:lnTo>
                    <a:pt x="1819" y="1271"/>
                  </a:lnTo>
                  <a:lnTo>
                    <a:pt x="1819" y="1289"/>
                  </a:lnTo>
                  <a:lnTo>
                    <a:pt x="1812" y="1310"/>
                  </a:lnTo>
                  <a:lnTo>
                    <a:pt x="1798" y="1323"/>
                  </a:lnTo>
                  <a:lnTo>
                    <a:pt x="1795" y="1323"/>
                  </a:lnTo>
                  <a:lnTo>
                    <a:pt x="1798" y="1326"/>
                  </a:lnTo>
                  <a:lnTo>
                    <a:pt x="1812" y="1352"/>
                  </a:lnTo>
                  <a:lnTo>
                    <a:pt x="1819" y="1381"/>
                  </a:lnTo>
                  <a:lnTo>
                    <a:pt x="1819" y="1400"/>
                  </a:lnTo>
                  <a:lnTo>
                    <a:pt x="1818" y="1418"/>
                  </a:lnTo>
                  <a:lnTo>
                    <a:pt x="1804" y="1447"/>
                  </a:lnTo>
                  <a:lnTo>
                    <a:pt x="1775" y="1473"/>
                  </a:lnTo>
                  <a:lnTo>
                    <a:pt x="1769" y="1476"/>
                  </a:lnTo>
                  <a:lnTo>
                    <a:pt x="1746" y="1480"/>
                  </a:lnTo>
                  <a:lnTo>
                    <a:pt x="1634" y="1500"/>
                  </a:lnTo>
                  <a:lnTo>
                    <a:pt x="1562" y="1518"/>
                  </a:lnTo>
                  <a:lnTo>
                    <a:pt x="1539" y="1528"/>
                  </a:lnTo>
                  <a:lnTo>
                    <a:pt x="1527" y="1532"/>
                  </a:lnTo>
                  <a:lnTo>
                    <a:pt x="1498" y="1532"/>
                  </a:lnTo>
                  <a:lnTo>
                    <a:pt x="1444" y="1523"/>
                  </a:lnTo>
                  <a:lnTo>
                    <a:pt x="1330" y="1486"/>
                  </a:lnTo>
                  <a:lnTo>
                    <a:pt x="1308" y="1476"/>
                  </a:lnTo>
                  <a:lnTo>
                    <a:pt x="1272" y="1476"/>
                  </a:lnTo>
                  <a:lnTo>
                    <a:pt x="1091" y="1482"/>
                  </a:lnTo>
                  <a:lnTo>
                    <a:pt x="969" y="1493"/>
                  </a:lnTo>
                  <a:lnTo>
                    <a:pt x="924" y="1502"/>
                  </a:lnTo>
                  <a:lnTo>
                    <a:pt x="872" y="1510"/>
                  </a:lnTo>
                  <a:lnTo>
                    <a:pt x="738" y="1508"/>
                  </a:lnTo>
                  <a:lnTo>
                    <a:pt x="623" y="1487"/>
                  </a:lnTo>
                  <a:lnTo>
                    <a:pt x="545" y="1466"/>
                  </a:lnTo>
                  <a:lnTo>
                    <a:pt x="469" y="1436"/>
                  </a:lnTo>
                  <a:lnTo>
                    <a:pt x="395" y="1397"/>
                  </a:lnTo>
                  <a:lnTo>
                    <a:pt x="361" y="1374"/>
                  </a:lnTo>
                  <a:lnTo>
                    <a:pt x="342" y="1371"/>
                  </a:lnTo>
                  <a:lnTo>
                    <a:pt x="250" y="1326"/>
                  </a:lnTo>
                  <a:lnTo>
                    <a:pt x="207" y="1283"/>
                  </a:lnTo>
                  <a:lnTo>
                    <a:pt x="188" y="1244"/>
                  </a:lnTo>
                  <a:lnTo>
                    <a:pt x="182" y="1221"/>
                  </a:lnTo>
                  <a:lnTo>
                    <a:pt x="175" y="1212"/>
                  </a:lnTo>
                  <a:lnTo>
                    <a:pt x="135" y="1145"/>
                  </a:lnTo>
                  <a:lnTo>
                    <a:pt x="100" y="1070"/>
                  </a:lnTo>
                  <a:lnTo>
                    <a:pt x="64" y="969"/>
                  </a:lnTo>
                  <a:lnTo>
                    <a:pt x="33" y="842"/>
                  </a:lnTo>
                  <a:lnTo>
                    <a:pt x="10" y="687"/>
                  </a:lnTo>
                  <a:lnTo>
                    <a:pt x="0" y="504"/>
                  </a:lnTo>
                  <a:lnTo>
                    <a:pt x="2" y="402"/>
                  </a:lnTo>
                  <a:lnTo>
                    <a:pt x="2" y="376"/>
                  </a:lnTo>
                  <a:lnTo>
                    <a:pt x="5" y="340"/>
                  </a:lnTo>
                  <a:lnTo>
                    <a:pt x="21" y="274"/>
                  </a:lnTo>
                  <a:lnTo>
                    <a:pt x="47" y="215"/>
                  </a:lnTo>
                  <a:lnTo>
                    <a:pt x="80" y="161"/>
                  </a:lnTo>
                  <a:lnTo>
                    <a:pt x="122" y="117"/>
                  </a:lnTo>
                  <a:lnTo>
                    <a:pt x="169" y="78"/>
                  </a:lnTo>
                  <a:lnTo>
                    <a:pt x="221" y="46"/>
                  </a:lnTo>
                  <a:lnTo>
                    <a:pt x="277" y="23"/>
                  </a:lnTo>
                  <a:lnTo>
                    <a:pt x="336" y="7"/>
                  </a:lnTo>
                  <a:lnTo>
                    <a:pt x="397" y="0"/>
                  </a:lnTo>
                  <a:lnTo>
                    <a:pt x="457" y="0"/>
                  </a:lnTo>
                  <a:lnTo>
                    <a:pt x="516" y="10"/>
                  </a:lnTo>
                  <a:lnTo>
                    <a:pt x="575" y="29"/>
                  </a:lnTo>
                  <a:lnTo>
                    <a:pt x="630" y="58"/>
                  </a:lnTo>
                  <a:lnTo>
                    <a:pt x="681" y="95"/>
                  </a:lnTo>
                  <a:lnTo>
                    <a:pt x="725" y="143"/>
                  </a:lnTo>
                  <a:lnTo>
                    <a:pt x="745" y="171"/>
                  </a:lnTo>
                  <a:lnTo>
                    <a:pt x="873" y="37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auto">
            <a:xfrm>
              <a:off x="4064" y="632"/>
              <a:ext cx="404" cy="606"/>
            </a:xfrm>
            <a:custGeom>
              <a:avLst/>
              <a:gdLst>
                <a:gd name="T0" fmla="*/ 1211 w 1211"/>
                <a:gd name="T1" fmla="*/ 897 h 1819"/>
                <a:gd name="T2" fmla="*/ 1211 w 1211"/>
                <a:gd name="T3" fmla="*/ 926 h 1819"/>
                <a:gd name="T4" fmla="*/ 1201 w 1211"/>
                <a:gd name="T5" fmla="*/ 982 h 1819"/>
                <a:gd name="T6" fmla="*/ 1182 w 1211"/>
                <a:gd name="T7" fmla="*/ 1034 h 1819"/>
                <a:gd name="T8" fmla="*/ 1154 w 1211"/>
                <a:gd name="T9" fmla="*/ 1082 h 1819"/>
                <a:gd name="T10" fmla="*/ 1135 w 1211"/>
                <a:gd name="T11" fmla="*/ 1102 h 1819"/>
                <a:gd name="T12" fmla="*/ 1108 w 1211"/>
                <a:gd name="T13" fmla="*/ 1131 h 1819"/>
                <a:gd name="T14" fmla="*/ 1060 w 1211"/>
                <a:gd name="T15" fmla="*/ 1187 h 1819"/>
                <a:gd name="T16" fmla="*/ 1010 w 1211"/>
                <a:gd name="T17" fmla="*/ 1267 h 1819"/>
                <a:gd name="T18" fmla="*/ 959 w 1211"/>
                <a:gd name="T19" fmla="*/ 1390 h 1819"/>
                <a:gd name="T20" fmla="*/ 955 w 1211"/>
                <a:gd name="T21" fmla="*/ 1408 h 1819"/>
                <a:gd name="T22" fmla="*/ 955 w 1211"/>
                <a:gd name="T23" fmla="*/ 1444 h 1819"/>
                <a:gd name="T24" fmla="*/ 938 w 1211"/>
                <a:gd name="T25" fmla="*/ 1632 h 1819"/>
                <a:gd name="T26" fmla="*/ 915 w 1211"/>
                <a:gd name="T27" fmla="*/ 1732 h 1819"/>
                <a:gd name="T28" fmla="*/ 893 w 1211"/>
                <a:gd name="T29" fmla="*/ 1793 h 1819"/>
                <a:gd name="T30" fmla="*/ 879 w 1211"/>
                <a:gd name="T31" fmla="*/ 1819 h 1819"/>
                <a:gd name="T32" fmla="*/ 866 w 1211"/>
                <a:gd name="T33" fmla="*/ 1794 h 1819"/>
                <a:gd name="T34" fmla="*/ 834 w 1211"/>
                <a:gd name="T35" fmla="*/ 1751 h 1819"/>
                <a:gd name="T36" fmla="*/ 797 w 1211"/>
                <a:gd name="T37" fmla="*/ 1711 h 1819"/>
                <a:gd name="T38" fmla="*/ 753 w 1211"/>
                <a:gd name="T39" fmla="*/ 1676 h 1819"/>
                <a:gd name="T40" fmla="*/ 679 w 1211"/>
                <a:gd name="T41" fmla="*/ 1632 h 1819"/>
                <a:gd name="T42" fmla="*/ 565 w 1211"/>
                <a:gd name="T43" fmla="*/ 1591 h 1819"/>
                <a:gd name="T44" fmla="*/ 442 w 1211"/>
                <a:gd name="T45" fmla="*/ 1570 h 1819"/>
                <a:gd name="T46" fmla="*/ 317 w 1211"/>
                <a:gd name="T47" fmla="*/ 1568 h 1819"/>
                <a:gd name="T48" fmla="*/ 196 w 1211"/>
                <a:gd name="T49" fmla="*/ 1590 h 1819"/>
                <a:gd name="T50" fmla="*/ 111 w 1211"/>
                <a:gd name="T51" fmla="*/ 1620 h 1819"/>
                <a:gd name="T52" fmla="*/ 58 w 1211"/>
                <a:gd name="T53" fmla="*/ 1649 h 1819"/>
                <a:gd name="T54" fmla="*/ 33 w 1211"/>
                <a:gd name="T55" fmla="*/ 1665 h 1819"/>
                <a:gd name="T56" fmla="*/ 31 w 1211"/>
                <a:gd name="T57" fmla="*/ 1650 h 1819"/>
                <a:gd name="T58" fmla="*/ 9 w 1211"/>
                <a:gd name="T59" fmla="*/ 1514 h 1819"/>
                <a:gd name="T60" fmla="*/ 0 w 1211"/>
                <a:gd name="T61" fmla="*/ 1352 h 1819"/>
                <a:gd name="T62" fmla="*/ 5 w 1211"/>
                <a:gd name="T63" fmla="*/ 1231 h 1819"/>
                <a:gd name="T64" fmla="*/ 23 w 1211"/>
                <a:gd name="T65" fmla="*/ 1105 h 1819"/>
                <a:gd name="T66" fmla="*/ 58 w 1211"/>
                <a:gd name="T67" fmla="*/ 981 h 1819"/>
                <a:gd name="T68" fmla="*/ 85 w 1211"/>
                <a:gd name="T69" fmla="*/ 922 h 1819"/>
                <a:gd name="T70" fmla="*/ 108 w 1211"/>
                <a:gd name="T71" fmla="*/ 887 h 1819"/>
                <a:gd name="T72" fmla="*/ 147 w 1211"/>
                <a:gd name="T73" fmla="*/ 808 h 1819"/>
                <a:gd name="T74" fmla="*/ 192 w 1211"/>
                <a:gd name="T75" fmla="*/ 673 h 1819"/>
                <a:gd name="T76" fmla="*/ 245 w 1211"/>
                <a:gd name="T77" fmla="*/ 385 h 1819"/>
                <a:gd name="T78" fmla="*/ 264 w 1211"/>
                <a:gd name="T79" fmla="*/ 231 h 1819"/>
                <a:gd name="T80" fmla="*/ 265 w 1211"/>
                <a:gd name="T81" fmla="*/ 200 h 1819"/>
                <a:gd name="T82" fmla="*/ 277 w 1211"/>
                <a:gd name="T83" fmla="*/ 131 h 1819"/>
                <a:gd name="T84" fmla="*/ 297 w 1211"/>
                <a:gd name="T85" fmla="*/ 79 h 1819"/>
                <a:gd name="T86" fmla="*/ 317 w 1211"/>
                <a:gd name="T87" fmla="*/ 49 h 1819"/>
                <a:gd name="T88" fmla="*/ 342 w 1211"/>
                <a:gd name="T89" fmla="*/ 25 h 1819"/>
                <a:gd name="T90" fmla="*/ 373 w 1211"/>
                <a:gd name="T91" fmla="*/ 6 h 1819"/>
                <a:gd name="T92" fmla="*/ 392 w 1211"/>
                <a:gd name="T93" fmla="*/ 0 h 1819"/>
                <a:gd name="T94" fmla="*/ 470 w 1211"/>
                <a:gd name="T95" fmla="*/ 0 h 1819"/>
                <a:gd name="T96" fmla="*/ 486 w 1211"/>
                <a:gd name="T97" fmla="*/ 7 h 1819"/>
                <a:gd name="T98" fmla="*/ 624 w 1211"/>
                <a:gd name="T99" fmla="*/ 95 h 1819"/>
                <a:gd name="T100" fmla="*/ 778 w 1211"/>
                <a:gd name="T101" fmla="*/ 218 h 1819"/>
                <a:gd name="T102" fmla="*/ 879 w 1211"/>
                <a:gd name="T103" fmla="*/ 308 h 1819"/>
                <a:gd name="T104" fmla="*/ 935 w 1211"/>
                <a:gd name="T105" fmla="*/ 367 h 1819"/>
                <a:gd name="T106" fmla="*/ 1038 w 1211"/>
                <a:gd name="T107" fmla="*/ 500 h 1819"/>
                <a:gd name="T108" fmla="*/ 1125 w 1211"/>
                <a:gd name="T109" fmla="*/ 650 h 1819"/>
                <a:gd name="T110" fmla="*/ 1175 w 1211"/>
                <a:gd name="T111" fmla="*/ 769 h 1819"/>
                <a:gd name="T112" fmla="*/ 1201 w 1211"/>
                <a:gd name="T113" fmla="*/ 854 h 1819"/>
                <a:gd name="T114" fmla="*/ 1211 w 1211"/>
                <a:gd name="T115" fmla="*/ 897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1" h="1819">
                  <a:moveTo>
                    <a:pt x="1211" y="897"/>
                  </a:moveTo>
                  <a:lnTo>
                    <a:pt x="1211" y="926"/>
                  </a:lnTo>
                  <a:lnTo>
                    <a:pt x="1201" y="982"/>
                  </a:lnTo>
                  <a:lnTo>
                    <a:pt x="1182" y="1034"/>
                  </a:lnTo>
                  <a:lnTo>
                    <a:pt x="1154" y="1082"/>
                  </a:lnTo>
                  <a:lnTo>
                    <a:pt x="1135" y="1102"/>
                  </a:lnTo>
                  <a:lnTo>
                    <a:pt x="1108" y="1131"/>
                  </a:lnTo>
                  <a:lnTo>
                    <a:pt x="1060" y="1187"/>
                  </a:lnTo>
                  <a:lnTo>
                    <a:pt x="1010" y="1267"/>
                  </a:lnTo>
                  <a:lnTo>
                    <a:pt x="959" y="1390"/>
                  </a:lnTo>
                  <a:lnTo>
                    <a:pt x="955" y="1408"/>
                  </a:lnTo>
                  <a:lnTo>
                    <a:pt x="955" y="1444"/>
                  </a:lnTo>
                  <a:lnTo>
                    <a:pt x="938" y="1632"/>
                  </a:lnTo>
                  <a:lnTo>
                    <a:pt x="915" y="1732"/>
                  </a:lnTo>
                  <a:lnTo>
                    <a:pt x="893" y="1793"/>
                  </a:lnTo>
                  <a:lnTo>
                    <a:pt x="879" y="1819"/>
                  </a:lnTo>
                  <a:lnTo>
                    <a:pt x="866" y="1794"/>
                  </a:lnTo>
                  <a:lnTo>
                    <a:pt x="834" y="1751"/>
                  </a:lnTo>
                  <a:lnTo>
                    <a:pt x="797" y="1711"/>
                  </a:lnTo>
                  <a:lnTo>
                    <a:pt x="753" y="1676"/>
                  </a:lnTo>
                  <a:lnTo>
                    <a:pt x="679" y="1632"/>
                  </a:lnTo>
                  <a:lnTo>
                    <a:pt x="565" y="1591"/>
                  </a:lnTo>
                  <a:lnTo>
                    <a:pt x="442" y="1570"/>
                  </a:lnTo>
                  <a:lnTo>
                    <a:pt x="317" y="1568"/>
                  </a:lnTo>
                  <a:lnTo>
                    <a:pt x="196" y="1590"/>
                  </a:lnTo>
                  <a:lnTo>
                    <a:pt x="111" y="1620"/>
                  </a:lnTo>
                  <a:lnTo>
                    <a:pt x="58" y="1649"/>
                  </a:lnTo>
                  <a:lnTo>
                    <a:pt x="33" y="1665"/>
                  </a:lnTo>
                  <a:lnTo>
                    <a:pt x="31" y="1650"/>
                  </a:lnTo>
                  <a:lnTo>
                    <a:pt x="9" y="1514"/>
                  </a:lnTo>
                  <a:lnTo>
                    <a:pt x="0" y="1352"/>
                  </a:lnTo>
                  <a:lnTo>
                    <a:pt x="5" y="1231"/>
                  </a:lnTo>
                  <a:lnTo>
                    <a:pt x="23" y="1105"/>
                  </a:lnTo>
                  <a:lnTo>
                    <a:pt x="58" y="981"/>
                  </a:lnTo>
                  <a:lnTo>
                    <a:pt x="85" y="922"/>
                  </a:lnTo>
                  <a:lnTo>
                    <a:pt x="108" y="887"/>
                  </a:lnTo>
                  <a:lnTo>
                    <a:pt x="147" y="808"/>
                  </a:lnTo>
                  <a:lnTo>
                    <a:pt x="192" y="673"/>
                  </a:lnTo>
                  <a:lnTo>
                    <a:pt x="245" y="385"/>
                  </a:lnTo>
                  <a:lnTo>
                    <a:pt x="264" y="231"/>
                  </a:lnTo>
                  <a:lnTo>
                    <a:pt x="265" y="200"/>
                  </a:lnTo>
                  <a:lnTo>
                    <a:pt x="277" y="131"/>
                  </a:lnTo>
                  <a:lnTo>
                    <a:pt x="297" y="79"/>
                  </a:lnTo>
                  <a:lnTo>
                    <a:pt x="317" y="49"/>
                  </a:lnTo>
                  <a:lnTo>
                    <a:pt x="342" y="25"/>
                  </a:lnTo>
                  <a:lnTo>
                    <a:pt x="373" y="6"/>
                  </a:lnTo>
                  <a:lnTo>
                    <a:pt x="392" y="0"/>
                  </a:lnTo>
                  <a:lnTo>
                    <a:pt x="470" y="0"/>
                  </a:lnTo>
                  <a:lnTo>
                    <a:pt x="486" y="7"/>
                  </a:lnTo>
                  <a:lnTo>
                    <a:pt x="624" y="95"/>
                  </a:lnTo>
                  <a:lnTo>
                    <a:pt x="778" y="218"/>
                  </a:lnTo>
                  <a:lnTo>
                    <a:pt x="879" y="308"/>
                  </a:lnTo>
                  <a:lnTo>
                    <a:pt x="935" y="367"/>
                  </a:lnTo>
                  <a:lnTo>
                    <a:pt x="1038" y="500"/>
                  </a:lnTo>
                  <a:lnTo>
                    <a:pt x="1125" y="650"/>
                  </a:lnTo>
                  <a:lnTo>
                    <a:pt x="1175" y="769"/>
                  </a:lnTo>
                  <a:lnTo>
                    <a:pt x="1201" y="854"/>
                  </a:lnTo>
                  <a:lnTo>
                    <a:pt x="1211" y="897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auto">
            <a:xfrm>
              <a:off x="4058" y="2304"/>
              <a:ext cx="179" cy="393"/>
            </a:xfrm>
            <a:custGeom>
              <a:avLst/>
              <a:gdLst>
                <a:gd name="T0" fmla="*/ 537 w 537"/>
                <a:gd name="T1" fmla="*/ 0 h 1178"/>
                <a:gd name="T2" fmla="*/ 359 w 537"/>
                <a:gd name="T3" fmla="*/ 1178 h 1178"/>
                <a:gd name="T4" fmla="*/ 0 w 537"/>
                <a:gd name="T5" fmla="*/ 844 h 1178"/>
                <a:gd name="T6" fmla="*/ 537 w 537"/>
                <a:gd name="T7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7" h="1178">
                  <a:moveTo>
                    <a:pt x="537" y="0"/>
                  </a:moveTo>
                  <a:lnTo>
                    <a:pt x="359" y="1178"/>
                  </a:lnTo>
                  <a:lnTo>
                    <a:pt x="0" y="84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59" name="Group 5"/>
          <p:cNvGrpSpPr>
            <a:grpSpLocks noChangeAspect="1"/>
          </p:cNvGrpSpPr>
          <p:nvPr/>
        </p:nvGrpSpPr>
        <p:grpSpPr bwMode="auto">
          <a:xfrm>
            <a:off x="7476501" y="4544087"/>
            <a:ext cx="879319" cy="1694173"/>
            <a:chOff x="2776" y="110"/>
            <a:chExt cx="2128" cy="4100"/>
          </a:xfrm>
        </p:grpSpPr>
        <p:sp>
          <p:nvSpPr>
            <p:cNvPr id="160" name="Freeform 6"/>
            <p:cNvSpPr>
              <a:spLocks/>
            </p:cNvSpPr>
            <p:nvPr/>
          </p:nvSpPr>
          <p:spPr bwMode="auto">
            <a:xfrm>
              <a:off x="4058" y="222"/>
              <a:ext cx="350" cy="572"/>
            </a:xfrm>
            <a:custGeom>
              <a:avLst/>
              <a:gdLst>
                <a:gd name="T0" fmla="*/ 1050 w 1050"/>
                <a:gd name="T1" fmla="*/ 1050 h 1716"/>
                <a:gd name="T2" fmla="*/ 1024 w 1050"/>
                <a:gd name="T3" fmla="*/ 1091 h 1716"/>
                <a:gd name="T4" fmla="*/ 903 w 1050"/>
                <a:gd name="T5" fmla="*/ 1338 h 1716"/>
                <a:gd name="T6" fmla="*/ 850 w 1050"/>
                <a:gd name="T7" fmla="*/ 1489 h 1716"/>
                <a:gd name="T8" fmla="*/ 825 w 1050"/>
                <a:gd name="T9" fmla="*/ 1590 h 1716"/>
                <a:gd name="T10" fmla="*/ 819 w 1050"/>
                <a:gd name="T11" fmla="*/ 1639 h 1716"/>
                <a:gd name="T12" fmla="*/ 815 w 1050"/>
                <a:gd name="T13" fmla="*/ 1660 h 1716"/>
                <a:gd name="T14" fmla="*/ 795 w 1050"/>
                <a:gd name="T15" fmla="*/ 1693 h 1716"/>
                <a:gd name="T16" fmla="*/ 760 w 1050"/>
                <a:gd name="T17" fmla="*/ 1711 h 1716"/>
                <a:gd name="T18" fmla="*/ 714 w 1050"/>
                <a:gd name="T19" fmla="*/ 1716 h 1716"/>
                <a:gd name="T20" fmla="*/ 631 w 1050"/>
                <a:gd name="T21" fmla="*/ 1705 h 1716"/>
                <a:gd name="T22" fmla="*/ 497 w 1050"/>
                <a:gd name="T23" fmla="*/ 1662 h 1716"/>
                <a:gd name="T24" fmla="*/ 284 w 1050"/>
                <a:gd name="T25" fmla="*/ 1565 h 1716"/>
                <a:gd name="T26" fmla="*/ 74 w 1050"/>
                <a:gd name="T27" fmla="*/ 1449 h 1716"/>
                <a:gd name="T28" fmla="*/ 50 w 1050"/>
                <a:gd name="T29" fmla="*/ 1434 h 1716"/>
                <a:gd name="T30" fmla="*/ 0 w 1050"/>
                <a:gd name="T31" fmla="*/ 1100 h 1716"/>
                <a:gd name="T32" fmla="*/ 3 w 1050"/>
                <a:gd name="T33" fmla="*/ 973 h 1716"/>
                <a:gd name="T34" fmla="*/ 23 w 1050"/>
                <a:gd name="T35" fmla="*/ 397 h 1716"/>
                <a:gd name="T36" fmla="*/ 36 w 1050"/>
                <a:gd name="T37" fmla="*/ 168 h 1716"/>
                <a:gd name="T38" fmla="*/ 46 w 1050"/>
                <a:gd name="T39" fmla="*/ 85 h 1716"/>
                <a:gd name="T40" fmla="*/ 50 w 1050"/>
                <a:gd name="T41" fmla="*/ 76 h 1716"/>
                <a:gd name="T42" fmla="*/ 69 w 1050"/>
                <a:gd name="T43" fmla="*/ 66 h 1716"/>
                <a:gd name="T44" fmla="*/ 167 w 1050"/>
                <a:gd name="T45" fmla="*/ 42 h 1716"/>
                <a:gd name="T46" fmla="*/ 346 w 1050"/>
                <a:gd name="T47" fmla="*/ 6 h 1716"/>
                <a:gd name="T48" fmla="*/ 383 w 1050"/>
                <a:gd name="T49" fmla="*/ 0 h 1716"/>
                <a:gd name="T50" fmla="*/ 1050 w 1050"/>
                <a:gd name="T51" fmla="*/ 1050 h 1716"/>
                <a:gd name="T52" fmla="*/ 1050 w 1050"/>
                <a:gd name="T53" fmla="*/ 105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50" h="1716">
                  <a:moveTo>
                    <a:pt x="1050" y="1050"/>
                  </a:moveTo>
                  <a:lnTo>
                    <a:pt x="1024" y="1091"/>
                  </a:lnTo>
                  <a:lnTo>
                    <a:pt x="903" y="1338"/>
                  </a:lnTo>
                  <a:lnTo>
                    <a:pt x="850" y="1489"/>
                  </a:lnTo>
                  <a:lnTo>
                    <a:pt x="825" y="1590"/>
                  </a:lnTo>
                  <a:lnTo>
                    <a:pt x="819" y="1639"/>
                  </a:lnTo>
                  <a:lnTo>
                    <a:pt x="815" y="1660"/>
                  </a:lnTo>
                  <a:lnTo>
                    <a:pt x="795" y="1693"/>
                  </a:lnTo>
                  <a:lnTo>
                    <a:pt x="760" y="1711"/>
                  </a:lnTo>
                  <a:lnTo>
                    <a:pt x="714" y="1716"/>
                  </a:lnTo>
                  <a:lnTo>
                    <a:pt x="631" y="1705"/>
                  </a:lnTo>
                  <a:lnTo>
                    <a:pt x="497" y="1662"/>
                  </a:lnTo>
                  <a:lnTo>
                    <a:pt x="284" y="1565"/>
                  </a:lnTo>
                  <a:lnTo>
                    <a:pt x="74" y="1449"/>
                  </a:lnTo>
                  <a:lnTo>
                    <a:pt x="50" y="1434"/>
                  </a:lnTo>
                  <a:lnTo>
                    <a:pt x="0" y="1100"/>
                  </a:lnTo>
                  <a:lnTo>
                    <a:pt x="3" y="973"/>
                  </a:lnTo>
                  <a:lnTo>
                    <a:pt x="23" y="397"/>
                  </a:lnTo>
                  <a:lnTo>
                    <a:pt x="36" y="168"/>
                  </a:lnTo>
                  <a:lnTo>
                    <a:pt x="46" y="85"/>
                  </a:lnTo>
                  <a:lnTo>
                    <a:pt x="50" y="76"/>
                  </a:lnTo>
                  <a:lnTo>
                    <a:pt x="69" y="66"/>
                  </a:lnTo>
                  <a:lnTo>
                    <a:pt x="167" y="42"/>
                  </a:lnTo>
                  <a:lnTo>
                    <a:pt x="346" y="6"/>
                  </a:lnTo>
                  <a:lnTo>
                    <a:pt x="383" y="0"/>
                  </a:lnTo>
                  <a:lnTo>
                    <a:pt x="1050" y="1050"/>
                  </a:lnTo>
                  <a:lnTo>
                    <a:pt x="1050" y="1050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7"/>
            <p:cNvSpPr>
              <a:spLocks/>
            </p:cNvSpPr>
            <p:nvPr/>
          </p:nvSpPr>
          <p:spPr bwMode="auto">
            <a:xfrm>
              <a:off x="4212" y="435"/>
              <a:ext cx="170" cy="231"/>
            </a:xfrm>
            <a:custGeom>
              <a:avLst/>
              <a:gdLst>
                <a:gd name="T0" fmla="*/ 511 w 511"/>
                <a:gd name="T1" fmla="*/ 565 h 691"/>
                <a:gd name="T2" fmla="*/ 474 w 511"/>
                <a:gd name="T3" fmla="*/ 628 h 691"/>
                <a:gd name="T4" fmla="*/ 435 w 511"/>
                <a:gd name="T5" fmla="*/ 691 h 691"/>
                <a:gd name="T6" fmla="*/ 0 w 511"/>
                <a:gd name="T7" fmla="*/ 0 h 691"/>
                <a:gd name="T8" fmla="*/ 511 w 511"/>
                <a:gd name="T9" fmla="*/ 56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691">
                  <a:moveTo>
                    <a:pt x="511" y="565"/>
                  </a:moveTo>
                  <a:lnTo>
                    <a:pt x="474" y="628"/>
                  </a:lnTo>
                  <a:lnTo>
                    <a:pt x="435" y="691"/>
                  </a:lnTo>
                  <a:lnTo>
                    <a:pt x="0" y="0"/>
                  </a:lnTo>
                  <a:lnTo>
                    <a:pt x="511" y="565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8"/>
            <p:cNvSpPr>
              <a:spLocks/>
            </p:cNvSpPr>
            <p:nvPr/>
          </p:nvSpPr>
          <p:spPr bwMode="auto">
            <a:xfrm>
              <a:off x="4153" y="128"/>
              <a:ext cx="367" cy="512"/>
            </a:xfrm>
            <a:custGeom>
              <a:avLst/>
              <a:gdLst>
                <a:gd name="T0" fmla="*/ 98 w 1100"/>
                <a:gd name="T1" fmla="*/ 589 h 1536"/>
                <a:gd name="T2" fmla="*/ 110 w 1100"/>
                <a:gd name="T3" fmla="*/ 616 h 1536"/>
                <a:gd name="T4" fmla="*/ 195 w 1100"/>
                <a:gd name="T5" fmla="*/ 792 h 1536"/>
                <a:gd name="T6" fmla="*/ 282 w 1100"/>
                <a:gd name="T7" fmla="*/ 949 h 1536"/>
                <a:gd name="T8" fmla="*/ 393 w 1100"/>
                <a:gd name="T9" fmla="*/ 1120 h 1536"/>
                <a:gd name="T10" fmla="*/ 490 w 1100"/>
                <a:gd name="T11" fmla="*/ 1244 h 1536"/>
                <a:gd name="T12" fmla="*/ 559 w 1100"/>
                <a:gd name="T13" fmla="*/ 1320 h 1536"/>
                <a:gd name="T14" fmla="*/ 632 w 1100"/>
                <a:gd name="T15" fmla="*/ 1389 h 1536"/>
                <a:gd name="T16" fmla="*/ 710 w 1100"/>
                <a:gd name="T17" fmla="*/ 1448 h 1536"/>
                <a:gd name="T18" fmla="*/ 791 w 1100"/>
                <a:gd name="T19" fmla="*/ 1496 h 1536"/>
                <a:gd name="T20" fmla="*/ 876 w 1100"/>
                <a:gd name="T21" fmla="*/ 1527 h 1536"/>
                <a:gd name="T22" fmla="*/ 917 w 1100"/>
                <a:gd name="T23" fmla="*/ 1536 h 1536"/>
                <a:gd name="T24" fmla="*/ 937 w 1100"/>
                <a:gd name="T25" fmla="*/ 1536 h 1536"/>
                <a:gd name="T26" fmla="*/ 975 w 1100"/>
                <a:gd name="T27" fmla="*/ 1526 h 1536"/>
                <a:gd name="T28" fmla="*/ 995 w 1100"/>
                <a:gd name="T29" fmla="*/ 1510 h 1536"/>
                <a:gd name="T30" fmla="*/ 1004 w 1100"/>
                <a:gd name="T31" fmla="*/ 1500 h 1536"/>
                <a:gd name="T32" fmla="*/ 1020 w 1100"/>
                <a:gd name="T33" fmla="*/ 1471 h 1536"/>
                <a:gd name="T34" fmla="*/ 1025 w 1100"/>
                <a:gd name="T35" fmla="*/ 1432 h 1536"/>
                <a:gd name="T36" fmla="*/ 1011 w 1100"/>
                <a:gd name="T37" fmla="*/ 1385 h 1536"/>
                <a:gd name="T38" fmla="*/ 995 w 1100"/>
                <a:gd name="T39" fmla="*/ 1358 h 1536"/>
                <a:gd name="T40" fmla="*/ 995 w 1100"/>
                <a:gd name="T41" fmla="*/ 1255 h 1536"/>
                <a:gd name="T42" fmla="*/ 995 w 1100"/>
                <a:gd name="T43" fmla="*/ 1248 h 1536"/>
                <a:gd name="T44" fmla="*/ 989 w 1100"/>
                <a:gd name="T45" fmla="*/ 1219 h 1536"/>
                <a:gd name="T46" fmla="*/ 978 w 1100"/>
                <a:gd name="T47" fmla="*/ 1205 h 1536"/>
                <a:gd name="T48" fmla="*/ 969 w 1100"/>
                <a:gd name="T49" fmla="*/ 1204 h 1536"/>
                <a:gd name="T50" fmla="*/ 972 w 1100"/>
                <a:gd name="T51" fmla="*/ 1204 h 1536"/>
                <a:gd name="T52" fmla="*/ 986 w 1100"/>
                <a:gd name="T53" fmla="*/ 1192 h 1536"/>
                <a:gd name="T54" fmla="*/ 994 w 1100"/>
                <a:gd name="T55" fmla="*/ 1170 h 1536"/>
                <a:gd name="T56" fmla="*/ 995 w 1100"/>
                <a:gd name="T57" fmla="*/ 1152 h 1536"/>
                <a:gd name="T58" fmla="*/ 995 w 1100"/>
                <a:gd name="T59" fmla="*/ 1049 h 1536"/>
                <a:gd name="T60" fmla="*/ 1011 w 1100"/>
                <a:gd name="T61" fmla="*/ 1049 h 1536"/>
                <a:gd name="T62" fmla="*/ 1077 w 1100"/>
                <a:gd name="T63" fmla="*/ 1032 h 1536"/>
                <a:gd name="T64" fmla="*/ 1097 w 1100"/>
                <a:gd name="T65" fmla="*/ 1009 h 1536"/>
                <a:gd name="T66" fmla="*/ 1100 w 1100"/>
                <a:gd name="T67" fmla="*/ 988 h 1536"/>
                <a:gd name="T68" fmla="*/ 1097 w 1100"/>
                <a:gd name="T69" fmla="*/ 973 h 1536"/>
                <a:gd name="T70" fmla="*/ 1083 w 1100"/>
                <a:gd name="T71" fmla="*/ 943 h 1536"/>
                <a:gd name="T72" fmla="*/ 1030 w 1100"/>
                <a:gd name="T73" fmla="*/ 874 h 1536"/>
                <a:gd name="T74" fmla="*/ 937 w 1100"/>
                <a:gd name="T75" fmla="*/ 784 h 1536"/>
                <a:gd name="T76" fmla="*/ 917 w 1100"/>
                <a:gd name="T77" fmla="*/ 769 h 1536"/>
                <a:gd name="T78" fmla="*/ 914 w 1100"/>
                <a:gd name="T79" fmla="*/ 766 h 1536"/>
                <a:gd name="T80" fmla="*/ 906 w 1100"/>
                <a:gd name="T81" fmla="*/ 738 h 1536"/>
                <a:gd name="T82" fmla="*/ 910 w 1100"/>
                <a:gd name="T83" fmla="*/ 710 h 1536"/>
                <a:gd name="T84" fmla="*/ 917 w 1100"/>
                <a:gd name="T85" fmla="*/ 691 h 1536"/>
                <a:gd name="T86" fmla="*/ 925 w 1100"/>
                <a:gd name="T87" fmla="*/ 662 h 1536"/>
                <a:gd name="T88" fmla="*/ 922 w 1100"/>
                <a:gd name="T89" fmla="*/ 609 h 1536"/>
                <a:gd name="T90" fmla="*/ 899 w 1100"/>
                <a:gd name="T91" fmla="*/ 547 h 1536"/>
                <a:gd name="T92" fmla="*/ 893 w 1100"/>
                <a:gd name="T93" fmla="*/ 538 h 1536"/>
                <a:gd name="T94" fmla="*/ 637 w 1100"/>
                <a:gd name="T95" fmla="*/ 154 h 1536"/>
                <a:gd name="T96" fmla="*/ 226 w 1100"/>
                <a:gd name="T97" fmla="*/ 0 h 1536"/>
                <a:gd name="T98" fmla="*/ 213 w 1100"/>
                <a:gd name="T99" fmla="*/ 21 h 1536"/>
                <a:gd name="T100" fmla="*/ 141 w 1100"/>
                <a:gd name="T101" fmla="*/ 112 h 1536"/>
                <a:gd name="T102" fmla="*/ 84 w 1100"/>
                <a:gd name="T103" fmla="*/ 193 h 1536"/>
                <a:gd name="T104" fmla="*/ 33 w 1100"/>
                <a:gd name="T105" fmla="*/ 283 h 1536"/>
                <a:gd name="T106" fmla="*/ 9 w 1100"/>
                <a:gd name="T107" fmla="*/ 354 h 1536"/>
                <a:gd name="T108" fmla="*/ 0 w 1100"/>
                <a:gd name="T109" fmla="*/ 401 h 1536"/>
                <a:gd name="T110" fmla="*/ 2 w 1100"/>
                <a:gd name="T111" fmla="*/ 448 h 1536"/>
                <a:gd name="T112" fmla="*/ 13 w 1100"/>
                <a:gd name="T113" fmla="*/ 492 h 1536"/>
                <a:gd name="T114" fmla="*/ 36 w 1100"/>
                <a:gd name="T115" fmla="*/ 534 h 1536"/>
                <a:gd name="T116" fmla="*/ 74 w 1100"/>
                <a:gd name="T117" fmla="*/ 571 h 1536"/>
                <a:gd name="T118" fmla="*/ 98 w 1100"/>
                <a:gd name="T119" fmla="*/ 589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0" h="1536">
                  <a:moveTo>
                    <a:pt x="98" y="589"/>
                  </a:moveTo>
                  <a:lnTo>
                    <a:pt x="110" y="616"/>
                  </a:lnTo>
                  <a:lnTo>
                    <a:pt x="195" y="792"/>
                  </a:lnTo>
                  <a:lnTo>
                    <a:pt x="282" y="949"/>
                  </a:lnTo>
                  <a:lnTo>
                    <a:pt x="393" y="1120"/>
                  </a:lnTo>
                  <a:lnTo>
                    <a:pt x="490" y="1244"/>
                  </a:lnTo>
                  <a:lnTo>
                    <a:pt x="559" y="1320"/>
                  </a:lnTo>
                  <a:lnTo>
                    <a:pt x="632" y="1389"/>
                  </a:lnTo>
                  <a:lnTo>
                    <a:pt x="710" y="1448"/>
                  </a:lnTo>
                  <a:lnTo>
                    <a:pt x="791" y="1496"/>
                  </a:lnTo>
                  <a:lnTo>
                    <a:pt x="876" y="1527"/>
                  </a:lnTo>
                  <a:lnTo>
                    <a:pt x="917" y="1536"/>
                  </a:lnTo>
                  <a:lnTo>
                    <a:pt x="937" y="1536"/>
                  </a:lnTo>
                  <a:lnTo>
                    <a:pt x="975" y="1526"/>
                  </a:lnTo>
                  <a:lnTo>
                    <a:pt x="995" y="1510"/>
                  </a:lnTo>
                  <a:lnTo>
                    <a:pt x="1004" y="1500"/>
                  </a:lnTo>
                  <a:lnTo>
                    <a:pt x="1020" y="1471"/>
                  </a:lnTo>
                  <a:lnTo>
                    <a:pt x="1025" y="1432"/>
                  </a:lnTo>
                  <a:lnTo>
                    <a:pt x="1011" y="1385"/>
                  </a:lnTo>
                  <a:lnTo>
                    <a:pt x="995" y="1358"/>
                  </a:lnTo>
                  <a:lnTo>
                    <a:pt x="995" y="1255"/>
                  </a:lnTo>
                  <a:lnTo>
                    <a:pt x="995" y="1248"/>
                  </a:lnTo>
                  <a:lnTo>
                    <a:pt x="989" y="1219"/>
                  </a:lnTo>
                  <a:lnTo>
                    <a:pt x="978" y="1205"/>
                  </a:lnTo>
                  <a:lnTo>
                    <a:pt x="969" y="1204"/>
                  </a:lnTo>
                  <a:lnTo>
                    <a:pt x="972" y="1204"/>
                  </a:lnTo>
                  <a:lnTo>
                    <a:pt x="986" y="1192"/>
                  </a:lnTo>
                  <a:lnTo>
                    <a:pt x="994" y="1170"/>
                  </a:lnTo>
                  <a:lnTo>
                    <a:pt x="995" y="1152"/>
                  </a:lnTo>
                  <a:lnTo>
                    <a:pt x="995" y="1049"/>
                  </a:lnTo>
                  <a:lnTo>
                    <a:pt x="1011" y="1049"/>
                  </a:lnTo>
                  <a:lnTo>
                    <a:pt x="1077" y="1032"/>
                  </a:lnTo>
                  <a:lnTo>
                    <a:pt x="1097" y="1009"/>
                  </a:lnTo>
                  <a:lnTo>
                    <a:pt x="1100" y="988"/>
                  </a:lnTo>
                  <a:lnTo>
                    <a:pt x="1097" y="973"/>
                  </a:lnTo>
                  <a:lnTo>
                    <a:pt x="1083" y="943"/>
                  </a:lnTo>
                  <a:lnTo>
                    <a:pt x="1030" y="874"/>
                  </a:lnTo>
                  <a:lnTo>
                    <a:pt x="937" y="784"/>
                  </a:lnTo>
                  <a:lnTo>
                    <a:pt x="917" y="769"/>
                  </a:lnTo>
                  <a:lnTo>
                    <a:pt x="914" y="766"/>
                  </a:lnTo>
                  <a:lnTo>
                    <a:pt x="906" y="738"/>
                  </a:lnTo>
                  <a:lnTo>
                    <a:pt x="910" y="710"/>
                  </a:lnTo>
                  <a:lnTo>
                    <a:pt x="917" y="691"/>
                  </a:lnTo>
                  <a:lnTo>
                    <a:pt x="925" y="662"/>
                  </a:lnTo>
                  <a:lnTo>
                    <a:pt x="922" y="609"/>
                  </a:lnTo>
                  <a:lnTo>
                    <a:pt x="899" y="547"/>
                  </a:lnTo>
                  <a:lnTo>
                    <a:pt x="893" y="538"/>
                  </a:lnTo>
                  <a:lnTo>
                    <a:pt x="637" y="154"/>
                  </a:lnTo>
                  <a:lnTo>
                    <a:pt x="226" y="0"/>
                  </a:lnTo>
                  <a:lnTo>
                    <a:pt x="213" y="21"/>
                  </a:lnTo>
                  <a:lnTo>
                    <a:pt x="141" y="112"/>
                  </a:lnTo>
                  <a:lnTo>
                    <a:pt x="84" y="193"/>
                  </a:lnTo>
                  <a:lnTo>
                    <a:pt x="33" y="283"/>
                  </a:lnTo>
                  <a:lnTo>
                    <a:pt x="9" y="354"/>
                  </a:lnTo>
                  <a:lnTo>
                    <a:pt x="0" y="401"/>
                  </a:lnTo>
                  <a:lnTo>
                    <a:pt x="2" y="448"/>
                  </a:lnTo>
                  <a:lnTo>
                    <a:pt x="13" y="492"/>
                  </a:lnTo>
                  <a:lnTo>
                    <a:pt x="36" y="534"/>
                  </a:lnTo>
                  <a:lnTo>
                    <a:pt x="74" y="571"/>
                  </a:lnTo>
                  <a:lnTo>
                    <a:pt x="98" y="58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9"/>
            <p:cNvSpPr>
              <a:spLocks/>
            </p:cNvSpPr>
            <p:nvPr/>
          </p:nvSpPr>
          <p:spPr bwMode="auto">
            <a:xfrm>
              <a:off x="4161" y="274"/>
              <a:ext cx="315" cy="367"/>
            </a:xfrm>
            <a:custGeom>
              <a:avLst/>
              <a:gdLst>
                <a:gd name="T0" fmla="*/ 0 w 947"/>
                <a:gd name="T1" fmla="*/ 255 h 1103"/>
                <a:gd name="T2" fmla="*/ 16 w 947"/>
                <a:gd name="T3" fmla="*/ 288 h 1103"/>
                <a:gd name="T4" fmla="*/ 131 w 947"/>
                <a:gd name="T5" fmla="*/ 485 h 1103"/>
                <a:gd name="T6" fmla="*/ 243 w 947"/>
                <a:gd name="T7" fmla="*/ 655 h 1103"/>
                <a:gd name="T8" fmla="*/ 345 w 947"/>
                <a:gd name="T9" fmla="*/ 785 h 1103"/>
                <a:gd name="T10" fmla="*/ 417 w 947"/>
                <a:gd name="T11" fmla="*/ 867 h 1103"/>
                <a:gd name="T12" fmla="*/ 495 w 947"/>
                <a:gd name="T13" fmla="*/ 942 h 1103"/>
                <a:gd name="T14" fmla="*/ 574 w 947"/>
                <a:gd name="T15" fmla="*/ 1007 h 1103"/>
                <a:gd name="T16" fmla="*/ 656 w 947"/>
                <a:gd name="T17" fmla="*/ 1057 h 1103"/>
                <a:gd name="T18" fmla="*/ 740 w 947"/>
                <a:gd name="T19" fmla="*/ 1090 h 1103"/>
                <a:gd name="T20" fmla="*/ 823 w 947"/>
                <a:gd name="T21" fmla="*/ 1103 h 1103"/>
                <a:gd name="T22" fmla="*/ 905 w 947"/>
                <a:gd name="T23" fmla="*/ 1091 h 1103"/>
                <a:gd name="T24" fmla="*/ 947 w 947"/>
                <a:gd name="T25" fmla="*/ 1074 h 1103"/>
                <a:gd name="T26" fmla="*/ 128 w 947"/>
                <a:gd name="T27" fmla="*/ 0 h 1103"/>
                <a:gd name="T28" fmla="*/ 0 w 947"/>
                <a:gd name="T29" fmla="*/ 255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7" h="1103">
                  <a:moveTo>
                    <a:pt x="0" y="255"/>
                  </a:moveTo>
                  <a:lnTo>
                    <a:pt x="16" y="288"/>
                  </a:lnTo>
                  <a:lnTo>
                    <a:pt x="131" y="485"/>
                  </a:lnTo>
                  <a:lnTo>
                    <a:pt x="243" y="655"/>
                  </a:lnTo>
                  <a:lnTo>
                    <a:pt x="345" y="785"/>
                  </a:lnTo>
                  <a:lnTo>
                    <a:pt x="417" y="867"/>
                  </a:lnTo>
                  <a:lnTo>
                    <a:pt x="495" y="942"/>
                  </a:lnTo>
                  <a:lnTo>
                    <a:pt x="574" y="1007"/>
                  </a:lnTo>
                  <a:lnTo>
                    <a:pt x="656" y="1057"/>
                  </a:lnTo>
                  <a:lnTo>
                    <a:pt x="740" y="1090"/>
                  </a:lnTo>
                  <a:lnTo>
                    <a:pt x="823" y="1103"/>
                  </a:lnTo>
                  <a:lnTo>
                    <a:pt x="905" y="1091"/>
                  </a:lnTo>
                  <a:lnTo>
                    <a:pt x="947" y="1074"/>
                  </a:lnTo>
                  <a:lnTo>
                    <a:pt x="128" y="0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0"/>
            <p:cNvSpPr>
              <a:spLocks/>
            </p:cNvSpPr>
            <p:nvPr/>
          </p:nvSpPr>
          <p:spPr bwMode="auto">
            <a:xfrm>
              <a:off x="3988" y="110"/>
              <a:ext cx="394" cy="488"/>
            </a:xfrm>
            <a:custGeom>
              <a:avLst/>
              <a:gdLst>
                <a:gd name="T0" fmla="*/ 1031 w 1184"/>
                <a:gd name="T1" fmla="*/ 976 h 1463"/>
                <a:gd name="T2" fmla="*/ 925 w 1184"/>
                <a:gd name="T3" fmla="*/ 942 h 1463"/>
                <a:gd name="T4" fmla="*/ 870 w 1184"/>
                <a:gd name="T5" fmla="*/ 769 h 1463"/>
                <a:gd name="T6" fmla="*/ 821 w 1184"/>
                <a:gd name="T7" fmla="*/ 727 h 1463"/>
                <a:gd name="T8" fmla="*/ 681 w 1184"/>
                <a:gd name="T9" fmla="*/ 691 h 1463"/>
                <a:gd name="T10" fmla="*/ 608 w 1184"/>
                <a:gd name="T11" fmla="*/ 717 h 1463"/>
                <a:gd name="T12" fmla="*/ 571 w 1184"/>
                <a:gd name="T13" fmla="*/ 772 h 1463"/>
                <a:gd name="T14" fmla="*/ 549 w 1184"/>
                <a:gd name="T15" fmla="*/ 868 h 1463"/>
                <a:gd name="T16" fmla="*/ 542 w 1184"/>
                <a:gd name="T17" fmla="*/ 1259 h 1463"/>
                <a:gd name="T18" fmla="*/ 513 w 1184"/>
                <a:gd name="T19" fmla="*/ 1316 h 1463"/>
                <a:gd name="T20" fmla="*/ 284 w 1184"/>
                <a:gd name="T21" fmla="*/ 1411 h 1463"/>
                <a:gd name="T22" fmla="*/ 238 w 1184"/>
                <a:gd name="T23" fmla="*/ 1463 h 1463"/>
                <a:gd name="T24" fmla="*/ 152 w 1184"/>
                <a:gd name="T25" fmla="*/ 1259 h 1463"/>
                <a:gd name="T26" fmla="*/ 38 w 1184"/>
                <a:gd name="T27" fmla="*/ 900 h 1463"/>
                <a:gd name="T28" fmla="*/ 0 w 1184"/>
                <a:gd name="T29" fmla="*/ 654 h 1463"/>
                <a:gd name="T30" fmla="*/ 8 w 1184"/>
                <a:gd name="T31" fmla="*/ 567 h 1463"/>
                <a:gd name="T32" fmla="*/ 47 w 1184"/>
                <a:gd name="T33" fmla="*/ 408 h 1463"/>
                <a:gd name="T34" fmla="*/ 153 w 1184"/>
                <a:gd name="T35" fmla="*/ 242 h 1463"/>
                <a:gd name="T36" fmla="*/ 330 w 1184"/>
                <a:gd name="T37" fmla="*/ 86 h 1463"/>
                <a:gd name="T38" fmla="*/ 372 w 1184"/>
                <a:gd name="T39" fmla="*/ 68 h 1463"/>
                <a:gd name="T40" fmla="*/ 709 w 1184"/>
                <a:gd name="T41" fmla="*/ 1 h 1463"/>
                <a:gd name="T42" fmla="*/ 851 w 1184"/>
                <a:gd name="T43" fmla="*/ 4 h 1463"/>
                <a:gd name="T44" fmla="*/ 935 w 1184"/>
                <a:gd name="T45" fmla="*/ 26 h 1463"/>
                <a:gd name="T46" fmla="*/ 1034 w 1184"/>
                <a:gd name="T47" fmla="*/ 78 h 1463"/>
                <a:gd name="T48" fmla="*/ 1116 w 1184"/>
                <a:gd name="T49" fmla="*/ 148 h 1463"/>
                <a:gd name="T50" fmla="*/ 1174 w 1184"/>
                <a:gd name="T51" fmla="*/ 236 h 1463"/>
                <a:gd name="T52" fmla="*/ 1184 w 1184"/>
                <a:gd name="T53" fmla="*/ 311 h 1463"/>
                <a:gd name="T54" fmla="*/ 1036 w 1184"/>
                <a:gd name="T55" fmla="*/ 274 h 1463"/>
                <a:gd name="T56" fmla="*/ 987 w 1184"/>
                <a:gd name="T57" fmla="*/ 282 h 1463"/>
                <a:gd name="T58" fmla="*/ 990 w 1184"/>
                <a:gd name="T59" fmla="*/ 315 h 1463"/>
                <a:gd name="T60" fmla="*/ 1008 w 1184"/>
                <a:gd name="T61" fmla="*/ 353 h 1463"/>
                <a:gd name="T62" fmla="*/ 1031 w 1184"/>
                <a:gd name="T63" fmla="*/ 389 h 1463"/>
                <a:gd name="T64" fmla="*/ 1056 w 1184"/>
                <a:gd name="T65" fmla="*/ 494 h 1463"/>
                <a:gd name="T66" fmla="*/ 1037 w 1184"/>
                <a:gd name="T67" fmla="*/ 606 h 1463"/>
                <a:gd name="T68" fmla="*/ 1023 w 1184"/>
                <a:gd name="T69" fmla="*/ 786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4" h="1463">
                  <a:moveTo>
                    <a:pt x="1031" y="824"/>
                  </a:moveTo>
                  <a:lnTo>
                    <a:pt x="1031" y="976"/>
                  </a:lnTo>
                  <a:lnTo>
                    <a:pt x="929" y="976"/>
                  </a:lnTo>
                  <a:lnTo>
                    <a:pt x="925" y="942"/>
                  </a:lnTo>
                  <a:lnTo>
                    <a:pt x="899" y="835"/>
                  </a:lnTo>
                  <a:lnTo>
                    <a:pt x="870" y="769"/>
                  </a:lnTo>
                  <a:lnTo>
                    <a:pt x="851" y="746"/>
                  </a:lnTo>
                  <a:lnTo>
                    <a:pt x="821" y="727"/>
                  </a:lnTo>
                  <a:lnTo>
                    <a:pt x="742" y="697"/>
                  </a:lnTo>
                  <a:lnTo>
                    <a:pt x="681" y="691"/>
                  </a:lnTo>
                  <a:lnTo>
                    <a:pt x="643" y="698"/>
                  </a:lnTo>
                  <a:lnTo>
                    <a:pt x="608" y="717"/>
                  </a:lnTo>
                  <a:lnTo>
                    <a:pt x="581" y="749"/>
                  </a:lnTo>
                  <a:lnTo>
                    <a:pt x="571" y="772"/>
                  </a:lnTo>
                  <a:lnTo>
                    <a:pt x="561" y="798"/>
                  </a:lnTo>
                  <a:lnTo>
                    <a:pt x="549" y="868"/>
                  </a:lnTo>
                  <a:lnTo>
                    <a:pt x="539" y="998"/>
                  </a:lnTo>
                  <a:lnTo>
                    <a:pt x="542" y="1259"/>
                  </a:lnTo>
                  <a:lnTo>
                    <a:pt x="545" y="1310"/>
                  </a:lnTo>
                  <a:lnTo>
                    <a:pt x="513" y="1316"/>
                  </a:lnTo>
                  <a:lnTo>
                    <a:pt x="356" y="1369"/>
                  </a:lnTo>
                  <a:lnTo>
                    <a:pt x="284" y="1411"/>
                  </a:lnTo>
                  <a:lnTo>
                    <a:pt x="248" y="1444"/>
                  </a:lnTo>
                  <a:lnTo>
                    <a:pt x="238" y="1463"/>
                  </a:lnTo>
                  <a:lnTo>
                    <a:pt x="228" y="1444"/>
                  </a:lnTo>
                  <a:lnTo>
                    <a:pt x="152" y="1259"/>
                  </a:lnTo>
                  <a:lnTo>
                    <a:pt x="80" y="1048"/>
                  </a:lnTo>
                  <a:lnTo>
                    <a:pt x="38" y="900"/>
                  </a:lnTo>
                  <a:lnTo>
                    <a:pt x="9" y="755"/>
                  </a:lnTo>
                  <a:lnTo>
                    <a:pt x="0" y="654"/>
                  </a:lnTo>
                  <a:lnTo>
                    <a:pt x="3" y="595"/>
                  </a:lnTo>
                  <a:lnTo>
                    <a:pt x="8" y="567"/>
                  </a:lnTo>
                  <a:lnTo>
                    <a:pt x="13" y="511"/>
                  </a:lnTo>
                  <a:lnTo>
                    <a:pt x="47" y="408"/>
                  </a:lnTo>
                  <a:lnTo>
                    <a:pt x="95" y="318"/>
                  </a:lnTo>
                  <a:lnTo>
                    <a:pt x="153" y="242"/>
                  </a:lnTo>
                  <a:lnTo>
                    <a:pt x="242" y="151"/>
                  </a:lnTo>
                  <a:lnTo>
                    <a:pt x="330" y="86"/>
                  </a:lnTo>
                  <a:lnTo>
                    <a:pt x="340" y="81"/>
                  </a:lnTo>
                  <a:lnTo>
                    <a:pt x="372" y="68"/>
                  </a:lnTo>
                  <a:lnTo>
                    <a:pt x="576" y="16"/>
                  </a:lnTo>
                  <a:lnTo>
                    <a:pt x="709" y="1"/>
                  </a:lnTo>
                  <a:lnTo>
                    <a:pt x="804" y="0"/>
                  </a:lnTo>
                  <a:lnTo>
                    <a:pt x="851" y="4"/>
                  </a:lnTo>
                  <a:lnTo>
                    <a:pt x="880" y="10"/>
                  </a:lnTo>
                  <a:lnTo>
                    <a:pt x="935" y="26"/>
                  </a:lnTo>
                  <a:lnTo>
                    <a:pt x="987" y="49"/>
                  </a:lnTo>
                  <a:lnTo>
                    <a:pt x="1034" y="78"/>
                  </a:lnTo>
                  <a:lnTo>
                    <a:pt x="1077" y="111"/>
                  </a:lnTo>
                  <a:lnTo>
                    <a:pt x="1116" y="148"/>
                  </a:lnTo>
                  <a:lnTo>
                    <a:pt x="1148" y="192"/>
                  </a:lnTo>
                  <a:lnTo>
                    <a:pt x="1174" y="236"/>
                  </a:lnTo>
                  <a:lnTo>
                    <a:pt x="1184" y="261"/>
                  </a:lnTo>
                  <a:lnTo>
                    <a:pt x="1184" y="311"/>
                  </a:lnTo>
                  <a:lnTo>
                    <a:pt x="1149" y="298"/>
                  </a:lnTo>
                  <a:lnTo>
                    <a:pt x="1036" y="274"/>
                  </a:lnTo>
                  <a:lnTo>
                    <a:pt x="1001" y="274"/>
                  </a:lnTo>
                  <a:lnTo>
                    <a:pt x="987" y="282"/>
                  </a:lnTo>
                  <a:lnTo>
                    <a:pt x="982" y="292"/>
                  </a:lnTo>
                  <a:lnTo>
                    <a:pt x="990" y="315"/>
                  </a:lnTo>
                  <a:lnTo>
                    <a:pt x="1005" y="337"/>
                  </a:lnTo>
                  <a:lnTo>
                    <a:pt x="1008" y="353"/>
                  </a:lnTo>
                  <a:lnTo>
                    <a:pt x="1027" y="372"/>
                  </a:lnTo>
                  <a:lnTo>
                    <a:pt x="1031" y="389"/>
                  </a:lnTo>
                  <a:lnTo>
                    <a:pt x="1047" y="426"/>
                  </a:lnTo>
                  <a:lnTo>
                    <a:pt x="1056" y="494"/>
                  </a:lnTo>
                  <a:lnTo>
                    <a:pt x="1056" y="515"/>
                  </a:lnTo>
                  <a:lnTo>
                    <a:pt x="1037" y="606"/>
                  </a:lnTo>
                  <a:lnTo>
                    <a:pt x="1020" y="714"/>
                  </a:lnTo>
                  <a:lnTo>
                    <a:pt x="1023" y="786"/>
                  </a:lnTo>
                  <a:lnTo>
                    <a:pt x="1031" y="824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1"/>
            <p:cNvSpPr>
              <a:spLocks/>
            </p:cNvSpPr>
            <p:nvPr/>
          </p:nvSpPr>
          <p:spPr bwMode="auto">
            <a:xfrm>
              <a:off x="4185" y="306"/>
              <a:ext cx="112" cy="169"/>
            </a:xfrm>
            <a:custGeom>
              <a:avLst/>
              <a:gdLst>
                <a:gd name="T0" fmla="*/ 337 w 337"/>
                <a:gd name="T1" fmla="*/ 439 h 505"/>
                <a:gd name="T2" fmla="*/ 337 w 337"/>
                <a:gd name="T3" fmla="*/ 452 h 505"/>
                <a:gd name="T4" fmla="*/ 318 w 337"/>
                <a:gd name="T5" fmla="*/ 491 h 505"/>
                <a:gd name="T6" fmla="*/ 304 w 337"/>
                <a:gd name="T7" fmla="*/ 501 h 505"/>
                <a:gd name="T8" fmla="*/ 282 w 337"/>
                <a:gd name="T9" fmla="*/ 505 h 505"/>
                <a:gd name="T10" fmla="*/ 252 w 337"/>
                <a:gd name="T11" fmla="*/ 498 h 505"/>
                <a:gd name="T12" fmla="*/ 233 w 337"/>
                <a:gd name="T13" fmla="*/ 491 h 505"/>
                <a:gd name="T14" fmla="*/ 193 w 337"/>
                <a:gd name="T15" fmla="*/ 466 h 505"/>
                <a:gd name="T16" fmla="*/ 121 w 337"/>
                <a:gd name="T17" fmla="*/ 409 h 505"/>
                <a:gd name="T18" fmla="*/ 75 w 337"/>
                <a:gd name="T19" fmla="*/ 358 h 505"/>
                <a:gd name="T20" fmla="*/ 36 w 337"/>
                <a:gd name="T21" fmla="*/ 301 h 505"/>
                <a:gd name="T22" fmla="*/ 10 w 337"/>
                <a:gd name="T23" fmla="*/ 236 h 505"/>
                <a:gd name="T24" fmla="*/ 0 w 337"/>
                <a:gd name="T25" fmla="*/ 167 h 505"/>
                <a:gd name="T26" fmla="*/ 13 w 337"/>
                <a:gd name="T27" fmla="*/ 94 h 505"/>
                <a:gd name="T28" fmla="*/ 29 w 337"/>
                <a:gd name="T29" fmla="*/ 55 h 505"/>
                <a:gd name="T30" fmla="*/ 32 w 337"/>
                <a:gd name="T31" fmla="*/ 50 h 505"/>
                <a:gd name="T32" fmla="*/ 66 w 337"/>
                <a:gd name="T33" fmla="*/ 17 h 505"/>
                <a:gd name="T34" fmla="*/ 108 w 337"/>
                <a:gd name="T35" fmla="*/ 0 h 505"/>
                <a:gd name="T36" fmla="*/ 141 w 337"/>
                <a:gd name="T37" fmla="*/ 3 h 505"/>
                <a:gd name="T38" fmla="*/ 177 w 337"/>
                <a:gd name="T39" fmla="*/ 24 h 505"/>
                <a:gd name="T40" fmla="*/ 215 w 337"/>
                <a:gd name="T41" fmla="*/ 70 h 505"/>
                <a:gd name="T42" fmla="*/ 233 w 337"/>
                <a:gd name="T43" fmla="*/ 106 h 505"/>
                <a:gd name="T44" fmla="*/ 269 w 337"/>
                <a:gd name="T45" fmla="*/ 181 h 505"/>
                <a:gd name="T46" fmla="*/ 313 w 337"/>
                <a:gd name="T47" fmla="*/ 304 h 505"/>
                <a:gd name="T48" fmla="*/ 337 w 337"/>
                <a:gd name="T49" fmla="*/ 423 h 505"/>
                <a:gd name="T50" fmla="*/ 337 w 337"/>
                <a:gd name="T51" fmla="*/ 4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7" h="505">
                  <a:moveTo>
                    <a:pt x="337" y="439"/>
                  </a:moveTo>
                  <a:lnTo>
                    <a:pt x="337" y="452"/>
                  </a:lnTo>
                  <a:lnTo>
                    <a:pt x="318" y="491"/>
                  </a:lnTo>
                  <a:lnTo>
                    <a:pt x="304" y="501"/>
                  </a:lnTo>
                  <a:lnTo>
                    <a:pt x="282" y="505"/>
                  </a:lnTo>
                  <a:lnTo>
                    <a:pt x="252" y="498"/>
                  </a:lnTo>
                  <a:lnTo>
                    <a:pt x="233" y="491"/>
                  </a:lnTo>
                  <a:lnTo>
                    <a:pt x="193" y="466"/>
                  </a:lnTo>
                  <a:lnTo>
                    <a:pt x="121" y="409"/>
                  </a:lnTo>
                  <a:lnTo>
                    <a:pt x="75" y="358"/>
                  </a:lnTo>
                  <a:lnTo>
                    <a:pt x="36" y="301"/>
                  </a:lnTo>
                  <a:lnTo>
                    <a:pt x="10" y="236"/>
                  </a:lnTo>
                  <a:lnTo>
                    <a:pt x="0" y="167"/>
                  </a:lnTo>
                  <a:lnTo>
                    <a:pt x="13" y="94"/>
                  </a:lnTo>
                  <a:lnTo>
                    <a:pt x="29" y="55"/>
                  </a:lnTo>
                  <a:lnTo>
                    <a:pt x="32" y="50"/>
                  </a:lnTo>
                  <a:lnTo>
                    <a:pt x="66" y="17"/>
                  </a:lnTo>
                  <a:lnTo>
                    <a:pt x="108" y="0"/>
                  </a:lnTo>
                  <a:lnTo>
                    <a:pt x="141" y="3"/>
                  </a:lnTo>
                  <a:lnTo>
                    <a:pt x="177" y="24"/>
                  </a:lnTo>
                  <a:lnTo>
                    <a:pt x="215" y="70"/>
                  </a:lnTo>
                  <a:lnTo>
                    <a:pt x="233" y="106"/>
                  </a:lnTo>
                  <a:lnTo>
                    <a:pt x="269" y="181"/>
                  </a:lnTo>
                  <a:lnTo>
                    <a:pt x="313" y="304"/>
                  </a:lnTo>
                  <a:lnTo>
                    <a:pt x="337" y="423"/>
                  </a:lnTo>
                  <a:lnTo>
                    <a:pt x="337" y="439"/>
                  </a:lnTo>
                  <a:close/>
                </a:path>
              </a:pathLst>
            </a:custGeom>
            <a:solidFill>
              <a:srgbClr val="FDC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2"/>
            <p:cNvSpPr>
              <a:spLocks/>
            </p:cNvSpPr>
            <p:nvPr/>
          </p:nvSpPr>
          <p:spPr bwMode="auto">
            <a:xfrm>
              <a:off x="2949" y="2825"/>
              <a:ext cx="845" cy="913"/>
            </a:xfrm>
            <a:custGeom>
              <a:avLst/>
              <a:gdLst>
                <a:gd name="T0" fmla="*/ 2482 w 2534"/>
                <a:gd name="T1" fmla="*/ 0 h 2739"/>
                <a:gd name="T2" fmla="*/ 2534 w 2534"/>
                <a:gd name="T3" fmla="*/ 283 h 2739"/>
                <a:gd name="T4" fmla="*/ 2508 w 2534"/>
                <a:gd name="T5" fmla="*/ 317 h 2739"/>
                <a:gd name="T6" fmla="*/ 2362 w 2534"/>
                <a:gd name="T7" fmla="*/ 494 h 2739"/>
                <a:gd name="T8" fmla="*/ 2279 w 2534"/>
                <a:gd name="T9" fmla="*/ 579 h 2739"/>
                <a:gd name="T10" fmla="*/ 2226 w 2534"/>
                <a:gd name="T11" fmla="*/ 625 h 2739"/>
                <a:gd name="T12" fmla="*/ 2201 w 2534"/>
                <a:gd name="T13" fmla="*/ 641 h 2739"/>
                <a:gd name="T14" fmla="*/ 2175 w 2534"/>
                <a:gd name="T15" fmla="*/ 657 h 2739"/>
                <a:gd name="T16" fmla="*/ 2118 w 2534"/>
                <a:gd name="T17" fmla="*/ 704 h 2739"/>
                <a:gd name="T18" fmla="*/ 2023 w 2534"/>
                <a:gd name="T19" fmla="*/ 795 h 2739"/>
                <a:gd name="T20" fmla="*/ 1848 w 2534"/>
                <a:gd name="T21" fmla="*/ 987 h 2739"/>
                <a:gd name="T22" fmla="*/ 1817 w 2534"/>
                <a:gd name="T23" fmla="*/ 1024 h 2739"/>
                <a:gd name="T24" fmla="*/ 1765 w 2534"/>
                <a:gd name="T25" fmla="*/ 1095 h 2739"/>
                <a:gd name="T26" fmla="*/ 1457 w 2534"/>
                <a:gd name="T27" fmla="*/ 1472 h 2739"/>
                <a:gd name="T28" fmla="*/ 1267 w 2534"/>
                <a:gd name="T29" fmla="*/ 1674 h 2739"/>
                <a:gd name="T30" fmla="*/ 1137 w 2534"/>
                <a:gd name="T31" fmla="*/ 1793 h 2739"/>
                <a:gd name="T32" fmla="*/ 1074 w 2534"/>
                <a:gd name="T33" fmla="*/ 1843 h 2739"/>
                <a:gd name="T34" fmla="*/ 1046 w 2534"/>
                <a:gd name="T35" fmla="*/ 1871 h 2739"/>
                <a:gd name="T36" fmla="*/ 992 w 2534"/>
                <a:gd name="T37" fmla="*/ 1931 h 2739"/>
                <a:gd name="T38" fmla="*/ 917 w 2534"/>
                <a:gd name="T39" fmla="*/ 2031 h 2739"/>
                <a:gd name="T40" fmla="*/ 831 w 2534"/>
                <a:gd name="T41" fmla="*/ 2176 h 2739"/>
                <a:gd name="T42" fmla="*/ 759 w 2534"/>
                <a:gd name="T43" fmla="*/ 2326 h 2739"/>
                <a:gd name="T44" fmla="*/ 676 w 2534"/>
                <a:gd name="T45" fmla="*/ 2535 h 2739"/>
                <a:gd name="T46" fmla="*/ 619 w 2534"/>
                <a:gd name="T47" fmla="*/ 2720 h 2739"/>
                <a:gd name="T48" fmla="*/ 613 w 2534"/>
                <a:gd name="T49" fmla="*/ 2739 h 2739"/>
                <a:gd name="T50" fmla="*/ 596 w 2534"/>
                <a:gd name="T51" fmla="*/ 2738 h 2739"/>
                <a:gd name="T52" fmla="*/ 478 w 2534"/>
                <a:gd name="T53" fmla="*/ 2713 h 2739"/>
                <a:gd name="T54" fmla="*/ 373 w 2534"/>
                <a:gd name="T55" fmla="*/ 2683 h 2739"/>
                <a:gd name="T56" fmla="*/ 259 w 2534"/>
                <a:gd name="T57" fmla="*/ 2640 h 2739"/>
                <a:gd name="T58" fmla="*/ 152 w 2534"/>
                <a:gd name="T59" fmla="*/ 2582 h 2739"/>
                <a:gd name="T60" fmla="*/ 85 w 2534"/>
                <a:gd name="T61" fmla="*/ 2526 h 2739"/>
                <a:gd name="T62" fmla="*/ 47 w 2534"/>
                <a:gd name="T63" fmla="*/ 2484 h 2739"/>
                <a:gd name="T64" fmla="*/ 20 w 2534"/>
                <a:gd name="T65" fmla="*/ 2437 h 2739"/>
                <a:gd name="T66" fmla="*/ 3 w 2534"/>
                <a:gd name="T67" fmla="*/ 2383 h 2739"/>
                <a:gd name="T68" fmla="*/ 0 w 2534"/>
                <a:gd name="T69" fmla="*/ 2356 h 2739"/>
                <a:gd name="T70" fmla="*/ 152 w 2534"/>
                <a:gd name="T71" fmla="*/ 2202 h 2739"/>
                <a:gd name="T72" fmla="*/ 204 w 2534"/>
                <a:gd name="T73" fmla="*/ 2142 h 2739"/>
                <a:gd name="T74" fmla="*/ 410 w 2534"/>
                <a:gd name="T75" fmla="*/ 1864 h 2739"/>
                <a:gd name="T76" fmla="*/ 492 w 2534"/>
                <a:gd name="T77" fmla="*/ 1737 h 2739"/>
                <a:gd name="T78" fmla="*/ 567 w 2534"/>
                <a:gd name="T79" fmla="*/ 1609 h 2739"/>
                <a:gd name="T80" fmla="*/ 622 w 2534"/>
                <a:gd name="T81" fmla="*/ 1489 h 2739"/>
                <a:gd name="T82" fmla="*/ 639 w 2534"/>
                <a:gd name="T83" fmla="*/ 1435 h 2739"/>
                <a:gd name="T84" fmla="*/ 658 w 2534"/>
                <a:gd name="T85" fmla="*/ 1377 h 2739"/>
                <a:gd name="T86" fmla="*/ 723 w 2534"/>
                <a:gd name="T87" fmla="*/ 1219 h 2739"/>
                <a:gd name="T88" fmla="*/ 818 w 2534"/>
                <a:gd name="T89" fmla="*/ 1027 h 2739"/>
                <a:gd name="T90" fmla="*/ 936 w 2534"/>
                <a:gd name="T91" fmla="*/ 817 h 2739"/>
                <a:gd name="T92" fmla="*/ 1068 w 2534"/>
                <a:gd name="T93" fmla="*/ 607 h 2739"/>
                <a:gd name="T94" fmla="*/ 1206 w 2534"/>
                <a:gd name="T95" fmla="*/ 411 h 2739"/>
                <a:gd name="T96" fmla="*/ 1311 w 2534"/>
                <a:gd name="T97" fmla="*/ 285 h 2739"/>
                <a:gd name="T98" fmla="*/ 1379 w 2534"/>
                <a:gd name="T99" fmla="*/ 215 h 2739"/>
                <a:gd name="T100" fmla="*/ 1444 w 2534"/>
                <a:gd name="T101" fmla="*/ 159 h 2739"/>
                <a:gd name="T102" fmla="*/ 1506 w 2534"/>
                <a:gd name="T103" fmla="*/ 117 h 2739"/>
                <a:gd name="T104" fmla="*/ 1535 w 2534"/>
                <a:gd name="T105" fmla="*/ 103 h 2739"/>
                <a:gd name="T106" fmla="*/ 1599 w 2534"/>
                <a:gd name="T107" fmla="*/ 85 h 2739"/>
                <a:gd name="T108" fmla="*/ 1746 w 2534"/>
                <a:gd name="T109" fmla="*/ 55 h 2739"/>
                <a:gd name="T110" fmla="*/ 1982 w 2534"/>
                <a:gd name="T111" fmla="*/ 25 h 2739"/>
                <a:gd name="T112" fmla="*/ 2406 w 2534"/>
                <a:gd name="T113" fmla="*/ 0 h 2739"/>
                <a:gd name="T114" fmla="*/ 2482 w 2534"/>
                <a:gd name="T11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4" h="2739">
                  <a:moveTo>
                    <a:pt x="2482" y="0"/>
                  </a:moveTo>
                  <a:lnTo>
                    <a:pt x="2534" y="283"/>
                  </a:lnTo>
                  <a:lnTo>
                    <a:pt x="2508" y="317"/>
                  </a:lnTo>
                  <a:lnTo>
                    <a:pt x="2362" y="494"/>
                  </a:lnTo>
                  <a:lnTo>
                    <a:pt x="2279" y="579"/>
                  </a:lnTo>
                  <a:lnTo>
                    <a:pt x="2226" y="625"/>
                  </a:lnTo>
                  <a:lnTo>
                    <a:pt x="2201" y="641"/>
                  </a:lnTo>
                  <a:lnTo>
                    <a:pt x="2175" y="657"/>
                  </a:lnTo>
                  <a:lnTo>
                    <a:pt x="2118" y="704"/>
                  </a:lnTo>
                  <a:lnTo>
                    <a:pt x="2023" y="795"/>
                  </a:lnTo>
                  <a:lnTo>
                    <a:pt x="1848" y="987"/>
                  </a:lnTo>
                  <a:lnTo>
                    <a:pt x="1817" y="1024"/>
                  </a:lnTo>
                  <a:lnTo>
                    <a:pt x="1765" y="1095"/>
                  </a:lnTo>
                  <a:lnTo>
                    <a:pt x="1457" y="1472"/>
                  </a:lnTo>
                  <a:lnTo>
                    <a:pt x="1267" y="1674"/>
                  </a:lnTo>
                  <a:lnTo>
                    <a:pt x="1137" y="1793"/>
                  </a:lnTo>
                  <a:lnTo>
                    <a:pt x="1074" y="1843"/>
                  </a:lnTo>
                  <a:lnTo>
                    <a:pt x="1046" y="1871"/>
                  </a:lnTo>
                  <a:lnTo>
                    <a:pt x="992" y="1931"/>
                  </a:lnTo>
                  <a:lnTo>
                    <a:pt x="917" y="2031"/>
                  </a:lnTo>
                  <a:lnTo>
                    <a:pt x="831" y="2176"/>
                  </a:lnTo>
                  <a:lnTo>
                    <a:pt x="759" y="2326"/>
                  </a:lnTo>
                  <a:lnTo>
                    <a:pt x="676" y="2535"/>
                  </a:lnTo>
                  <a:lnTo>
                    <a:pt x="619" y="2720"/>
                  </a:lnTo>
                  <a:lnTo>
                    <a:pt x="613" y="2739"/>
                  </a:lnTo>
                  <a:lnTo>
                    <a:pt x="596" y="2738"/>
                  </a:lnTo>
                  <a:lnTo>
                    <a:pt x="478" y="2713"/>
                  </a:lnTo>
                  <a:lnTo>
                    <a:pt x="373" y="2683"/>
                  </a:lnTo>
                  <a:lnTo>
                    <a:pt x="259" y="2640"/>
                  </a:lnTo>
                  <a:lnTo>
                    <a:pt x="152" y="2582"/>
                  </a:lnTo>
                  <a:lnTo>
                    <a:pt x="85" y="2526"/>
                  </a:lnTo>
                  <a:lnTo>
                    <a:pt x="47" y="2484"/>
                  </a:lnTo>
                  <a:lnTo>
                    <a:pt x="20" y="2437"/>
                  </a:lnTo>
                  <a:lnTo>
                    <a:pt x="3" y="2383"/>
                  </a:lnTo>
                  <a:lnTo>
                    <a:pt x="0" y="2356"/>
                  </a:lnTo>
                  <a:lnTo>
                    <a:pt x="152" y="2202"/>
                  </a:lnTo>
                  <a:lnTo>
                    <a:pt x="204" y="2142"/>
                  </a:lnTo>
                  <a:lnTo>
                    <a:pt x="410" y="1864"/>
                  </a:lnTo>
                  <a:lnTo>
                    <a:pt x="492" y="1737"/>
                  </a:lnTo>
                  <a:lnTo>
                    <a:pt x="567" y="1609"/>
                  </a:lnTo>
                  <a:lnTo>
                    <a:pt x="622" y="1489"/>
                  </a:lnTo>
                  <a:lnTo>
                    <a:pt x="639" y="1435"/>
                  </a:lnTo>
                  <a:lnTo>
                    <a:pt x="658" y="1377"/>
                  </a:lnTo>
                  <a:lnTo>
                    <a:pt x="723" y="1219"/>
                  </a:lnTo>
                  <a:lnTo>
                    <a:pt x="818" y="1027"/>
                  </a:lnTo>
                  <a:lnTo>
                    <a:pt x="936" y="817"/>
                  </a:lnTo>
                  <a:lnTo>
                    <a:pt x="1068" y="607"/>
                  </a:lnTo>
                  <a:lnTo>
                    <a:pt x="1206" y="411"/>
                  </a:lnTo>
                  <a:lnTo>
                    <a:pt x="1311" y="285"/>
                  </a:lnTo>
                  <a:lnTo>
                    <a:pt x="1379" y="215"/>
                  </a:lnTo>
                  <a:lnTo>
                    <a:pt x="1444" y="159"/>
                  </a:lnTo>
                  <a:lnTo>
                    <a:pt x="1506" y="117"/>
                  </a:lnTo>
                  <a:lnTo>
                    <a:pt x="1535" y="103"/>
                  </a:lnTo>
                  <a:lnTo>
                    <a:pt x="1599" y="85"/>
                  </a:lnTo>
                  <a:lnTo>
                    <a:pt x="1746" y="55"/>
                  </a:lnTo>
                  <a:lnTo>
                    <a:pt x="1982" y="25"/>
                  </a:lnTo>
                  <a:lnTo>
                    <a:pt x="2406" y="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3"/>
            <p:cNvSpPr>
              <a:spLocks/>
            </p:cNvSpPr>
            <p:nvPr/>
          </p:nvSpPr>
          <p:spPr bwMode="auto">
            <a:xfrm>
              <a:off x="4246" y="2646"/>
              <a:ext cx="389" cy="1146"/>
            </a:xfrm>
            <a:custGeom>
              <a:avLst/>
              <a:gdLst>
                <a:gd name="T0" fmla="*/ 0 w 1168"/>
                <a:gd name="T1" fmla="*/ 128 h 3439"/>
                <a:gd name="T2" fmla="*/ 102 w 1168"/>
                <a:gd name="T3" fmla="*/ 461 h 3439"/>
                <a:gd name="T4" fmla="*/ 256 w 1168"/>
                <a:gd name="T5" fmla="*/ 615 h 3439"/>
                <a:gd name="T6" fmla="*/ 259 w 1168"/>
                <a:gd name="T7" fmla="*/ 621 h 3439"/>
                <a:gd name="T8" fmla="*/ 268 w 1168"/>
                <a:gd name="T9" fmla="*/ 661 h 3439"/>
                <a:gd name="T10" fmla="*/ 264 w 1168"/>
                <a:gd name="T11" fmla="*/ 697 h 3439"/>
                <a:gd name="T12" fmla="*/ 256 w 1168"/>
                <a:gd name="T13" fmla="*/ 717 h 3439"/>
                <a:gd name="T14" fmla="*/ 245 w 1168"/>
                <a:gd name="T15" fmla="*/ 753 h 3439"/>
                <a:gd name="T16" fmla="*/ 216 w 1168"/>
                <a:gd name="T17" fmla="*/ 975 h 3439"/>
                <a:gd name="T18" fmla="*/ 200 w 1168"/>
                <a:gd name="T19" fmla="*/ 1227 h 3439"/>
                <a:gd name="T20" fmla="*/ 197 w 1168"/>
                <a:gd name="T21" fmla="*/ 1421 h 3439"/>
                <a:gd name="T22" fmla="*/ 202 w 1168"/>
                <a:gd name="T23" fmla="*/ 1627 h 3439"/>
                <a:gd name="T24" fmla="*/ 217 w 1168"/>
                <a:gd name="T25" fmla="*/ 1839 h 3439"/>
                <a:gd name="T26" fmla="*/ 230 w 1168"/>
                <a:gd name="T27" fmla="*/ 1946 h 3439"/>
                <a:gd name="T28" fmla="*/ 243 w 1168"/>
                <a:gd name="T29" fmla="*/ 2048 h 3439"/>
                <a:gd name="T30" fmla="*/ 262 w 1168"/>
                <a:gd name="T31" fmla="*/ 2270 h 3439"/>
                <a:gd name="T32" fmla="*/ 274 w 1168"/>
                <a:gd name="T33" fmla="*/ 2614 h 3439"/>
                <a:gd name="T34" fmla="*/ 262 w 1168"/>
                <a:gd name="T35" fmla="*/ 3200 h 3439"/>
                <a:gd name="T36" fmla="*/ 256 w 1168"/>
                <a:gd name="T37" fmla="*/ 3302 h 3439"/>
                <a:gd name="T38" fmla="*/ 274 w 1168"/>
                <a:gd name="T39" fmla="*/ 3312 h 3439"/>
                <a:gd name="T40" fmla="*/ 393 w 1168"/>
                <a:gd name="T41" fmla="*/ 3364 h 3439"/>
                <a:gd name="T42" fmla="*/ 500 w 1168"/>
                <a:gd name="T43" fmla="*/ 3401 h 3439"/>
                <a:gd name="T44" fmla="*/ 615 w 1168"/>
                <a:gd name="T45" fmla="*/ 3430 h 3439"/>
                <a:gd name="T46" fmla="*/ 698 w 1168"/>
                <a:gd name="T47" fmla="*/ 3439 h 3439"/>
                <a:gd name="T48" fmla="*/ 750 w 1168"/>
                <a:gd name="T49" fmla="*/ 3436 h 3439"/>
                <a:gd name="T50" fmla="*/ 798 w 1168"/>
                <a:gd name="T51" fmla="*/ 3426 h 3439"/>
                <a:gd name="T52" fmla="*/ 837 w 1168"/>
                <a:gd name="T53" fmla="*/ 3406 h 3439"/>
                <a:gd name="T54" fmla="*/ 868 w 1168"/>
                <a:gd name="T55" fmla="*/ 3374 h 3439"/>
                <a:gd name="T56" fmla="*/ 890 w 1168"/>
                <a:gd name="T57" fmla="*/ 3329 h 3439"/>
                <a:gd name="T58" fmla="*/ 896 w 1168"/>
                <a:gd name="T59" fmla="*/ 3302 h 3439"/>
                <a:gd name="T60" fmla="*/ 883 w 1168"/>
                <a:gd name="T61" fmla="*/ 3231 h 3439"/>
                <a:gd name="T62" fmla="*/ 838 w 1168"/>
                <a:gd name="T63" fmla="*/ 2837 h 3439"/>
                <a:gd name="T64" fmla="*/ 829 w 1168"/>
                <a:gd name="T65" fmla="*/ 2612 h 3439"/>
                <a:gd name="T66" fmla="*/ 837 w 1168"/>
                <a:gd name="T67" fmla="*/ 2471 h 3439"/>
                <a:gd name="T68" fmla="*/ 845 w 1168"/>
                <a:gd name="T69" fmla="*/ 2406 h 3439"/>
                <a:gd name="T70" fmla="*/ 890 w 1168"/>
                <a:gd name="T71" fmla="*/ 2157 h 3439"/>
                <a:gd name="T72" fmla="*/ 958 w 1168"/>
                <a:gd name="T73" fmla="*/ 1747 h 3439"/>
                <a:gd name="T74" fmla="*/ 975 w 1168"/>
                <a:gd name="T75" fmla="*/ 1514 h 3439"/>
                <a:gd name="T76" fmla="*/ 976 w 1168"/>
                <a:gd name="T77" fmla="*/ 1344 h 3439"/>
                <a:gd name="T78" fmla="*/ 972 w 1168"/>
                <a:gd name="T79" fmla="*/ 1254 h 3439"/>
                <a:gd name="T80" fmla="*/ 979 w 1168"/>
                <a:gd name="T81" fmla="*/ 1203 h 3439"/>
                <a:gd name="T82" fmla="*/ 1025 w 1168"/>
                <a:gd name="T83" fmla="*/ 949 h 3439"/>
                <a:gd name="T84" fmla="*/ 1060 w 1168"/>
                <a:gd name="T85" fmla="*/ 827 h 3439"/>
                <a:gd name="T86" fmla="*/ 1087 w 1168"/>
                <a:gd name="T87" fmla="*/ 763 h 3439"/>
                <a:gd name="T88" fmla="*/ 1100 w 1168"/>
                <a:gd name="T89" fmla="*/ 742 h 3439"/>
                <a:gd name="T90" fmla="*/ 1114 w 1168"/>
                <a:gd name="T91" fmla="*/ 722 h 3439"/>
                <a:gd name="T92" fmla="*/ 1137 w 1168"/>
                <a:gd name="T93" fmla="*/ 668 h 3439"/>
                <a:gd name="T94" fmla="*/ 1156 w 1168"/>
                <a:gd name="T95" fmla="*/ 604 h 3439"/>
                <a:gd name="T96" fmla="*/ 1166 w 1168"/>
                <a:gd name="T97" fmla="*/ 532 h 3439"/>
                <a:gd name="T98" fmla="*/ 1168 w 1168"/>
                <a:gd name="T99" fmla="*/ 454 h 3439"/>
                <a:gd name="T100" fmla="*/ 1162 w 1168"/>
                <a:gd name="T101" fmla="*/ 377 h 3439"/>
                <a:gd name="T102" fmla="*/ 1146 w 1168"/>
                <a:gd name="T103" fmla="*/ 303 h 3439"/>
                <a:gd name="T104" fmla="*/ 1119 w 1168"/>
                <a:gd name="T105" fmla="*/ 235 h 3439"/>
                <a:gd name="T106" fmla="*/ 1100 w 1168"/>
                <a:gd name="T107" fmla="*/ 205 h 3439"/>
                <a:gd name="T108" fmla="*/ 1078 w 1168"/>
                <a:gd name="T109" fmla="*/ 182 h 3439"/>
                <a:gd name="T110" fmla="*/ 1017 w 1168"/>
                <a:gd name="T111" fmla="*/ 138 h 3439"/>
                <a:gd name="T112" fmla="*/ 894 w 1168"/>
                <a:gd name="T113" fmla="*/ 82 h 3439"/>
                <a:gd name="T114" fmla="*/ 639 w 1168"/>
                <a:gd name="T115" fmla="*/ 10 h 3439"/>
                <a:gd name="T116" fmla="*/ 589 w 1168"/>
                <a:gd name="T117" fmla="*/ 0 h 3439"/>
                <a:gd name="T118" fmla="*/ 0 w 1168"/>
                <a:gd name="T119" fmla="*/ 128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8" h="3439">
                  <a:moveTo>
                    <a:pt x="0" y="128"/>
                  </a:moveTo>
                  <a:lnTo>
                    <a:pt x="102" y="461"/>
                  </a:lnTo>
                  <a:lnTo>
                    <a:pt x="256" y="615"/>
                  </a:lnTo>
                  <a:lnTo>
                    <a:pt x="259" y="621"/>
                  </a:lnTo>
                  <a:lnTo>
                    <a:pt x="268" y="661"/>
                  </a:lnTo>
                  <a:lnTo>
                    <a:pt x="264" y="697"/>
                  </a:lnTo>
                  <a:lnTo>
                    <a:pt x="256" y="717"/>
                  </a:lnTo>
                  <a:lnTo>
                    <a:pt x="245" y="753"/>
                  </a:lnTo>
                  <a:lnTo>
                    <a:pt x="216" y="975"/>
                  </a:lnTo>
                  <a:lnTo>
                    <a:pt x="200" y="1227"/>
                  </a:lnTo>
                  <a:lnTo>
                    <a:pt x="197" y="1421"/>
                  </a:lnTo>
                  <a:lnTo>
                    <a:pt x="202" y="1627"/>
                  </a:lnTo>
                  <a:lnTo>
                    <a:pt x="217" y="1839"/>
                  </a:lnTo>
                  <a:lnTo>
                    <a:pt x="230" y="1946"/>
                  </a:lnTo>
                  <a:lnTo>
                    <a:pt x="243" y="2048"/>
                  </a:lnTo>
                  <a:lnTo>
                    <a:pt x="262" y="2270"/>
                  </a:lnTo>
                  <a:lnTo>
                    <a:pt x="274" y="2614"/>
                  </a:lnTo>
                  <a:lnTo>
                    <a:pt x="262" y="3200"/>
                  </a:lnTo>
                  <a:lnTo>
                    <a:pt x="256" y="3302"/>
                  </a:lnTo>
                  <a:lnTo>
                    <a:pt x="274" y="3312"/>
                  </a:lnTo>
                  <a:lnTo>
                    <a:pt x="393" y="3364"/>
                  </a:lnTo>
                  <a:lnTo>
                    <a:pt x="500" y="3401"/>
                  </a:lnTo>
                  <a:lnTo>
                    <a:pt x="615" y="3430"/>
                  </a:lnTo>
                  <a:lnTo>
                    <a:pt x="698" y="3439"/>
                  </a:lnTo>
                  <a:lnTo>
                    <a:pt x="750" y="3436"/>
                  </a:lnTo>
                  <a:lnTo>
                    <a:pt x="798" y="3426"/>
                  </a:lnTo>
                  <a:lnTo>
                    <a:pt x="837" y="3406"/>
                  </a:lnTo>
                  <a:lnTo>
                    <a:pt x="868" y="3374"/>
                  </a:lnTo>
                  <a:lnTo>
                    <a:pt x="890" y="3329"/>
                  </a:lnTo>
                  <a:lnTo>
                    <a:pt x="896" y="3302"/>
                  </a:lnTo>
                  <a:lnTo>
                    <a:pt x="883" y="3231"/>
                  </a:lnTo>
                  <a:lnTo>
                    <a:pt x="838" y="2837"/>
                  </a:lnTo>
                  <a:lnTo>
                    <a:pt x="829" y="2612"/>
                  </a:lnTo>
                  <a:lnTo>
                    <a:pt x="837" y="2471"/>
                  </a:lnTo>
                  <a:lnTo>
                    <a:pt x="845" y="2406"/>
                  </a:lnTo>
                  <a:lnTo>
                    <a:pt x="890" y="2157"/>
                  </a:lnTo>
                  <a:lnTo>
                    <a:pt x="958" y="1747"/>
                  </a:lnTo>
                  <a:lnTo>
                    <a:pt x="975" y="1514"/>
                  </a:lnTo>
                  <a:lnTo>
                    <a:pt x="976" y="1344"/>
                  </a:lnTo>
                  <a:lnTo>
                    <a:pt x="972" y="1254"/>
                  </a:lnTo>
                  <a:lnTo>
                    <a:pt x="979" y="1203"/>
                  </a:lnTo>
                  <a:lnTo>
                    <a:pt x="1025" y="949"/>
                  </a:lnTo>
                  <a:lnTo>
                    <a:pt x="1060" y="827"/>
                  </a:lnTo>
                  <a:lnTo>
                    <a:pt x="1087" y="763"/>
                  </a:lnTo>
                  <a:lnTo>
                    <a:pt x="1100" y="742"/>
                  </a:lnTo>
                  <a:lnTo>
                    <a:pt x="1114" y="722"/>
                  </a:lnTo>
                  <a:lnTo>
                    <a:pt x="1137" y="668"/>
                  </a:lnTo>
                  <a:lnTo>
                    <a:pt x="1156" y="604"/>
                  </a:lnTo>
                  <a:lnTo>
                    <a:pt x="1166" y="532"/>
                  </a:lnTo>
                  <a:lnTo>
                    <a:pt x="1168" y="454"/>
                  </a:lnTo>
                  <a:lnTo>
                    <a:pt x="1162" y="377"/>
                  </a:lnTo>
                  <a:lnTo>
                    <a:pt x="1146" y="303"/>
                  </a:lnTo>
                  <a:lnTo>
                    <a:pt x="1119" y="235"/>
                  </a:lnTo>
                  <a:lnTo>
                    <a:pt x="1100" y="205"/>
                  </a:lnTo>
                  <a:lnTo>
                    <a:pt x="1078" y="182"/>
                  </a:lnTo>
                  <a:lnTo>
                    <a:pt x="1017" y="138"/>
                  </a:lnTo>
                  <a:lnTo>
                    <a:pt x="894" y="82"/>
                  </a:lnTo>
                  <a:lnTo>
                    <a:pt x="639" y="10"/>
                  </a:lnTo>
                  <a:lnTo>
                    <a:pt x="589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4"/>
            <p:cNvSpPr>
              <a:spLocks/>
            </p:cNvSpPr>
            <p:nvPr/>
          </p:nvSpPr>
          <p:spPr bwMode="auto">
            <a:xfrm>
              <a:off x="4263" y="3695"/>
              <a:ext cx="640" cy="367"/>
            </a:xfrm>
            <a:custGeom>
              <a:avLst/>
              <a:gdLst>
                <a:gd name="T0" fmla="*/ 1921 w 1921"/>
                <a:gd name="T1" fmla="*/ 946 h 1100"/>
                <a:gd name="T2" fmla="*/ 1920 w 1921"/>
                <a:gd name="T3" fmla="*/ 938 h 1100"/>
                <a:gd name="T4" fmla="*/ 1911 w 1921"/>
                <a:gd name="T5" fmla="*/ 919 h 1100"/>
                <a:gd name="T6" fmla="*/ 1897 w 1921"/>
                <a:gd name="T7" fmla="*/ 905 h 1100"/>
                <a:gd name="T8" fmla="*/ 1879 w 1921"/>
                <a:gd name="T9" fmla="*/ 896 h 1100"/>
                <a:gd name="T10" fmla="*/ 1869 w 1921"/>
                <a:gd name="T11" fmla="*/ 896 h 1100"/>
                <a:gd name="T12" fmla="*/ 1786 w 1921"/>
                <a:gd name="T13" fmla="*/ 874 h 1100"/>
                <a:gd name="T14" fmla="*/ 1636 w 1921"/>
                <a:gd name="T15" fmla="*/ 817 h 1100"/>
                <a:gd name="T16" fmla="*/ 1496 w 1921"/>
                <a:gd name="T17" fmla="*/ 741 h 1100"/>
                <a:gd name="T18" fmla="*/ 1357 w 1921"/>
                <a:gd name="T19" fmla="*/ 644 h 1100"/>
                <a:gd name="T20" fmla="*/ 1280 w 1921"/>
                <a:gd name="T21" fmla="*/ 588 h 1100"/>
                <a:gd name="T22" fmla="*/ 1239 w 1921"/>
                <a:gd name="T23" fmla="*/ 553 h 1100"/>
                <a:gd name="T24" fmla="*/ 1158 w 1921"/>
                <a:gd name="T25" fmla="*/ 468 h 1100"/>
                <a:gd name="T26" fmla="*/ 1083 w 1921"/>
                <a:gd name="T27" fmla="*/ 373 h 1100"/>
                <a:gd name="T28" fmla="*/ 1018 w 1921"/>
                <a:gd name="T29" fmla="*/ 274 h 1100"/>
                <a:gd name="T30" fmla="*/ 893 w 1921"/>
                <a:gd name="T31" fmla="*/ 51 h 1100"/>
                <a:gd name="T32" fmla="*/ 872 w 1921"/>
                <a:gd name="T33" fmla="*/ 0 h 1100"/>
                <a:gd name="T34" fmla="*/ 854 w 1921"/>
                <a:gd name="T35" fmla="*/ 13 h 1100"/>
                <a:gd name="T36" fmla="*/ 812 w 1921"/>
                <a:gd name="T37" fmla="*/ 38 h 1100"/>
                <a:gd name="T38" fmla="*/ 739 w 1921"/>
                <a:gd name="T39" fmla="*/ 65 h 1100"/>
                <a:gd name="T40" fmla="*/ 627 w 1921"/>
                <a:gd name="T41" fmla="*/ 87 h 1100"/>
                <a:gd name="T42" fmla="*/ 506 w 1921"/>
                <a:gd name="T43" fmla="*/ 95 h 1100"/>
                <a:gd name="T44" fmla="*/ 332 w 1921"/>
                <a:gd name="T45" fmla="*/ 94 h 1100"/>
                <a:gd name="T46" fmla="*/ 172 w 1921"/>
                <a:gd name="T47" fmla="*/ 80 h 1100"/>
                <a:gd name="T48" fmla="*/ 155 w 1921"/>
                <a:gd name="T49" fmla="*/ 77 h 1100"/>
                <a:gd name="T50" fmla="*/ 0 w 1921"/>
                <a:gd name="T51" fmla="*/ 409 h 1100"/>
                <a:gd name="T52" fmla="*/ 26 w 1921"/>
                <a:gd name="T53" fmla="*/ 461 h 1100"/>
                <a:gd name="T54" fmla="*/ 309 w 1921"/>
                <a:gd name="T55" fmla="*/ 742 h 1100"/>
                <a:gd name="T56" fmla="*/ 1741 w 1921"/>
                <a:gd name="T57" fmla="*/ 1100 h 1100"/>
                <a:gd name="T58" fmla="*/ 1767 w 1921"/>
                <a:gd name="T59" fmla="*/ 1098 h 1100"/>
                <a:gd name="T60" fmla="*/ 1864 w 1921"/>
                <a:gd name="T61" fmla="*/ 1059 h 1100"/>
                <a:gd name="T62" fmla="*/ 1921 w 1921"/>
                <a:gd name="T63" fmla="*/ 1024 h 1100"/>
                <a:gd name="T64" fmla="*/ 1921 w 1921"/>
                <a:gd name="T65" fmla="*/ 946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1" h="1100">
                  <a:moveTo>
                    <a:pt x="1921" y="946"/>
                  </a:moveTo>
                  <a:lnTo>
                    <a:pt x="1920" y="938"/>
                  </a:lnTo>
                  <a:lnTo>
                    <a:pt x="1911" y="919"/>
                  </a:lnTo>
                  <a:lnTo>
                    <a:pt x="1897" y="905"/>
                  </a:lnTo>
                  <a:lnTo>
                    <a:pt x="1879" y="896"/>
                  </a:lnTo>
                  <a:lnTo>
                    <a:pt x="1869" y="896"/>
                  </a:lnTo>
                  <a:lnTo>
                    <a:pt x="1786" y="874"/>
                  </a:lnTo>
                  <a:lnTo>
                    <a:pt x="1636" y="817"/>
                  </a:lnTo>
                  <a:lnTo>
                    <a:pt x="1496" y="741"/>
                  </a:lnTo>
                  <a:lnTo>
                    <a:pt x="1357" y="644"/>
                  </a:lnTo>
                  <a:lnTo>
                    <a:pt x="1280" y="588"/>
                  </a:lnTo>
                  <a:lnTo>
                    <a:pt x="1239" y="553"/>
                  </a:lnTo>
                  <a:lnTo>
                    <a:pt x="1158" y="468"/>
                  </a:lnTo>
                  <a:lnTo>
                    <a:pt x="1083" y="373"/>
                  </a:lnTo>
                  <a:lnTo>
                    <a:pt x="1018" y="274"/>
                  </a:lnTo>
                  <a:lnTo>
                    <a:pt x="893" y="51"/>
                  </a:lnTo>
                  <a:lnTo>
                    <a:pt x="872" y="0"/>
                  </a:lnTo>
                  <a:lnTo>
                    <a:pt x="854" y="13"/>
                  </a:lnTo>
                  <a:lnTo>
                    <a:pt x="812" y="38"/>
                  </a:lnTo>
                  <a:lnTo>
                    <a:pt x="739" y="65"/>
                  </a:lnTo>
                  <a:lnTo>
                    <a:pt x="627" y="87"/>
                  </a:lnTo>
                  <a:lnTo>
                    <a:pt x="506" y="95"/>
                  </a:lnTo>
                  <a:lnTo>
                    <a:pt x="332" y="94"/>
                  </a:lnTo>
                  <a:lnTo>
                    <a:pt x="172" y="80"/>
                  </a:lnTo>
                  <a:lnTo>
                    <a:pt x="155" y="77"/>
                  </a:lnTo>
                  <a:lnTo>
                    <a:pt x="0" y="409"/>
                  </a:lnTo>
                  <a:lnTo>
                    <a:pt x="26" y="461"/>
                  </a:lnTo>
                  <a:lnTo>
                    <a:pt x="309" y="742"/>
                  </a:lnTo>
                  <a:lnTo>
                    <a:pt x="1741" y="1100"/>
                  </a:lnTo>
                  <a:lnTo>
                    <a:pt x="1767" y="1098"/>
                  </a:lnTo>
                  <a:lnTo>
                    <a:pt x="1864" y="1059"/>
                  </a:lnTo>
                  <a:lnTo>
                    <a:pt x="1921" y="1024"/>
                  </a:lnTo>
                  <a:lnTo>
                    <a:pt x="1921" y="946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5"/>
            <p:cNvSpPr>
              <a:spLocks/>
            </p:cNvSpPr>
            <p:nvPr/>
          </p:nvSpPr>
          <p:spPr bwMode="auto">
            <a:xfrm>
              <a:off x="4216" y="3836"/>
              <a:ext cx="688" cy="249"/>
            </a:xfrm>
            <a:custGeom>
              <a:avLst/>
              <a:gdLst>
                <a:gd name="T0" fmla="*/ 2060 w 2064"/>
                <a:gd name="T1" fmla="*/ 525 h 747"/>
                <a:gd name="T2" fmla="*/ 2046 w 2064"/>
                <a:gd name="T3" fmla="*/ 528 h 747"/>
                <a:gd name="T4" fmla="*/ 1912 w 2064"/>
                <a:gd name="T5" fmla="*/ 543 h 747"/>
                <a:gd name="T6" fmla="*/ 1756 w 2064"/>
                <a:gd name="T7" fmla="*/ 544 h 747"/>
                <a:gd name="T8" fmla="*/ 1643 w 2064"/>
                <a:gd name="T9" fmla="*/ 536 h 747"/>
                <a:gd name="T10" fmla="*/ 1527 w 2064"/>
                <a:gd name="T11" fmla="*/ 514 h 747"/>
                <a:gd name="T12" fmla="*/ 1418 w 2064"/>
                <a:gd name="T13" fmla="*/ 476 h 747"/>
                <a:gd name="T14" fmla="*/ 1369 w 2064"/>
                <a:gd name="T15" fmla="*/ 449 h 747"/>
                <a:gd name="T16" fmla="*/ 1330 w 2064"/>
                <a:gd name="T17" fmla="*/ 430 h 747"/>
                <a:gd name="T18" fmla="*/ 1273 w 2064"/>
                <a:gd name="T19" fmla="*/ 407 h 747"/>
                <a:gd name="T20" fmla="*/ 1234 w 2064"/>
                <a:gd name="T21" fmla="*/ 399 h 747"/>
                <a:gd name="T22" fmla="*/ 1215 w 2064"/>
                <a:gd name="T23" fmla="*/ 397 h 747"/>
                <a:gd name="T24" fmla="*/ 1119 w 2064"/>
                <a:gd name="T25" fmla="*/ 384 h 747"/>
                <a:gd name="T26" fmla="*/ 855 w 2064"/>
                <a:gd name="T27" fmla="*/ 322 h 747"/>
                <a:gd name="T28" fmla="*/ 638 w 2064"/>
                <a:gd name="T29" fmla="*/ 256 h 747"/>
                <a:gd name="T30" fmla="*/ 501 w 2064"/>
                <a:gd name="T31" fmla="*/ 206 h 747"/>
                <a:gd name="T32" fmla="*/ 378 w 2064"/>
                <a:gd name="T33" fmla="*/ 151 h 747"/>
                <a:gd name="T34" fmla="*/ 279 w 2064"/>
                <a:gd name="T35" fmla="*/ 93 h 747"/>
                <a:gd name="T36" fmla="*/ 243 w 2064"/>
                <a:gd name="T37" fmla="*/ 65 h 747"/>
                <a:gd name="T38" fmla="*/ 226 w 2064"/>
                <a:gd name="T39" fmla="*/ 52 h 747"/>
                <a:gd name="T40" fmla="*/ 148 w 2064"/>
                <a:gd name="T41" fmla="*/ 7 h 747"/>
                <a:gd name="T42" fmla="*/ 112 w 2064"/>
                <a:gd name="T43" fmla="*/ 0 h 747"/>
                <a:gd name="T44" fmla="*/ 95 w 2064"/>
                <a:gd name="T45" fmla="*/ 6 h 747"/>
                <a:gd name="T46" fmla="*/ 89 w 2064"/>
                <a:gd name="T47" fmla="*/ 14 h 747"/>
                <a:gd name="T48" fmla="*/ 73 w 2064"/>
                <a:gd name="T49" fmla="*/ 27 h 747"/>
                <a:gd name="T50" fmla="*/ 21 w 2064"/>
                <a:gd name="T51" fmla="*/ 98 h 747"/>
                <a:gd name="T52" fmla="*/ 7 w 2064"/>
                <a:gd name="T53" fmla="*/ 134 h 747"/>
                <a:gd name="T54" fmla="*/ 0 w 2064"/>
                <a:gd name="T55" fmla="*/ 176 h 747"/>
                <a:gd name="T56" fmla="*/ 4 w 2064"/>
                <a:gd name="T57" fmla="*/ 220 h 747"/>
                <a:gd name="T58" fmla="*/ 13 w 2064"/>
                <a:gd name="T59" fmla="*/ 245 h 747"/>
                <a:gd name="T60" fmla="*/ 24 w 2064"/>
                <a:gd name="T61" fmla="*/ 268 h 747"/>
                <a:gd name="T62" fmla="*/ 73 w 2064"/>
                <a:gd name="T63" fmla="*/ 314 h 747"/>
                <a:gd name="T64" fmla="*/ 141 w 2064"/>
                <a:gd name="T65" fmla="*/ 354 h 747"/>
                <a:gd name="T66" fmla="*/ 220 w 2064"/>
                <a:gd name="T67" fmla="*/ 392 h 747"/>
                <a:gd name="T68" fmla="*/ 422 w 2064"/>
                <a:gd name="T69" fmla="*/ 462 h 747"/>
                <a:gd name="T70" fmla="*/ 473 w 2064"/>
                <a:gd name="T71" fmla="*/ 475 h 747"/>
                <a:gd name="T72" fmla="*/ 502 w 2064"/>
                <a:gd name="T73" fmla="*/ 488 h 747"/>
                <a:gd name="T74" fmla="*/ 697 w 2064"/>
                <a:gd name="T75" fmla="*/ 563 h 747"/>
                <a:gd name="T76" fmla="*/ 881 w 2064"/>
                <a:gd name="T77" fmla="*/ 625 h 747"/>
                <a:gd name="T78" fmla="*/ 985 w 2064"/>
                <a:gd name="T79" fmla="*/ 654 h 747"/>
                <a:gd name="T80" fmla="*/ 1078 w 2064"/>
                <a:gd name="T81" fmla="*/ 674 h 747"/>
                <a:gd name="T82" fmla="*/ 1316 w 2064"/>
                <a:gd name="T83" fmla="*/ 714 h 747"/>
                <a:gd name="T84" fmla="*/ 1575 w 2064"/>
                <a:gd name="T85" fmla="*/ 743 h 747"/>
                <a:gd name="T86" fmla="*/ 1756 w 2064"/>
                <a:gd name="T87" fmla="*/ 747 h 747"/>
                <a:gd name="T88" fmla="*/ 1861 w 2064"/>
                <a:gd name="T89" fmla="*/ 739 h 747"/>
                <a:gd name="T90" fmla="*/ 1906 w 2064"/>
                <a:gd name="T91" fmla="*/ 731 h 747"/>
                <a:gd name="T92" fmla="*/ 1943 w 2064"/>
                <a:gd name="T93" fmla="*/ 711 h 747"/>
                <a:gd name="T94" fmla="*/ 2007 w 2064"/>
                <a:gd name="T95" fmla="*/ 664 h 747"/>
                <a:gd name="T96" fmla="*/ 2050 w 2064"/>
                <a:gd name="T97" fmla="*/ 610 h 747"/>
                <a:gd name="T98" fmla="*/ 2064 w 2064"/>
                <a:gd name="T99" fmla="*/ 569 h 747"/>
                <a:gd name="T100" fmla="*/ 2064 w 2064"/>
                <a:gd name="T101" fmla="*/ 540 h 747"/>
                <a:gd name="T102" fmla="*/ 2060 w 2064"/>
                <a:gd name="T103" fmla="*/ 525 h 747"/>
                <a:gd name="T104" fmla="*/ 2060 w 2064"/>
                <a:gd name="T105" fmla="*/ 5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64" h="747">
                  <a:moveTo>
                    <a:pt x="2060" y="525"/>
                  </a:moveTo>
                  <a:lnTo>
                    <a:pt x="2046" y="528"/>
                  </a:lnTo>
                  <a:lnTo>
                    <a:pt x="1912" y="543"/>
                  </a:lnTo>
                  <a:lnTo>
                    <a:pt x="1756" y="544"/>
                  </a:lnTo>
                  <a:lnTo>
                    <a:pt x="1643" y="536"/>
                  </a:lnTo>
                  <a:lnTo>
                    <a:pt x="1527" y="514"/>
                  </a:lnTo>
                  <a:lnTo>
                    <a:pt x="1418" y="476"/>
                  </a:lnTo>
                  <a:lnTo>
                    <a:pt x="1369" y="449"/>
                  </a:lnTo>
                  <a:lnTo>
                    <a:pt x="1330" y="430"/>
                  </a:lnTo>
                  <a:lnTo>
                    <a:pt x="1273" y="407"/>
                  </a:lnTo>
                  <a:lnTo>
                    <a:pt x="1234" y="399"/>
                  </a:lnTo>
                  <a:lnTo>
                    <a:pt x="1215" y="397"/>
                  </a:lnTo>
                  <a:lnTo>
                    <a:pt x="1119" y="384"/>
                  </a:lnTo>
                  <a:lnTo>
                    <a:pt x="855" y="322"/>
                  </a:lnTo>
                  <a:lnTo>
                    <a:pt x="638" y="256"/>
                  </a:lnTo>
                  <a:lnTo>
                    <a:pt x="501" y="206"/>
                  </a:lnTo>
                  <a:lnTo>
                    <a:pt x="378" y="151"/>
                  </a:lnTo>
                  <a:lnTo>
                    <a:pt x="279" y="93"/>
                  </a:lnTo>
                  <a:lnTo>
                    <a:pt x="243" y="65"/>
                  </a:lnTo>
                  <a:lnTo>
                    <a:pt x="226" y="52"/>
                  </a:lnTo>
                  <a:lnTo>
                    <a:pt x="148" y="7"/>
                  </a:lnTo>
                  <a:lnTo>
                    <a:pt x="112" y="0"/>
                  </a:lnTo>
                  <a:lnTo>
                    <a:pt x="95" y="6"/>
                  </a:lnTo>
                  <a:lnTo>
                    <a:pt x="89" y="14"/>
                  </a:lnTo>
                  <a:lnTo>
                    <a:pt x="73" y="27"/>
                  </a:lnTo>
                  <a:lnTo>
                    <a:pt x="21" y="98"/>
                  </a:lnTo>
                  <a:lnTo>
                    <a:pt x="7" y="134"/>
                  </a:lnTo>
                  <a:lnTo>
                    <a:pt x="0" y="176"/>
                  </a:lnTo>
                  <a:lnTo>
                    <a:pt x="4" y="220"/>
                  </a:lnTo>
                  <a:lnTo>
                    <a:pt x="13" y="245"/>
                  </a:lnTo>
                  <a:lnTo>
                    <a:pt x="24" y="268"/>
                  </a:lnTo>
                  <a:lnTo>
                    <a:pt x="73" y="314"/>
                  </a:lnTo>
                  <a:lnTo>
                    <a:pt x="141" y="354"/>
                  </a:lnTo>
                  <a:lnTo>
                    <a:pt x="220" y="392"/>
                  </a:lnTo>
                  <a:lnTo>
                    <a:pt x="422" y="462"/>
                  </a:lnTo>
                  <a:lnTo>
                    <a:pt x="473" y="475"/>
                  </a:lnTo>
                  <a:lnTo>
                    <a:pt x="502" y="488"/>
                  </a:lnTo>
                  <a:lnTo>
                    <a:pt x="697" y="563"/>
                  </a:lnTo>
                  <a:lnTo>
                    <a:pt x="881" y="625"/>
                  </a:lnTo>
                  <a:lnTo>
                    <a:pt x="985" y="654"/>
                  </a:lnTo>
                  <a:lnTo>
                    <a:pt x="1078" y="674"/>
                  </a:lnTo>
                  <a:lnTo>
                    <a:pt x="1316" y="714"/>
                  </a:lnTo>
                  <a:lnTo>
                    <a:pt x="1575" y="743"/>
                  </a:lnTo>
                  <a:lnTo>
                    <a:pt x="1756" y="747"/>
                  </a:lnTo>
                  <a:lnTo>
                    <a:pt x="1861" y="739"/>
                  </a:lnTo>
                  <a:lnTo>
                    <a:pt x="1906" y="731"/>
                  </a:lnTo>
                  <a:lnTo>
                    <a:pt x="1943" y="711"/>
                  </a:lnTo>
                  <a:lnTo>
                    <a:pt x="2007" y="664"/>
                  </a:lnTo>
                  <a:lnTo>
                    <a:pt x="2050" y="610"/>
                  </a:lnTo>
                  <a:lnTo>
                    <a:pt x="2064" y="569"/>
                  </a:lnTo>
                  <a:lnTo>
                    <a:pt x="2064" y="540"/>
                  </a:lnTo>
                  <a:lnTo>
                    <a:pt x="2060" y="525"/>
                  </a:lnTo>
                  <a:lnTo>
                    <a:pt x="2060" y="525"/>
                  </a:lnTo>
                  <a:close/>
                </a:path>
              </a:pathLst>
            </a:custGeom>
            <a:solidFill>
              <a:srgbClr val="E0E2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6"/>
            <p:cNvSpPr>
              <a:spLocks/>
            </p:cNvSpPr>
            <p:nvPr/>
          </p:nvSpPr>
          <p:spPr bwMode="auto">
            <a:xfrm>
              <a:off x="2864" y="3576"/>
              <a:ext cx="347" cy="622"/>
            </a:xfrm>
            <a:custGeom>
              <a:avLst/>
              <a:gdLst>
                <a:gd name="T0" fmla="*/ 1024 w 1043"/>
                <a:gd name="T1" fmla="*/ 1843 h 1867"/>
                <a:gd name="T2" fmla="*/ 1033 w 1043"/>
                <a:gd name="T3" fmla="*/ 1833 h 1867"/>
                <a:gd name="T4" fmla="*/ 1043 w 1043"/>
                <a:gd name="T5" fmla="*/ 1814 h 1867"/>
                <a:gd name="T6" fmla="*/ 1043 w 1043"/>
                <a:gd name="T7" fmla="*/ 1794 h 1867"/>
                <a:gd name="T8" fmla="*/ 1033 w 1043"/>
                <a:gd name="T9" fmla="*/ 1775 h 1867"/>
                <a:gd name="T10" fmla="*/ 1024 w 1043"/>
                <a:gd name="T11" fmla="*/ 1765 h 1867"/>
                <a:gd name="T12" fmla="*/ 978 w 1043"/>
                <a:gd name="T13" fmla="*/ 1690 h 1867"/>
                <a:gd name="T14" fmla="*/ 909 w 1043"/>
                <a:gd name="T15" fmla="*/ 1548 h 1867"/>
                <a:gd name="T16" fmla="*/ 861 w 1043"/>
                <a:gd name="T17" fmla="*/ 1399 h 1867"/>
                <a:gd name="T18" fmla="*/ 830 w 1043"/>
                <a:gd name="T19" fmla="*/ 1227 h 1867"/>
                <a:gd name="T20" fmla="*/ 820 w 1043"/>
                <a:gd name="T21" fmla="*/ 1126 h 1867"/>
                <a:gd name="T22" fmla="*/ 811 w 1043"/>
                <a:gd name="T23" fmla="*/ 1071 h 1867"/>
                <a:gd name="T24" fmla="*/ 810 w 1043"/>
                <a:gd name="T25" fmla="*/ 957 h 1867"/>
                <a:gd name="T26" fmla="*/ 820 w 1043"/>
                <a:gd name="T27" fmla="*/ 841 h 1867"/>
                <a:gd name="T28" fmla="*/ 840 w 1043"/>
                <a:gd name="T29" fmla="*/ 727 h 1867"/>
                <a:gd name="T30" fmla="*/ 903 w 1043"/>
                <a:gd name="T31" fmla="*/ 485 h 1867"/>
                <a:gd name="T32" fmla="*/ 922 w 1043"/>
                <a:gd name="T33" fmla="*/ 435 h 1867"/>
                <a:gd name="T34" fmla="*/ 900 w 1043"/>
                <a:gd name="T35" fmla="*/ 433 h 1867"/>
                <a:gd name="T36" fmla="*/ 854 w 1043"/>
                <a:gd name="T37" fmla="*/ 425 h 1867"/>
                <a:gd name="T38" fmla="*/ 784 w 1043"/>
                <a:gd name="T39" fmla="*/ 396 h 1867"/>
                <a:gd name="T40" fmla="*/ 689 w 1043"/>
                <a:gd name="T41" fmla="*/ 334 h 1867"/>
                <a:gd name="T42" fmla="*/ 597 w 1043"/>
                <a:gd name="T43" fmla="*/ 258 h 1867"/>
                <a:gd name="T44" fmla="*/ 474 w 1043"/>
                <a:gd name="T45" fmla="*/ 135 h 1867"/>
                <a:gd name="T46" fmla="*/ 369 w 1043"/>
                <a:gd name="T47" fmla="*/ 13 h 1867"/>
                <a:gd name="T48" fmla="*/ 359 w 1043"/>
                <a:gd name="T49" fmla="*/ 0 h 1867"/>
                <a:gd name="T50" fmla="*/ 26 w 1043"/>
                <a:gd name="T51" fmla="*/ 102 h 1867"/>
                <a:gd name="T52" fmla="*/ 0 w 1043"/>
                <a:gd name="T53" fmla="*/ 152 h 1867"/>
                <a:gd name="T54" fmla="*/ 0 w 1043"/>
                <a:gd name="T55" fmla="*/ 537 h 1867"/>
                <a:gd name="T56" fmla="*/ 768 w 1043"/>
                <a:gd name="T57" fmla="*/ 1791 h 1867"/>
                <a:gd name="T58" fmla="*/ 779 w 1043"/>
                <a:gd name="T59" fmla="*/ 1801 h 1867"/>
                <a:gd name="T60" fmla="*/ 815 w 1043"/>
                <a:gd name="T61" fmla="*/ 1820 h 1867"/>
                <a:gd name="T62" fmla="*/ 890 w 1043"/>
                <a:gd name="T63" fmla="*/ 1849 h 1867"/>
                <a:gd name="T64" fmla="*/ 948 w 1043"/>
                <a:gd name="T65" fmla="*/ 1867 h 1867"/>
                <a:gd name="T66" fmla="*/ 998 w 1043"/>
                <a:gd name="T67" fmla="*/ 1856 h 1867"/>
                <a:gd name="T68" fmla="*/ 1024 w 1043"/>
                <a:gd name="T69" fmla="*/ 1843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3" h="1867">
                  <a:moveTo>
                    <a:pt x="1024" y="1843"/>
                  </a:moveTo>
                  <a:lnTo>
                    <a:pt x="1033" y="1833"/>
                  </a:lnTo>
                  <a:lnTo>
                    <a:pt x="1043" y="1814"/>
                  </a:lnTo>
                  <a:lnTo>
                    <a:pt x="1043" y="1794"/>
                  </a:lnTo>
                  <a:lnTo>
                    <a:pt x="1033" y="1775"/>
                  </a:lnTo>
                  <a:lnTo>
                    <a:pt x="1024" y="1765"/>
                  </a:lnTo>
                  <a:lnTo>
                    <a:pt x="978" y="1690"/>
                  </a:lnTo>
                  <a:lnTo>
                    <a:pt x="909" y="1548"/>
                  </a:lnTo>
                  <a:lnTo>
                    <a:pt x="861" y="1399"/>
                  </a:lnTo>
                  <a:lnTo>
                    <a:pt x="830" y="1227"/>
                  </a:lnTo>
                  <a:lnTo>
                    <a:pt x="820" y="1126"/>
                  </a:lnTo>
                  <a:lnTo>
                    <a:pt x="811" y="1071"/>
                  </a:lnTo>
                  <a:lnTo>
                    <a:pt x="810" y="957"/>
                  </a:lnTo>
                  <a:lnTo>
                    <a:pt x="820" y="841"/>
                  </a:lnTo>
                  <a:lnTo>
                    <a:pt x="840" y="727"/>
                  </a:lnTo>
                  <a:lnTo>
                    <a:pt x="903" y="485"/>
                  </a:lnTo>
                  <a:lnTo>
                    <a:pt x="922" y="435"/>
                  </a:lnTo>
                  <a:lnTo>
                    <a:pt x="900" y="433"/>
                  </a:lnTo>
                  <a:lnTo>
                    <a:pt x="854" y="425"/>
                  </a:lnTo>
                  <a:lnTo>
                    <a:pt x="784" y="396"/>
                  </a:lnTo>
                  <a:lnTo>
                    <a:pt x="689" y="334"/>
                  </a:lnTo>
                  <a:lnTo>
                    <a:pt x="597" y="258"/>
                  </a:lnTo>
                  <a:lnTo>
                    <a:pt x="474" y="135"/>
                  </a:lnTo>
                  <a:lnTo>
                    <a:pt x="369" y="13"/>
                  </a:lnTo>
                  <a:lnTo>
                    <a:pt x="359" y="0"/>
                  </a:lnTo>
                  <a:lnTo>
                    <a:pt x="26" y="102"/>
                  </a:lnTo>
                  <a:lnTo>
                    <a:pt x="0" y="152"/>
                  </a:lnTo>
                  <a:lnTo>
                    <a:pt x="0" y="537"/>
                  </a:lnTo>
                  <a:lnTo>
                    <a:pt x="768" y="1791"/>
                  </a:lnTo>
                  <a:lnTo>
                    <a:pt x="779" y="1801"/>
                  </a:lnTo>
                  <a:lnTo>
                    <a:pt x="815" y="1820"/>
                  </a:lnTo>
                  <a:lnTo>
                    <a:pt x="890" y="1849"/>
                  </a:lnTo>
                  <a:lnTo>
                    <a:pt x="948" y="1867"/>
                  </a:lnTo>
                  <a:lnTo>
                    <a:pt x="998" y="1856"/>
                  </a:lnTo>
                  <a:lnTo>
                    <a:pt x="1024" y="1843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7"/>
            <p:cNvSpPr>
              <a:spLocks/>
            </p:cNvSpPr>
            <p:nvPr/>
          </p:nvSpPr>
          <p:spPr bwMode="auto">
            <a:xfrm>
              <a:off x="2776" y="3619"/>
              <a:ext cx="429" cy="591"/>
            </a:xfrm>
            <a:custGeom>
              <a:avLst/>
              <a:gdLst>
                <a:gd name="T0" fmla="*/ 1287 w 1287"/>
                <a:gd name="T1" fmla="*/ 1715 h 1775"/>
                <a:gd name="T2" fmla="*/ 1276 w 1287"/>
                <a:gd name="T3" fmla="*/ 1708 h 1775"/>
                <a:gd name="T4" fmla="*/ 1172 w 1287"/>
                <a:gd name="T5" fmla="*/ 1629 h 1775"/>
                <a:gd name="T6" fmla="*/ 1061 w 1287"/>
                <a:gd name="T7" fmla="*/ 1523 h 1775"/>
                <a:gd name="T8" fmla="*/ 986 w 1287"/>
                <a:gd name="T9" fmla="*/ 1438 h 1775"/>
                <a:gd name="T10" fmla="*/ 920 w 1287"/>
                <a:gd name="T11" fmla="*/ 1341 h 1775"/>
                <a:gd name="T12" fmla="*/ 868 w 1287"/>
                <a:gd name="T13" fmla="*/ 1234 h 1775"/>
                <a:gd name="T14" fmla="*/ 852 w 1287"/>
                <a:gd name="T15" fmla="*/ 1176 h 1775"/>
                <a:gd name="T16" fmla="*/ 851 w 1287"/>
                <a:gd name="T17" fmla="*/ 1158 h 1775"/>
                <a:gd name="T18" fmla="*/ 842 w 1287"/>
                <a:gd name="T19" fmla="*/ 1120 h 1775"/>
                <a:gd name="T20" fmla="*/ 822 w 1287"/>
                <a:gd name="T21" fmla="*/ 1087 h 1775"/>
                <a:gd name="T22" fmla="*/ 793 w 1287"/>
                <a:gd name="T23" fmla="*/ 1060 h 1775"/>
                <a:gd name="T24" fmla="*/ 775 w 1287"/>
                <a:gd name="T25" fmla="*/ 1048 h 1775"/>
                <a:gd name="T26" fmla="*/ 721 w 1287"/>
                <a:gd name="T27" fmla="*/ 972 h 1775"/>
                <a:gd name="T28" fmla="*/ 580 w 1287"/>
                <a:gd name="T29" fmla="*/ 749 h 1775"/>
                <a:gd name="T30" fmla="*/ 471 w 1287"/>
                <a:gd name="T31" fmla="*/ 554 h 1775"/>
                <a:gd name="T32" fmla="*/ 406 w 1287"/>
                <a:gd name="T33" fmla="*/ 426 h 1775"/>
                <a:gd name="T34" fmla="*/ 354 w 1287"/>
                <a:gd name="T35" fmla="*/ 305 h 1775"/>
                <a:gd name="T36" fmla="*/ 321 w 1287"/>
                <a:gd name="T37" fmla="*/ 199 h 1775"/>
                <a:gd name="T38" fmla="*/ 314 w 1287"/>
                <a:gd name="T39" fmla="*/ 153 h 1775"/>
                <a:gd name="T40" fmla="*/ 314 w 1287"/>
                <a:gd name="T41" fmla="*/ 134 h 1775"/>
                <a:gd name="T42" fmla="*/ 297 w 1287"/>
                <a:gd name="T43" fmla="*/ 48 h 1775"/>
                <a:gd name="T44" fmla="*/ 274 w 1287"/>
                <a:gd name="T45" fmla="*/ 13 h 1775"/>
                <a:gd name="T46" fmla="*/ 252 w 1287"/>
                <a:gd name="T47" fmla="*/ 0 h 1775"/>
                <a:gd name="T48" fmla="*/ 238 w 1287"/>
                <a:gd name="T49" fmla="*/ 0 h 1775"/>
                <a:gd name="T50" fmla="*/ 219 w 1287"/>
                <a:gd name="T51" fmla="*/ 0 h 1775"/>
                <a:gd name="T52" fmla="*/ 114 w 1287"/>
                <a:gd name="T53" fmla="*/ 23 h 1775"/>
                <a:gd name="T54" fmla="*/ 58 w 1287"/>
                <a:gd name="T55" fmla="*/ 53 h 1775"/>
                <a:gd name="T56" fmla="*/ 23 w 1287"/>
                <a:gd name="T57" fmla="*/ 84 h 1775"/>
                <a:gd name="T58" fmla="*/ 7 w 1287"/>
                <a:gd name="T59" fmla="*/ 102 h 1775"/>
                <a:gd name="T60" fmla="*/ 0 w 1287"/>
                <a:gd name="T61" fmla="*/ 128 h 1775"/>
                <a:gd name="T62" fmla="*/ 4 w 1287"/>
                <a:gd name="T63" fmla="*/ 193 h 1775"/>
                <a:gd name="T64" fmla="*/ 26 w 1287"/>
                <a:gd name="T65" fmla="*/ 271 h 1775"/>
                <a:gd name="T66" fmla="*/ 59 w 1287"/>
                <a:gd name="T67" fmla="*/ 353 h 1775"/>
                <a:gd name="T68" fmla="*/ 158 w 1287"/>
                <a:gd name="T69" fmla="*/ 543 h 1775"/>
                <a:gd name="T70" fmla="*/ 187 w 1287"/>
                <a:gd name="T71" fmla="*/ 587 h 1775"/>
                <a:gd name="T72" fmla="*/ 199 w 1287"/>
                <a:gd name="T73" fmla="*/ 616 h 1775"/>
                <a:gd name="T74" fmla="*/ 292 w 1287"/>
                <a:gd name="T75" fmla="*/ 806 h 1775"/>
                <a:gd name="T76" fmla="*/ 386 w 1287"/>
                <a:gd name="T77" fmla="*/ 979 h 1775"/>
                <a:gd name="T78" fmla="*/ 442 w 1287"/>
                <a:gd name="T79" fmla="*/ 1074 h 1775"/>
                <a:gd name="T80" fmla="*/ 464 w 1287"/>
                <a:gd name="T81" fmla="*/ 1115 h 1775"/>
                <a:gd name="T82" fmla="*/ 520 w 1287"/>
                <a:gd name="T83" fmla="*/ 1202 h 1775"/>
                <a:gd name="T84" fmla="*/ 626 w 1287"/>
                <a:gd name="T85" fmla="*/ 1349 h 1775"/>
                <a:gd name="T86" fmla="*/ 799 w 1287"/>
                <a:gd name="T87" fmla="*/ 1546 h 1775"/>
                <a:gd name="T88" fmla="*/ 933 w 1287"/>
                <a:gd name="T89" fmla="*/ 1672 h 1775"/>
                <a:gd name="T90" fmla="*/ 1018 w 1287"/>
                <a:gd name="T91" fmla="*/ 1739 h 1775"/>
                <a:gd name="T92" fmla="*/ 1057 w 1287"/>
                <a:gd name="T93" fmla="*/ 1765 h 1775"/>
                <a:gd name="T94" fmla="*/ 1087 w 1287"/>
                <a:gd name="T95" fmla="*/ 1774 h 1775"/>
                <a:gd name="T96" fmla="*/ 1150 w 1287"/>
                <a:gd name="T97" fmla="*/ 1775 h 1775"/>
                <a:gd name="T98" fmla="*/ 1212 w 1287"/>
                <a:gd name="T99" fmla="*/ 1761 h 1775"/>
                <a:gd name="T100" fmla="*/ 1267 w 1287"/>
                <a:gd name="T101" fmla="*/ 1732 h 1775"/>
                <a:gd name="T102" fmla="*/ 1287 w 1287"/>
                <a:gd name="T103" fmla="*/ 1715 h 1775"/>
                <a:gd name="T104" fmla="*/ 1287 w 1287"/>
                <a:gd name="T105" fmla="*/ 1715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7" h="1775">
                  <a:moveTo>
                    <a:pt x="1287" y="1715"/>
                  </a:moveTo>
                  <a:lnTo>
                    <a:pt x="1276" y="1708"/>
                  </a:lnTo>
                  <a:lnTo>
                    <a:pt x="1172" y="1629"/>
                  </a:lnTo>
                  <a:lnTo>
                    <a:pt x="1061" y="1523"/>
                  </a:lnTo>
                  <a:lnTo>
                    <a:pt x="986" y="1438"/>
                  </a:lnTo>
                  <a:lnTo>
                    <a:pt x="920" y="1341"/>
                  </a:lnTo>
                  <a:lnTo>
                    <a:pt x="868" y="1234"/>
                  </a:lnTo>
                  <a:lnTo>
                    <a:pt x="852" y="1176"/>
                  </a:lnTo>
                  <a:lnTo>
                    <a:pt x="851" y="1158"/>
                  </a:lnTo>
                  <a:lnTo>
                    <a:pt x="842" y="1120"/>
                  </a:lnTo>
                  <a:lnTo>
                    <a:pt x="822" y="1087"/>
                  </a:lnTo>
                  <a:lnTo>
                    <a:pt x="793" y="1060"/>
                  </a:lnTo>
                  <a:lnTo>
                    <a:pt x="775" y="1048"/>
                  </a:lnTo>
                  <a:lnTo>
                    <a:pt x="721" y="972"/>
                  </a:lnTo>
                  <a:lnTo>
                    <a:pt x="580" y="749"/>
                  </a:lnTo>
                  <a:lnTo>
                    <a:pt x="471" y="554"/>
                  </a:lnTo>
                  <a:lnTo>
                    <a:pt x="406" y="426"/>
                  </a:lnTo>
                  <a:lnTo>
                    <a:pt x="354" y="305"/>
                  </a:lnTo>
                  <a:lnTo>
                    <a:pt x="321" y="199"/>
                  </a:lnTo>
                  <a:lnTo>
                    <a:pt x="314" y="153"/>
                  </a:lnTo>
                  <a:lnTo>
                    <a:pt x="314" y="134"/>
                  </a:lnTo>
                  <a:lnTo>
                    <a:pt x="297" y="48"/>
                  </a:lnTo>
                  <a:lnTo>
                    <a:pt x="274" y="13"/>
                  </a:lnTo>
                  <a:lnTo>
                    <a:pt x="252" y="0"/>
                  </a:lnTo>
                  <a:lnTo>
                    <a:pt x="238" y="0"/>
                  </a:lnTo>
                  <a:lnTo>
                    <a:pt x="219" y="0"/>
                  </a:lnTo>
                  <a:lnTo>
                    <a:pt x="114" y="23"/>
                  </a:lnTo>
                  <a:lnTo>
                    <a:pt x="58" y="53"/>
                  </a:lnTo>
                  <a:lnTo>
                    <a:pt x="23" y="84"/>
                  </a:lnTo>
                  <a:lnTo>
                    <a:pt x="7" y="102"/>
                  </a:lnTo>
                  <a:lnTo>
                    <a:pt x="0" y="128"/>
                  </a:lnTo>
                  <a:lnTo>
                    <a:pt x="4" y="193"/>
                  </a:lnTo>
                  <a:lnTo>
                    <a:pt x="26" y="271"/>
                  </a:lnTo>
                  <a:lnTo>
                    <a:pt x="59" y="353"/>
                  </a:lnTo>
                  <a:lnTo>
                    <a:pt x="158" y="543"/>
                  </a:lnTo>
                  <a:lnTo>
                    <a:pt x="187" y="587"/>
                  </a:lnTo>
                  <a:lnTo>
                    <a:pt x="199" y="616"/>
                  </a:lnTo>
                  <a:lnTo>
                    <a:pt x="292" y="806"/>
                  </a:lnTo>
                  <a:lnTo>
                    <a:pt x="386" y="979"/>
                  </a:lnTo>
                  <a:lnTo>
                    <a:pt x="442" y="1074"/>
                  </a:lnTo>
                  <a:lnTo>
                    <a:pt x="464" y="1115"/>
                  </a:lnTo>
                  <a:lnTo>
                    <a:pt x="520" y="1202"/>
                  </a:lnTo>
                  <a:lnTo>
                    <a:pt x="626" y="1349"/>
                  </a:lnTo>
                  <a:lnTo>
                    <a:pt x="799" y="1546"/>
                  </a:lnTo>
                  <a:lnTo>
                    <a:pt x="933" y="1672"/>
                  </a:lnTo>
                  <a:lnTo>
                    <a:pt x="1018" y="1739"/>
                  </a:lnTo>
                  <a:lnTo>
                    <a:pt x="1057" y="1765"/>
                  </a:lnTo>
                  <a:lnTo>
                    <a:pt x="1087" y="1774"/>
                  </a:lnTo>
                  <a:lnTo>
                    <a:pt x="1150" y="1775"/>
                  </a:lnTo>
                  <a:lnTo>
                    <a:pt x="1212" y="1761"/>
                  </a:lnTo>
                  <a:lnTo>
                    <a:pt x="1267" y="1732"/>
                  </a:lnTo>
                  <a:lnTo>
                    <a:pt x="1287" y="1715"/>
                  </a:lnTo>
                  <a:lnTo>
                    <a:pt x="1287" y="1715"/>
                  </a:lnTo>
                  <a:close/>
                </a:path>
              </a:pathLst>
            </a:custGeom>
            <a:solidFill>
              <a:srgbClr val="E0E2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8"/>
            <p:cNvSpPr>
              <a:spLocks/>
            </p:cNvSpPr>
            <p:nvPr/>
          </p:nvSpPr>
          <p:spPr bwMode="auto">
            <a:xfrm>
              <a:off x="3469" y="1963"/>
              <a:ext cx="1144" cy="959"/>
            </a:xfrm>
            <a:custGeom>
              <a:avLst/>
              <a:gdLst>
                <a:gd name="T0" fmla="*/ 487 w 3430"/>
                <a:gd name="T1" fmla="*/ 204 h 2875"/>
                <a:gd name="T2" fmla="*/ 476 w 3430"/>
                <a:gd name="T3" fmla="*/ 375 h 2875"/>
                <a:gd name="T4" fmla="*/ 520 w 3430"/>
                <a:gd name="T5" fmla="*/ 550 h 2875"/>
                <a:gd name="T6" fmla="*/ 550 w 3430"/>
                <a:gd name="T7" fmla="*/ 632 h 2875"/>
                <a:gd name="T8" fmla="*/ 561 w 3430"/>
                <a:gd name="T9" fmla="*/ 803 h 2875"/>
                <a:gd name="T10" fmla="*/ 523 w 3430"/>
                <a:gd name="T11" fmla="*/ 983 h 2875"/>
                <a:gd name="T12" fmla="*/ 487 w 3430"/>
                <a:gd name="T13" fmla="*/ 1074 h 2875"/>
                <a:gd name="T14" fmla="*/ 329 w 3430"/>
                <a:gd name="T15" fmla="*/ 1621 h 2875"/>
                <a:gd name="T16" fmla="*/ 258 w 3430"/>
                <a:gd name="T17" fmla="*/ 2013 h 2875"/>
                <a:gd name="T18" fmla="*/ 255 w 3430"/>
                <a:gd name="T19" fmla="*/ 2126 h 2875"/>
                <a:gd name="T20" fmla="*/ 198 w 3430"/>
                <a:gd name="T21" fmla="*/ 2340 h 2875"/>
                <a:gd name="T22" fmla="*/ 81 w 3430"/>
                <a:gd name="T23" fmla="*/ 2570 h 2875"/>
                <a:gd name="T24" fmla="*/ 0 w 3430"/>
                <a:gd name="T25" fmla="*/ 2687 h 2875"/>
                <a:gd name="T26" fmla="*/ 199 w 3430"/>
                <a:gd name="T27" fmla="*/ 2774 h 2875"/>
                <a:gd name="T28" fmla="*/ 457 w 3430"/>
                <a:gd name="T29" fmla="*/ 2849 h 2875"/>
                <a:gd name="T30" fmla="*/ 703 w 3430"/>
                <a:gd name="T31" fmla="*/ 2875 h 2875"/>
                <a:gd name="T32" fmla="*/ 941 w 3430"/>
                <a:gd name="T33" fmla="*/ 2854 h 2875"/>
                <a:gd name="T34" fmla="*/ 1767 w 3430"/>
                <a:gd name="T35" fmla="*/ 1867 h 2875"/>
                <a:gd name="T36" fmla="*/ 2442 w 3430"/>
                <a:gd name="T37" fmla="*/ 2471 h 2875"/>
                <a:gd name="T38" fmla="*/ 2614 w 3430"/>
                <a:gd name="T39" fmla="*/ 2335 h 2875"/>
                <a:gd name="T40" fmla="*/ 2851 w 3430"/>
                <a:gd name="T41" fmla="*/ 2232 h 2875"/>
                <a:gd name="T42" fmla="*/ 3031 w 3430"/>
                <a:gd name="T43" fmla="*/ 2194 h 2875"/>
                <a:gd name="T44" fmla="*/ 3246 w 3430"/>
                <a:gd name="T45" fmla="*/ 2184 h 2875"/>
                <a:gd name="T46" fmla="*/ 3430 w 3430"/>
                <a:gd name="T47" fmla="*/ 2201 h 2875"/>
                <a:gd name="T48" fmla="*/ 3159 w 3430"/>
                <a:gd name="T49" fmla="*/ 1490 h 2875"/>
                <a:gd name="T50" fmla="*/ 2953 w 3430"/>
                <a:gd name="T51" fmla="*/ 1051 h 2875"/>
                <a:gd name="T52" fmla="*/ 2854 w 3430"/>
                <a:gd name="T53" fmla="*/ 901 h 2875"/>
                <a:gd name="T54" fmla="*/ 2647 w 3430"/>
                <a:gd name="T55" fmla="*/ 518 h 2875"/>
                <a:gd name="T56" fmla="*/ 2496 w 3430"/>
                <a:gd name="T57" fmla="*/ 315 h 2875"/>
                <a:gd name="T58" fmla="*/ 2437 w 3430"/>
                <a:gd name="T59" fmla="*/ 266 h 2875"/>
                <a:gd name="T60" fmla="*/ 2225 w 3430"/>
                <a:gd name="T61" fmla="*/ 197 h 2875"/>
                <a:gd name="T62" fmla="*/ 1665 w 3430"/>
                <a:gd name="T63" fmla="*/ 102 h 2875"/>
                <a:gd name="T64" fmla="*/ 717 w 3430"/>
                <a:gd name="T65" fmla="*/ 0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30" h="2875">
                  <a:moveTo>
                    <a:pt x="717" y="0"/>
                  </a:moveTo>
                  <a:lnTo>
                    <a:pt x="487" y="204"/>
                  </a:lnTo>
                  <a:lnTo>
                    <a:pt x="480" y="226"/>
                  </a:lnTo>
                  <a:lnTo>
                    <a:pt x="476" y="375"/>
                  </a:lnTo>
                  <a:lnTo>
                    <a:pt x="494" y="476"/>
                  </a:lnTo>
                  <a:lnTo>
                    <a:pt x="520" y="550"/>
                  </a:lnTo>
                  <a:lnTo>
                    <a:pt x="538" y="589"/>
                  </a:lnTo>
                  <a:lnTo>
                    <a:pt x="550" y="632"/>
                  </a:lnTo>
                  <a:lnTo>
                    <a:pt x="562" y="718"/>
                  </a:lnTo>
                  <a:lnTo>
                    <a:pt x="561" y="803"/>
                  </a:lnTo>
                  <a:lnTo>
                    <a:pt x="549" y="882"/>
                  </a:lnTo>
                  <a:lnTo>
                    <a:pt x="523" y="983"/>
                  </a:lnTo>
                  <a:lnTo>
                    <a:pt x="491" y="1067"/>
                  </a:lnTo>
                  <a:lnTo>
                    <a:pt x="487" y="1074"/>
                  </a:lnTo>
                  <a:lnTo>
                    <a:pt x="458" y="1160"/>
                  </a:lnTo>
                  <a:lnTo>
                    <a:pt x="329" y="1621"/>
                  </a:lnTo>
                  <a:lnTo>
                    <a:pt x="277" y="1867"/>
                  </a:lnTo>
                  <a:lnTo>
                    <a:pt x="258" y="2013"/>
                  </a:lnTo>
                  <a:lnTo>
                    <a:pt x="257" y="2073"/>
                  </a:lnTo>
                  <a:lnTo>
                    <a:pt x="255" y="2126"/>
                  </a:lnTo>
                  <a:lnTo>
                    <a:pt x="234" y="2234"/>
                  </a:lnTo>
                  <a:lnTo>
                    <a:pt x="198" y="2340"/>
                  </a:lnTo>
                  <a:lnTo>
                    <a:pt x="153" y="2440"/>
                  </a:lnTo>
                  <a:lnTo>
                    <a:pt x="81" y="2570"/>
                  </a:lnTo>
                  <a:lnTo>
                    <a:pt x="9" y="2676"/>
                  </a:lnTo>
                  <a:lnTo>
                    <a:pt x="0" y="2687"/>
                  </a:lnTo>
                  <a:lnTo>
                    <a:pt x="68" y="2720"/>
                  </a:lnTo>
                  <a:lnTo>
                    <a:pt x="199" y="2774"/>
                  </a:lnTo>
                  <a:lnTo>
                    <a:pt x="329" y="2818"/>
                  </a:lnTo>
                  <a:lnTo>
                    <a:pt x="457" y="2849"/>
                  </a:lnTo>
                  <a:lnTo>
                    <a:pt x="581" y="2868"/>
                  </a:lnTo>
                  <a:lnTo>
                    <a:pt x="703" y="2875"/>
                  </a:lnTo>
                  <a:lnTo>
                    <a:pt x="824" y="2871"/>
                  </a:lnTo>
                  <a:lnTo>
                    <a:pt x="941" y="2854"/>
                  </a:lnTo>
                  <a:lnTo>
                    <a:pt x="998" y="2841"/>
                  </a:lnTo>
                  <a:lnTo>
                    <a:pt x="1767" y="1867"/>
                  </a:lnTo>
                  <a:lnTo>
                    <a:pt x="2432" y="2482"/>
                  </a:lnTo>
                  <a:lnTo>
                    <a:pt x="2442" y="2471"/>
                  </a:lnTo>
                  <a:lnTo>
                    <a:pt x="2523" y="2397"/>
                  </a:lnTo>
                  <a:lnTo>
                    <a:pt x="2614" y="2335"/>
                  </a:lnTo>
                  <a:lnTo>
                    <a:pt x="2736" y="2272"/>
                  </a:lnTo>
                  <a:lnTo>
                    <a:pt x="2851" y="2232"/>
                  </a:lnTo>
                  <a:lnTo>
                    <a:pt x="2936" y="2210"/>
                  </a:lnTo>
                  <a:lnTo>
                    <a:pt x="3031" y="2194"/>
                  </a:lnTo>
                  <a:lnTo>
                    <a:pt x="3133" y="2184"/>
                  </a:lnTo>
                  <a:lnTo>
                    <a:pt x="3246" y="2184"/>
                  </a:lnTo>
                  <a:lnTo>
                    <a:pt x="3367" y="2193"/>
                  </a:lnTo>
                  <a:lnTo>
                    <a:pt x="3430" y="2201"/>
                  </a:lnTo>
                  <a:lnTo>
                    <a:pt x="3388" y="2082"/>
                  </a:lnTo>
                  <a:lnTo>
                    <a:pt x="3159" y="1490"/>
                  </a:lnTo>
                  <a:lnTo>
                    <a:pt x="3033" y="1202"/>
                  </a:lnTo>
                  <a:lnTo>
                    <a:pt x="2953" y="1051"/>
                  </a:lnTo>
                  <a:lnTo>
                    <a:pt x="2919" y="998"/>
                  </a:lnTo>
                  <a:lnTo>
                    <a:pt x="2854" y="901"/>
                  </a:lnTo>
                  <a:lnTo>
                    <a:pt x="2748" y="705"/>
                  </a:lnTo>
                  <a:lnTo>
                    <a:pt x="2647" y="518"/>
                  </a:lnTo>
                  <a:lnTo>
                    <a:pt x="2562" y="391"/>
                  </a:lnTo>
                  <a:lnTo>
                    <a:pt x="2496" y="315"/>
                  </a:lnTo>
                  <a:lnTo>
                    <a:pt x="2458" y="280"/>
                  </a:lnTo>
                  <a:lnTo>
                    <a:pt x="2437" y="266"/>
                  </a:lnTo>
                  <a:lnTo>
                    <a:pt x="2369" y="239"/>
                  </a:lnTo>
                  <a:lnTo>
                    <a:pt x="2225" y="197"/>
                  </a:lnTo>
                  <a:lnTo>
                    <a:pt x="1966" y="146"/>
                  </a:lnTo>
                  <a:lnTo>
                    <a:pt x="1665" y="102"/>
                  </a:lnTo>
                  <a:lnTo>
                    <a:pt x="909" y="15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9"/>
            <p:cNvSpPr>
              <a:spLocks/>
            </p:cNvSpPr>
            <p:nvPr/>
          </p:nvSpPr>
          <p:spPr bwMode="auto">
            <a:xfrm>
              <a:off x="3587" y="979"/>
              <a:ext cx="352" cy="523"/>
            </a:xfrm>
            <a:custGeom>
              <a:avLst/>
              <a:gdLst>
                <a:gd name="T0" fmla="*/ 852 w 1057"/>
                <a:gd name="T1" fmla="*/ 189 h 1571"/>
                <a:gd name="T2" fmla="*/ 1057 w 1057"/>
                <a:gd name="T3" fmla="*/ 1571 h 1571"/>
                <a:gd name="T4" fmla="*/ 996 w 1057"/>
                <a:gd name="T5" fmla="*/ 1545 h 1571"/>
                <a:gd name="T6" fmla="*/ 674 w 1057"/>
                <a:gd name="T7" fmla="*/ 1388 h 1571"/>
                <a:gd name="T8" fmla="*/ 505 w 1057"/>
                <a:gd name="T9" fmla="*/ 1289 h 1571"/>
                <a:gd name="T10" fmla="*/ 406 w 1057"/>
                <a:gd name="T11" fmla="*/ 1220 h 1571"/>
                <a:gd name="T12" fmla="*/ 365 w 1057"/>
                <a:gd name="T13" fmla="*/ 1187 h 1571"/>
                <a:gd name="T14" fmla="*/ 292 w 1057"/>
                <a:gd name="T15" fmla="*/ 1132 h 1571"/>
                <a:gd name="T16" fmla="*/ 177 w 1057"/>
                <a:gd name="T17" fmla="*/ 1056 h 1571"/>
                <a:gd name="T18" fmla="*/ 135 w 1057"/>
                <a:gd name="T19" fmla="*/ 1033 h 1571"/>
                <a:gd name="T20" fmla="*/ 98 w 1057"/>
                <a:gd name="T21" fmla="*/ 1013 h 1571"/>
                <a:gd name="T22" fmla="*/ 42 w 1057"/>
                <a:gd name="T23" fmla="*/ 958 h 1571"/>
                <a:gd name="T24" fmla="*/ 8 w 1057"/>
                <a:gd name="T25" fmla="*/ 896 h 1571"/>
                <a:gd name="T26" fmla="*/ 0 w 1057"/>
                <a:gd name="T27" fmla="*/ 848 h 1571"/>
                <a:gd name="T28" fmla="*/ 3 w 1057"/>
                <a:gd name="T29" fmla="*/ 817 h 1571"/>
                <a:gd name="T30" fmla="*/ 7 w 1057"/>
                <a:gd name="T31" fmla="*/ 802 h 1571"/>
                <a:gd name="T32" fmla="*/ 7 w 1057"/>
                <a:gd name="T33" fmla="*/ 784 h 1571"/>
                <a:gd name="T34" fmla="*/ 17 w 1057"/>
                <a:gd name="T35" fmla="*/ 736 h 1571"/>
                <a:gd name="T36" fmla="*/ 33 w 1057"/>
                <a:gd name="T37" fmla="*/ 700 h 1571"/>
                <a:gd name="T38" fmla="*/ 80 w 1057"/>
                <a:gd name="T39" fmla="*/ 559 h 1571"/>
                <a:gd name="T40" fmla="*/ 193 w 1057"/>
                <a:gd name="T41" fmla="*/ 271 h 1571"/>
                <a:gd name="T42" fmla="*/ 275 w 1057"/>
                <a:gd name="T43" fmla="*/ 98 h 1571"/>
                <a:gd name="T44" fmla="*/ 314 w 1057"/>
                <a:gd name="T45" fmla="*/ 35 h 1571"/>
                <a:gd name="T46" fmla="*/ 330 w 1057"/>
                <a:gd name="T47" fmla="*/ 23 h 1571"/>
                <a:gd name="T48" fmla="*/ 363 w 1057"/>
                <a:gd name="T49" fmla="*/ 9 h 1571"/>
                <a:gd name="T50" fmla="*/ 420 w 1057"/>
                <a:gd name="T51" fmla="*/ 0 h 1571"/>
                <a:gd name="T52" fmla="*/ 507 w 1057"/>
                <a:gd name="T53" fmla="*/ 13 h 1571"/>
                <a:gd name="T54" fmla="*/ 597 w 1057"/>
                <a:gd name="T55" fmla="*/ 43 h 1571"/>
                <a:gd name="T56" fmla="*/ 724 w 1057"/>
                <a:gd name="T57" fmla="*/ 107 h 1571"/>
                <a:gd name="T58" fmla="*/ 839 w 1057"/>
                <a:gd name="T59" fmla="*/ 180 h 1571"/>
                <a:gd name="T60" fmla="*/ 852 w 1057"/>
                <a:gd name="T61" fmla="*/ 189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57" h="1571">
                  <a:moveTo>
                    <a:pt x="852" y="189"/>
                  </a:moveTo>
                  <a:lnTo>
                    <a:pt x="1057" y="1571"/>
                  </a:lnTo>
                  <a:lnTo>
                    <a:pt x="996" y="1545"/>
                  </a:lnTo>
                  <a:lnTo>
                    <a:pt x="674" y="1388"/>
                  </a:lnTo>
                  <a:lnTo>
                    <a:pt x="505" y="1289"/>
                  </a:lnTo>
                  <a:lnTo>
                    <a:pt x="406" y="1220"/>
                  </a:lnTo>
                  <a:lnTo>
                    <a:pt x="365" y="1187"/>
                  </a:lnTo>
                  <a:lnTo>
                    <a:pt x="292" y="1132"/>
                  </a:lnTo>
                  <a:lnTo>
                    <a:pt x="177" y="1056"/>
                  </a:lnTo>
                  <a:lnTo>
                    <a:pt x="135" y="1033"/>
                  </a:lnTo>
                  <a:lnTo>
                    <a:pt x="98" y="1013"/>
                  </a:lnTo>
                  <a:lnTo>
                    <a:pt x="42" y="958"/>
                  </a:lnTo>
                  <a:lnTo>
                    <a:pt x="8" y="896"/>
                  </a:lnTo>
                  <a:lnTo>
                    <a:pt x="0" y="848"/>
                  </a:lnTo>
                  <a:lnTo>
                    <a:pt x="3" y="817"/>
                  </a:lnTo>
                  <a:lnTo>
                    <a:pt x="7" y="802"/>
                  </a:lnTo>
                  <a:lnTo>
                    <a:pt x="7" y="784"/>
                  </a:lnTo>
                  <a:lnTo>
                    <a:pt x="17" y="736"/>
                  </a:lnTo>
                  <a:lnTo>
                    <a:pt x="33" y="700"/>
                  </a:lnTo>
                  <a:lnTo>
                    <a:pt x="80" y="559"/>
                  </a:lnTo>
                  <a:lnTo>
                    <a:pt x="193" y="271"/>
                  </a:lnTo>
                  <a:lnTo>
                    <a:pt x="275" y="98"/>
                  </a:lnTo>
                  <a:lnTo>
                    <a:pt x="314" y="35"/>
                  </a:lnTo>
                  <a:lnTo>
                    <a:pt x="330" y="23"/>
                  </a:lnTo>
                  <a:lnTo>
                    <a:pt x="363" y="9"/>
                  </a:lnTo>
                  <a:lnTo>
                    <a:pt x="420" y="0"/>
                  </a:lnTo>
                  <a:lnTo>
                    <a:pt x="507" y="13"/>
                  </a:lnTo>
                  <a:lnTo>
                    <a:pt x="597" y="43"/>
                  </a:lnTo>
                  <a:lnTo>
                    <a:pt x="724" y="107"/>
                  </a:lnTo>
                  <a:lnTo>
                    <a:pt x="839" y="180"/>
                  </a:lnTo>
                  <a:lnTo>
                    <a:pt x="852" y="18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20"/>
            <p:cNvSpPr>
              <a:spLocks/>
            </p:cNvSpPr>
            <p:nvPr/>
          </p:nvSpPr>
          <p:spPr bwMode="auto">
            <a:xfrm>
              <a:off x="3700" y="785"/>
              <a:ext cx="341" cy="359"/>
            </a:xfrm>
            <a:custGeom>
              <a:avLst/>
              <a:gdLst>
                <a:gd name="T0" fmla="*/ 537 w 1023"/>
                <a:gd name="T1" fmla="*/ 0 h 1076"/>
                <a:gd name="T2" fmla="*/ 0 w 1023"/>
                <a:gd name="T3" fmla="*/ 615 h 1076"/>
                <a:gd name="T4" fmla="*/ 4 w 1023"/>
                <a:gd name="T5" fmla="*/ 625 h 1076"/>
                <a:gd name="T6" fmla="*/ 66 w 1023"/>
                <a:gd name="T7" fmla="*/ 719 h 1076"/>
                <a:gd name="T8" fmla="*/ 158 w 1023"/>
                <a:gd name="T9" fmla="*/ 824 h 1076"/>
                <a:gd name="T10" fmla="*/ 241 w 1023"/>
                <a:gd name="T11" fmla="*/ 901 h 1076"/>
                <a:gd name="T12" fmla="*/ 344 w 1023"/>
                <a:gd name="T13" fmla="*/ 976 h 1076"/>
                <a:gd name="T14" fmla="*/ 468 w 1023"/>
                <a:gd name="T15" fmla="*/ 1045 h 1076"/>
                <a:gd name="T16" fmla="*/ 537 w 1023"/>
                <a:gd name="T17" fmla="*/ 1076 h 1076"/>
                <a:gd name="T18" fmla="*/ 1023 w 1023"/>
                <a:gd name="T19" fmla="*/ 78 h 1076"/>
                <a:gd name="T20" fmla="*/ 537 w 1023"/>
                <a:gd name="T2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76">
                  <a:moveTo>
                    <a:pt x="537" y="0"/>
                  </a:moveTo>
                  <a:lnTo>
                    <a:pt x="0" y="615"/>
                  </a:lnTo>
                  <a:lnTo>
                    <a:pt x="4" y="625"/>
                  </a:lnTo>
                  <a:lnTo>
                    <a:pt x="66" y="719"/>
                  </a:lnTo>
                  <a:lnTo>
                    <a:pt x="158" y="824"/>
                  </a:lnTo>
                  <a:lnTo>
                    <a:pt x="241" y="901"/>
                  </a:lnTo>
                  <a:lnTo>
                    <a:pt x="344" y="976"/>
                  </a:lnTo>
                  <a:lnTo>
                    <a:pt x="468" y="1045"/>
                  </a:lnTo>
                  <a:lnTo>
                    <a:pt x="537" y="1076"/>
                  </a:lnTo>
                  <a:lnTo>
                    <a:pt x="1023" y="78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21"/>
            <p:cNvSpPr>
              <a:spLocks/>
            </p:cNvSpPr>
            <p:nvPr/>
          </p:nvSpPr>
          <p:spPr bwMode="auto">
            <a:xfrm>
              <a:off x="3632" y="640"/>
              <a:ext cx="837" cy="1520"/>
            </a:xfrm>
            <a:custGeom>
              <a:avLst/>
              <a:gdLst>
                <a:gd name="T0" fmla="*/ 739 w 2513"/>
                <a:gd name="T1" fmla="*/ 477 h 4560"/>
                <a:gd name="T2" fmla="*/ 599 w 2513"/>
                <a:gd name="T3" fmla="*/ 1087 h 4560"/>
                <a:gd name="T4" fmla="*/ 560 w 2513"/>
                <a:gd name="T5" fmla="*/ 1457 h 4560"/>
                <a:gd name="T6" fmla="*/ 586 w 2513"/>
                <a:gd name="T7" fmla="*/ 1853 h 4560"/>
                <a:gd name="T8" fmla="*/ 608 w 2513"/>
                <a:gd name="T9" fmla="*/ 2496 h 4560"/>
                <a:gd name="T10" fmla="*/ 589 w 2513"/>
                <a:gd name="T11" fmla="*/ 2637 h 4560"/>
                <a:gd name="T12" fmla="*/ 428 w 2513"/>
                <a:gd name="T13" fmla="*/ 3273 h 4560"/>
                <a:gd name="T14" fmla="*/ 359 w 2513"/>
                <a:gd name="T15" fmla="*/ 3508 h 4560"/>
                <a:gd name="T16" fmla="*/ 275 w 2513"/>
                <a:gd name="T17" fmla="*/ 3584 h 4560"/>
                <a:gd name="T18" fmla="*/ 146 w 2513"/>
                <a:gd name="T19" fmla="*/ 3743 h 4560"/>
                <a:gd name="T20" fmla="*/ 32 w 2513"/>
                <a:gd name="T21" fmla="*/ 3969 h 4560"/>
                <a:gd name="T22" fmla="*/ 0 w 2513"/>
                <a:gd name="T23" fmla="*/ 4137 h 4560"/>
                <a:gd name="T24" fmla="*/ 16 w 2513"/>
                <a:gd name="T25" fmla="*/ 4176 h 4560"/>
                <a:gd name="T26" fmla="*/ 435 w 2513"/>
                <a:gd name="T27" fmla="*/ 4301 h 4560"/>
                <a:gd name="T28" fmla="*/ 611 w 2513"/>
                <a:gd name="T29" fmla="*/ 4349 h 4560"/>
                <a:gd name="T30" fmla="*/ 1055 w 2513"/>
                <a:gd name="T31" fmla="*/ 4403 h 4560"/>
                <a:gd name="T32" fmla="*/ 1168 w 2513"/>
                <a:gd name="T33" fmla="*/ 4416 h 4560"/>
                <a:gd name="T34" fmla="*/ 1689 w 2513"/>
                <a:gd name="T35" fmla="*/ 4536 h 4560"/>
                <a:gd name="T36" fmla="*/ 1761 w 2513"/>
                <a:gd name="T37" fmla="*/ 4560 h 4560"/>
                <a:gd name="T38" fmla="*/ 1875 w 2513"/>
                <a:gd name="T39" fmla="*/ 4536 h 4560"/>
                <a:gd name="T40" fmla="*/ 2022 w 2513"/>
                <a:gd name="T41" fmla="*/ 4454 h 4560"/>
                <a:gd name="T42" fmla="*/ 1940 w 2513"/>
                <a:gd name="T43" fmla="*/ 4131 h 4560"/>
                <a:gd name="T44" fmla="*/ 1916 w 2513"/>
                <a:gd name="T45" fmla="*/ 3901 h 4560"/>
                <a:gd name="T46" fmla="*/ 1937 w 2513"/>
                <a:gd name="T47" fmla="*/ 3776 h 4560"/>
                <a:gd name="T48" fmla="*/ 2138 w 2513"/>
                <a:gd name="T49" fmla="*/ 3018 h 4560"/>
                <a:gd name="T50" fmla="*/ 2225 w 2513"/>
                <a:gd name="T51" fmla="*/ 2588 h 4560"/>
                <a:gd name="T52" fmla="*/ 2227 w 2513"/>
                <a:gd name="T53" fmla="*/ 2304 h 4560"/>
                <a:gd name="T54" fmla="*/ 2383 w 2513"/>
                <a:gd name="T55" fmla="*/ 1944 h 4560"/>
                <a:gd name="T56" fmla="*/ 2474 w 2513"/>
                <a:gd name="T57" fmla="*/ 1643 h 4560"/>
                <a:gd name="T58" fmla="*/ 2508 w 2513"/>
                <a:gd name="T59" fmla="*/ 1408 h 4560"/>
                <a:gd name="T60" fmla="*/ 2510 w 2513"/>
                <a:gd name="T61" fmla="*/ 1177 h 4560"/>
                <a:gd name="T62" fmla="*/ 2462 w 2513"/>
                <a:gd name="T63" fmla="*/ 873 h 4560"/>
                <a:gd name="T64" fmla="*/ 2356 w 2513"/>
                <a:gd name="T65" fmla="*/ 593 h 4560"/>
                <a:gd name="T66" fmla="*/ 2180 w 2513"/>
                <a:gd name="T67" fmla="*/ 357 h 4560"/>
                <a:gd name="T68" fmla="*/ 1932 w 2513"/>
                <a:gd name="T69" fmla="*/ 154 h 4560"/>
                <a:gd name="T70" fmla="*/ 1715 w 2513"/>
                <a:gd name="T71" fmla="*/ 0 h 4560"/>
                <a:gd name="T72" fmla="*/ 1629 w 2513"/>
                <a:gd name="T73" fmla="*/ 0 h 4560"/>
                <a:gd name="T74" fmla="*/ 1307 w 2513"/>
                <a:gd name="T75" fmla="*/ 17 h 4560"/>
                <a:gd name="T76" fmla="*/ 1202 w 2513"/>
                <a:gd name="T77" fmla="*/ 26 h 4560"/>
                <a:gd name="T78" fmla="*/ 1161 w 2513"/>
                <a:gd name="T79" fmla="*/ 38 h 4560"/>
                <a:gd name="T80" fmla="*/ 1058 w 2513"/>
                <a:gd name="T81" fmla="*/ 138 h 4560"/>
                <a:gd name="T82" fmla="*/ 1047 w 2513"/>
                <a:gd name="T83" fmla="*/ 167 h 4560"/>
                <a:gd name="T84" fmla="*/ 958 w 2513"/>
                <a:gd name="T85" fmla="*/ 261 h 4560"/>
                <a:gd name="T86" fmla="*/ 896 w 2513"/>
                <a:gd name="T87" fmla="*/ 282 h 4560"/>
                <a:gd name="T88" fmla="*/ 809 w 2513"/>
                <a:gd name="T89" fmla="*/ 326 h 4560"/>
                <a:gd name="T90" fmla="*/ 768 w 2513"/>
                <a:gd name="T91" fmla="*/ 385 h 4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13" h="4560">
                  <a:moveTo>
                    <a:pt x="768" y="385"/>
                  </a:moveTo>
                  <a:lnTo>
                    <a:pt x="739" y="477"/>
                  </a:lnTo>
                  <a:lnTo>
                    <a:pt x="635" y="897"/>
                  </a:lnTo>
                  <a:lnTo>
                    <a:pt x="599" y="1087"/>
                  </a:lnTo>
                  <a:lnTo>
                    <a:pt x="572" y="1279"/>
                  </a:lnTo>
                  <a:lnTo>
                    <a:pt x="560" y="1457"/>
                  </a:lnTo>
                  <a:lnTo>
                    <a:pt x="563" y="1537"/>
                  </a:lnTo>
                  <a:lnTo>
                    <a:pt x="586" y="1853"/>
                  </a:lnTo>
                  <a:lnTo>
                    <a:pt x="611" y="2308"/>
                  </a:lnTo>
                  <a:lnTo>
                    <a:pt x="608" y="2496"/>
                  </a:lnTo>
                  <a:lnTo>
                    <a:pt x="598" y="2596"/>
                  </a:lnTo>
                  <a:lnTo>
                    <a:pt x="589" y="2637"/>
                  </a:lnTo>
                  <a:lnTo>
                    <a:pt x="537" y="2854"/>
                  </a:lnTo>
                  <a:lnTo>
                    <a:pt x="428" y="3273"/>
                  </a:lnTo>
                  <a:lnTo>
                    <a:pt x="372" y="3472"/>
                  </a:lnTo>
                  <a:lnTo>
                    <a:pt x="359" y="3508"/>
                  </a:lnTo>
                  <a:lnTo>
                    <a:pt x="347" y="3516"/>
                  </a:lnTo>
                  <a:lnTo>
                    <a:pt x="275" y="3584"/>
                  </a:lnTo>
                  <a:lnTo>
                    <a:pt x="213" y="3653"/>
                  </a:lnTo>
                  <a:lnTo>
                    <a:pt x="146" y="3743"/>
                  </a:lnTo>
                  <a:lnTo>
                    <a:pt x="82" y="3848"/>
                  </a:lnTo>
                  <a:lnTo>
                    <a:pt x="32" y="3969"/>
                  </a:lnTo>
                  <a:lnTo>
                    <a:pt x="9" y="4068"/>
                  </a:lnTo>
                  <a:lnTo>
                    <a:pt x="0" y="4137"/>
                  </a:lnTo>
                  <a:lnTo>
                    <a:pt x="0" y="4173"/>
                  </a:lnTo>
                  <a:lnTo>
                    <a:pt x="16" y="4176"/>
                  </a:lnTo>
                  <a:lnTo>
                    <a:pt x="228" y="4234"/>
                  </a:lnTo>
                  <a:lnTo>
                    <a:pt x="435" y="4301"/>
                  </a:lnTo>
                  <a:lnTo>
                    <a:pt x="493" y="4320"/>
                  </a:lnTo>
                  <a:lnTo>
                    <a:pt x="611" y="4349"/>
                  </a:lnTo>
                  <a:lnTo>
                    <a:pt x="782" y="4379"/>
                  </a:lnTo>
                  <a:lnTo>
                    <a:pt x="1055" y="4403"/>
                  </a:lnTo>
                  <a:lnTo>
                    <a:pt x="1100" y="4403"/>
                  </a:lnTo>
                  <a:lnTo>
                    <a:pt x="1168" y="4416"/>
                  </a:lnTo>
                  <a:lnTo>
                    <a:pt x="1495" y="4486"/>
                  </a:lnTo>
                  <a:lnTo>
                    <a:pt x="1689" y="4536"/>
                  </a:lnTo>
                  <a:lnTo>
                    <a:pt x="1741" y="4558"/>
                  </a:lnTo>
                  <a:lnTo>
                    <a:pt x="1761" y="4560"/>
                  </a:lnTo>
                  <a:lnTo>
                    <a:pt x="1804" y="4558"/>
                  </a:lnTo>
                  <a:lnTo>
                    <a:pt x="1875" y="4536"/>
                  </a:lnTo>
                  <a:lnTo>
                    <a:pt x="2000" y="4471"/>
                  </a:lnTo>
                  <a:lnTo>
                    <a:pt x="2022" y="4454"/>
                  </a:lnTo>
                  <a:lnTo>
                    <a:pt x="2006" y="4403"/>
                  </a:lnTo>
                  <a:lnTo>
                    <a:pt x="1940" y="4131"/>
                  </a:lnTo>
                  <a:lnTo>
                    <a:pt x="1919" y="3986"/>
                  </a:lnTo>
                  <a:lnTo>
                    <a:pt x="1916" y="3901"/>
                  </a:lnTo>
                  <a:lnTo>
                    <a:pt x="1919" y="3866"/>
                  </a:lnTo>
                  <a:lnTo>
                    <a:pt x="1937" y="3776"/>
                  </a:lnTo>
                  <a:lnTo>
                    <a:pt x="2027" y="3436"/>
                  </a:lnTo>
                  <a:lnTo>
                    <a:pt x="2138" y="3018"/>
                  </a:lnTo>
                  <a:lnTo>
                    <a:pt x="2202" y="2736"/>
                  </a:lnTo>
                  <a:lnTo>
                    <a:pt x="2225" y="2588"/>
                  </a:lnTo>
                  <a:lnTo>
                    <a:pt x="2227" y="2534"/>
                  </a:lnTo>
                  <a:lnTo>
                    <a:pt x="2227" y="2304"/>
                  </a:lnTo>
                  <a:lnTo>
                    <a:pt x="2259" y="2244"/>
                  </a:lnTo>
                  <a:lnTo>
                    <a:pt x="2383" y="1944"/>
                  </a:lnTo>
                  <a:lnTo>
                    <a:pt x="2432" y="1797"/>
                  </a:lnTo>
                  <a:lnTo>
                    <a:pt x="2474" y="1643"/>
                  </a:lnTo>
                  <a:lnTo>
                    <a:pt x="2502" y="1486"/>
                  </a:lnTo>
                  <a:lnTo>
                    <a:pt x="2508" y="1408"/>
                  </a:lnTo>
                  <a:lnTo>
                    <a:pt x="2513" y="1331"/>
                  </a:lnTo>
                  <a:lnTo>
                    <a:pt x="2510" y="1177"/>
                  </a:lnTo>
                  <a:lnTo>
                    <a:pt x="2494" y="1022"/>
                  </a:lnTo>
                  <a:lnTo>
                    <a:pt x="2462" y="873"/>
                  </a:lnTo>
                  <a:lnTo>
                    <a:pt x="2418" y="729"/>
                  </a:lnTo>
                  <a:lnTo>
                    <a:pt x="2356" y="593"/>
                  </a:lnTo>
                  <a:lnTo>
                    <a:pt x="2276" y="468"/>
                  </a:lnTo>
                  <a:lnTo>
                    <a:pt x="2180" y="357"/>
                  </a:lnTo>
                  <a:lnTo>
                    <a:pt x="2124" y="307"/>
                  </a:lnTo>
                  <a:lnTo>
                    <a:pt x="1932" y="154"/>
                  </a:lnTo>
                  <a:lnTo>
                    <a:pt x="1731" y="10"/>
                  </a:lnTo>
                  <a:lnTo>
                    <a:pt x="1715" y="0"/>
                  </a:lnTo>
                  <a:lnTo>
                    <a:pt x="1663" y="0"/>
                  </a:lnTo>
                  <a:lnTo>
                    <a:pt x="1629" y="0"/>
                  </a:lnTo>
                  <a:lnTo>
                    <a:pt x="1440" y="6"/>
                  </a:lnTo>
                  <a:lnTo>
                    <a:pt x="1307" y="17"/>
                  </a:lnTo>
                  <a:lnTo>
                    <a:pt x="1254" y="26"/>
                  </a:lnTo>
                  <a:lnTo>
                    <a:pt x="1202" y="26"/>
                  </a:lnTo>
                  <a:lnTo>
                    <a:pt x="1188" y="27"/>
                  </a:lnTo>
                  <a:lnTo>
                    <a:pt x="1161" y="38"/>
                  </a:lnTo>
                  <a:lnTo>
                    <a:pt x="1120" y="66"/>
                  </a:lnTo>
                  <a:lnTo>
                    <a:pt x="1058" y="138"/>
                  </a:lnTo>
                  <a:lnTo>
                    <a:pt x="1050" y="154"/>
                  </a:lnTo>
                  <a:lnTo>
                    <a:pt x="1047" y="167"/>
                  </a:lnTo>
                  <a:lnTo>
                    <a:pt x="1002" y="231"/>
                  </a:lnTo>
                  <a:lnTo>
                    <a:pt x="958" y="261"/>
                  </a:lnTo>
                  <a:lnTo>
                    <a:pt x="919" y="277"/>
                  </a:lnTo>
                  <a:lnTo>
                    <a:pt x="896" y="282"/>
                  </a:lnTo>
                  <a:lnTo>
                    <a:pt x="860" y="292"/>
                  </a:lnTo>
                  <a:lnTo>
                    <a:pt x="809" y="326"/>
                  </a:lnTo>
                  <a:lnTo>
                    <a:pt x="770" y="375"/>
                  </a:lnTo>
                  <a:lnTo>
                    <a:pt x="768" y="385"/>
                  </a:lnTo>
                  <a:close/>
                </a:path>
              </a:pathLst>
            </a:custGeom>
            <a:solidFill>
              <a:srgbClr val="0065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22"/>
            <p:cNvSpPr>
              <a:spLocks/>
            </p:cNvSpPr>
            <p:nvPr/>
          </p:nvSpPr>
          <p:spPr bwMode="auto">
            <a:xfrm>
              <a:off x="4083" y="1061"/>
              <a:ext cx="615" cy="511"/>
            </a:xfrm>
            <a:custGeom>
              <a:avLst/>
              <a:gdLst>
                <a:gd name="T0" fmla="*/ 848 w 1845"/>
                <a:gd name="T1" fmla="*/ 530 h 1532"/>
                <a:gd name="T2" fmla="*/ 819 w 1845"/>
                <a:gd name="T3" fmla="*/ 600 h 1532"/>
                <a:gd name="T4" fmla="*/ 822 w 1845"/>
                <a:gd name="T5" fmla="*/ 683 h 1532"/>
                <a:gd name="T6" fmla="*/ 940 w 1845"/>
                <a:gd name="T7" fmla="*/ 829 h 1532"/>
                <a:gd name="T8" fmla="*/ 1026 w 1845"/>
                <a:gd name="T9" fmla="*/ 965 h 1532"/>
                <a:gd name="T10" fmla="*/ 1066 w 1845"/>
                <a:gd name="T11" fmla="*/ 1008 h 1532"/>
                <a:gd name="T12" fmla="*/ 1141 w 1845"/>
                <a:gd name="T13" fmla="*/ 1028 h 1532"/>
                <a:gd name="T14" fmla="*/ 1256 w 1845"/>
                <a:gd name="T15" fmla="*/ 1015 h 1532"/>
                <a:gd name="T16" fmla="*/ 1400 w 1845"/>
                <a:gd name="T17" fmla="*/ 829 h 1532"/>
                <a:gd name="T18" fmla="*/ 1526 w 1845"/>
                <a:gd name="T19" fmla="*/ 753 h 1532"/>
                <a:gd name="T20" fmla="*/ 1615 w 1845"/>
                <a:gd name="T21" fmla="*/ 734 h 1532"/>
                <a:gd name="T22" fmla="*/ 1673 w 1845"/>
                <a:gd name="T23" fmla="*/ 782 h 1532"/>
                <a:gd name="T24" fmla="*/ 1697 w 1845"/>
                <a:gd name="T25" fmla="*/ 786 h 1532"/>
                <a:gd name="T26" fmla="*/ 1707 w 1845"/>
                <a:gd name="T27" fmla="*/ 816 h 1532"/>
                <a:gd name="T28" fmla="*/ 1684 w 1845"/>
                <a:gd name="T29" fmla="*/ 855 h 1532"/>
                <a:gd name="T30" fmla="*/ 1634 w 1845"/>
                <a:gd name="T31" fmla="*/ 865 h 1532"/>
                <a:gd name="T32" fmla="*/ 1615 w 1845"/>
                <a:gd name="T33" fmla="*/ 887 h 1532"/>
                <a:gd name="T34" fmla="*/ 1782 w 1845"/>
                <a:gd name="T35" fmla="*/ 939 h 1532"/>
                <a:gd name="T36" fmla="*/ 1801 w 1845"/>
                <a:gd name="T37" fmla="*/ 1041 h 1532"/>
                <a:gd name="T38" fmla="*/ 1844 w 1845"/>
                <a:gd name="T39" fmla="*/ 1091 h 1532"/>
                <a:gd name="T40" fmla="*/ 1844 w 1845"/>
                <a:gd name="T41" fmla="*/ 1136 h 1532"/>
                <a:gd name="T42" fmla="*/ 1801 w 1845"/>
                <a:gd name="T43" fmla="*/ 1192 h 1532"/>
                <a:gd name="T44" fmla="*/ 1798 w 1845"/>
                <a:gd name="T45" fmla="*/ 1198 h 1532"/>
                <a:gd name="T46" fmla="*/ 1819 w 1845"/>
                <a:gd name="T47" fmla="*/ 1253 h 1532"/>
                <a:gd name="T48" fmla="*/ 1819 w 1845"/>
                <a:gd name="T49" fmla="*/ 1289 h 1532"/>
                <a:gd name="T50" fmla="*/ 1798 w 1845"/>
                <a:gd name="T51" fmla="*/ 1323 h 1532"/>
                <a:gd name="T52" fmla="*/ 1798 w 1845"/>
                <a:gd name="T53" fmla="*/ 1326 h 1532"/>
                <a:gd name="T54" fmla="*/ 1819 w 1845"/>
                <a:gd name="T55" fmla="*/ 1381 h 1532"/>
                <a:gd name="T56" fmla="*/ 1818 w 1845"/>
                <a:gd name="T57" fmla="*/ 1418 h 1532"/>
                <a:gd name="T58" fmla="*/ 1775 w 1845"/>
                <a:gd name="T59" fmla="*/ 1473 h 1532"/>
                <a:gd name="T60" fmla="*/ 1746 w 1845"/>
                <a:gd name="T61" fmla="*/ 1480 h 1532"/>
                <a:gd name="T62" fmla="*/ 1562 w 1845"/>
                <a:gd name="T63" fmla="*/ 1518 h 1532"/>
                <a:gd name="T64" fmla="*/ 1527 w 1845"/>
                <a:gd name="T65" fmla="*/ 1532 h 1532"/>
                <a:gd name="T66" fmla="*/ 1444 w 1845"/>
                <a:gd name="T67" fmla="*/ 1523 h 1532"/>
                <a:gd name="T68" fmla="*/ 1308 w 1845"/>
                <a:gd name="T69" fmla="*/ 1476 h 1532"/>
                <a:gd name="T70" fmla="*/ 1091 w 1845"/>
                <a:gd name="T71" fmla="*/ 1482 h 1532"/>
                <a:gd name="T72" fmla="*/ 924 w 1845"/>
                <a:gd name="T73" fmla="*/ 1502 h 1532"/>
                <a:gd name="T74" fmla="*/ 738 w 1845"/>
                <a:gd name="T75" fmla="*/ 1508 h 1532"/>
                <a:gd name="T76" fmla="*/ 545 w 1845"/>
                <a:gd name="T77" fmla="*/ 1466 h 1532"/>
                <a:gd name="T78" fmla="*/ 395 w 1845"/>
                <a:gd name="T79" fmla="*/ 1397 h 1532"/>
                <a:gd name="T80" fmla="*/ 342 w 1845"/>
                <a:gd name="T81" fmla="*/ 1371 h 1532"/>
                <a:gd name="T82" fmla="*/ 207 w 1845"/>
                <a:gd name="T83" fmla="*/ 1283 h 1532"/>
                <a:gd name="T84" fmla="*/ 182 w 1845"/>
                <a:gd name="T85" fmla="*/ 1221 h 1532"/>
                <a:gd name="T86" fmla="*/ 135 w 1845"/>
                <a:gd name="T87" fmla="*/ 1145 h 1532"/>
                <a:gd name="T88" fmla="*/ 64 w 1845"/>
                <a:gd name="T89" fmla="*/ 969 h 1532"/>
                <a:gd name="T90" fmla="*/ 10 w 1845"/>
                <a:gd name="T91" fmla="*/ 687 h 1532"/>
                <a:gd name="T92" fmla="*/ 2 w 1845"/>
                <a:gd name="T93" fmla="*/ 402 h 1532"/>
                <a:gd name="T94" fmla="*/ 5 w 1845"/>
                <a:gd name="T95" fmla="*/ 340 h 1532"/>
                <a:gd name="T96" fmla="*/ 47 w 1845"/>
                <a:gd name="T97" fmla="*/ 215 h 1532"/>
                <a:gd name="T98" fmla="*/ 122 w 1845"/>
                <a:gd name="T99" fmla="*/ 117 h 1532"/>
                <a:gd name="T100" fmla="*/ 221 w 1845"/>
                <a:gd name="T101" fmla="*/ 46 h 1532"/>
                <a:gd name="T102" fmla="*/ 336 w 1845"/>
                <a:gd name="T103" fmla="*/ 7 h 1532"/>
                <a:gd name="T104" fmla="*/ 457 w 1845"/>
                <a:gd name="T105" fmla="*/ 0 h 1532"/>
                <a:gd name="T106" fmla="*/ 575 w 1845"/>
                <a:gd name="T107" fmla="*/ 29 h 1532"/>
                <a:gd name="T108" fmla="*/ 681 w 1845"/>
                <a:gd name="T109" fmla="*/ 95 h 1532"/>
                <a:gd name="T110" fmla="*/ 745 w 1845"/>
                <a:gd name="T111" fmla="*/ 171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5" h="1532">
                  <a:moveTo>
                    <a:pt x="873" y="376"/>
                  </a:moveTo>
                  <a:lnTo>
                    <a:pt x="848" y="530"/>
                  </a:lnTo>
                  <a:lnTo>
                    <a:pt x="840" y="539"/>
                  </a:lnTo>
                  <a:lnTo>
                    <a:pt x="819" y="600"/>
                  </a:lnTo>
                  <a:lnTo>
                    <a:pt x="814" y="654"/>
                  </a:lnTo>
                  <a:lnTo>
                    <a:pt x="822" y="683"/>
                  </a:lnTo>
                  <a:lnTo>
                    <a:pt x="840" y="706"/>
                  </a:lnTo>
                  <a:lnTo>
                    <a:pt x="940" y="829"/>
                  </a:lnTo>
                  <a:lnTo>
                    <a:pt x="1004" y="923"/>
                  </a:lnTo>
                  <a:lnTo>
                    <a:pt x="1026" y="965"/>
                  </a:lnTo>
                  <a:lnTo>
                    <a:pt x="1038" y="982"/>
                  </a:lnTo>
                  <a:lnTo>
                    <a:pt x="1066" y="1008"/>
                  </a:lnTo>
                  <a:lnTo>
                    <a:pt x="1102" y="1022"/>
                  </a:lnTo>
                  <a:lnTo>
                    <a:pt x="1141" y="1028"/>
                  </a:lnTo>
                  <a:lnTo>
                    <a:pt x="1235" y="1022"/>
                  </a:lnTo>
                  <a:lnTo>
                    <a:pt x="1256" y="1015"/>
                  </a:lnTo>
                  <a:lnTo>
                    <a:pt x="1385" y="837"/>
                  </a:lnTo>
                  <a:lnTo>
                    <a:pt x="1400" y="829"/>
                  </a:lnTo>
                  <a:lnTo>
                    <a:pt x="1478" y="789"/>
                  </a:lnTo>
                  <a:lnTo>
                    <a:pt x="1526" y="753"/>
                  </a:lnTo>
                  <a:lnTo>
                    <a:pt x="1539" y="734"/>
                  </a:lnTo>
                  <a:lnTo>
                    <a:pt x="1615" y="734"/>
                  </a:lnTo>
                  <a:lnTo>
                    <a:pt x="1634" y="753"/>
                  </a:lnTo>
                  <a:lnTo>
                    <a:pt x="1673" y="782"/>
                  </a:lnTo>
                  <a:lnTo>
                    <a:pt x="1691" y="785"/>
                  </a:lnTo>
                  <a:lnTo>
                    <a:pt x="1697" y="786"/>
                  </a:lnTo>
                  <a:lnTo>
                    <a:pt x="1703" y="795"/>
                  </a:lnTo>
                  <a:lnTo>
                    <a:pt x="1707" y="816"/>
                  </a:lnTo>
                  <a:lnTo>
                    <a:pt x="1697" y="841"/>
                  </a:lnTo>
                  <a:lnTo>
                    <a:pt x="1684" y="855"/>
                  </a:lnTo>
                  <a:lnTo>
                    <a:pt x="1662" y="865"/>
                  </a:lnTo>
                  <a:lnTo>
                    <a:pt x="1634" y="865"/>
                  </a:lnTo>
                  <a:lnTo>
                    <a:pt x="1615" y="862"/>
                  </a:lnTo>
                  <a:lnTo>
                    <a:pt x="1615" y="887"/>
                  </a:lnTo>
                  <a:lnTo>
                    <a:pt x="1769" y="887"/>
                  </a:lnTo>
                  <a:lnTo>
                    <a:pt x="1782" y="939"/>
                  </a:lnTo>
                  <a:lnTo>
                    <a:pt x="1795" y="1041"/>
                  </a:lnTo>
                  <a:lnTo>
                    <a:pt x="1801" y="1041"/>
                  </a:lnTo>
                  <a:lnTo>
                    <a:pt x="1829" y="1060"/>
                  </a:lnTo>
                  <a:lnTo>
                    <a:pt x="1844" y="1091"/>
                  </a:lnTo>
                  <a:lnTo>
                    <a:pt x="1845" y="1117"/>
                  </a:lnTo>
                  <a:lnTo>
                    <a:pt x="1844" y="1136"/>
                  </a:lnTo>
                  <a:lnTo>
                    <a:pt x="1829" y="1165"/>
                  </a:lnTo>
                  <a:lnTo>
                    <a:pt x="1801" y="1192"/>
                  </a:lnTo>
                  <a:lnTo>
                    <a:pt x="1795" y="1195"/>
                  </a:lnTo>
                  <a:lnTo>
                    <a:pt x="1798" y="1198"/>
                  </a:lnTo>
                  <a:lnTo>
                    <a:pt x="1812" y="1224"/>
                  </a:lnTo>
                  <a:lnTo>
                    <a:pt x="1819" y="1253"/>
                  </a:lnTo>
                  <a:lnTo>
                    <a:pt x="1819" y="1271"/>
                  </a:lnTo>
                  <a:lnTo>
                    <a:pt x="1819" y="1289"/>
                  </a:lnTo>
                  <a:lnTo>
                    <a:pt x="1812" y="1310"/>
                  </a:lnTo>
                  <a:lnTo>
                    <a:pt x="1798" y="1323"/>
                  </a:lnTo>
                  <a:lnTo>
                    <a:pt x="1795" y="1323"/>
                  </a:lnTo>
                  <a:lnTo>
                    <a:pt x="1798" y="1326"/>
                  </a:lnTo>
                  <a:lnTo>
                    <a:pt x="1812" y="1352"/>
                  </a:lnTo>
                  <a:lnTo>
                    <a:pt x="1819" y="1381"/>
                  </a:lnTo>
                  <a:lnTo>
                    <a:pt x="1819" y="1400"/>
                  </a:lnTo>
                  <a:lnTo>
                    <a:pt x="1818" y="1418"/>
                  </a:lnTo>
                  <a:lnTo>
                    <a:pt x="1804" y="1447"/>
                  </a:lnTo>
                  <a:lnTo>
                    <a:pt x="1775" y="1473"/>
                  </a:lnTo>
                  <a:lnTo>
                    <a:pt x="1769" y="1476"/>
                  </a:lnTo>
                  <a:lnTo>
                    <a:pt x="1746" y="1480"/>
                  </a:lnTo>
                  <a:lnTo>
                    <a:pt x="1634" y="1500"/>
                  </a:lnTo>
                  <a:lnTo>
                    <a:pt x="1562" y="1518"/>
                  </a:lnTo>
                  <a:lnTo>
                    <a:pt x="1539" y="1528"/>
                  </a:lnTo>
                  <a:lnTo>
                    <a:pt x="1527" y="1532"/>
                  </a:lnTo>
                  <a:lnTo>
                    <a:pt x="1498" y="1532"/>
                  </a:lnTo>
                  <a:lnTo>
                    <a:pt x="1444" y="1523"/>
                  </a:lnTo>
                  <a:lnTo>
                    <a:pt x="1330" y="1486"/>
                  </a:lnTo>
                  <a:lnTo>
                    <a:pt x="1308" y="1476"/>
                  </a:lnTo>
                  <a:lnTo>
                    <a:pt x="1272" y="1476"/>
                  </a:lnTo>
                  <a:lnTo>
                    <a:pt x="1091" y="1482"/>
                  </a:lnTo>
                  <a:lnTo>
                    <a:pt x="969" y="1493"/>
                  </a:lnTo>
                  <a:lnTo>
                    <a:pt x="924" y="1502"/>
                  </a:lnTo>
                  <a:lnTo>
                    <a:pt x="872" y="1510"/>
                  </a:lnTo>
                  <a:lnTo>
                    <a:pt x="738" y="1508"/>
                  </a:lnTo>
                  <a:lnTo>
                    <a:pt x="623" y="1487"/>
                  </a:lnTo>
                  <a:lnTo>
                    <a:pt x="545" y="1466"/>
                  </a:lnTo>
                  <a:lnTo>
                    <a:pt x="469" y="1436"/>
                  </a:lnTo>
                  <a:lnTo>
                    <a:pt x="395" y="1397"/>
                  </a:lnTo>
                  <a:lnTo>
                    <a:pt x="361" y="1374"/>
                  </a:lnTo>
                  <a:lnTo>
                    <a:pt x="342" y="1371"/>
                  </a:lnTo>
                  <a:lnTo>
                    <a:pt x="250" y="1326"/>
                  </a:lnTo>
                  <a:lnTo>
                    <a:pt x="207" y="1283"/>
                  </a:lnTo>
                  <a:lnTo>
                    <a:pt x="188" y="1244"/>
                  </a:lnTo>
                  <a:lnTo>
                    <a:pt x="182" y="1221"/>
                  </a:lnTo>
                  <a:lnTo>
                    <a:pt x="175" y="1212"/>
                  </a:lnTo>
                  <a:lnTo>
                    <a:pt x="135" y="1145"/>
                  </a:lnTo>
                  <a:lnTo>
                    <a:pt x="100" y="1070"/>
                  </a:lnTo>
                  <a:lnTo>
                    <a:pt x="64" y="969"/>
                  </a:lnTo>
                  <a:lnTo>
                    <a:pt x="33" y="842"/>
                  </a:lnTo>
                  <a:lnTo>
                    <a:pt x="10" y="687"/>
                  </a:lnTo>
                  <a:lnTo>
                    <a:pt x="0" y="504"/>
                  </a:lnTo>
                  <a:lnTo>
                    <a:pt x="2" y="402"/>
                  </a:lnTo>
                  <a:lnTo>
                    <a:pt x="2" y="376"/>
                  </a:lnTo>
                  <a:lnTo>
                    <a:pt x="5" y="340"/>
                  </a:lnTo>
                  <a:lnTo>
                    <a:pt x="21" y="274"/>
                  </a:lnTo>
                  <a:lnTo>
                    <a:pt x="47" y="215"/>
                  </a:lnTo>
                  <a:lnTo>
                    <a:pt x="80" y="161"/>
                  </a:lnTo>
                  <a:lnTo>
                    <a:pt x="122" y="117"/>
                  </a:lnTo>
                  <a:lnTo>
                    <a:pt x="169" y="78"/>
                  </a:lnTo>
                  <a:lnTo>
                    <a:pt x="221" y="46"/>
                  </a:lnTo>
                  <a:lnTo>
                    <a:pt x="277" y="23"/>
                  </a:lnTo>
                  <a:lnTo>
                    <a:pt x="336" y="7"/>
                  </a:lnTo>
                  <a:lnTo>
                    <a:pt x="397" y="0"/>
                  </a:lnTo>
                  <a:lnTo>
                    <a:pt x="457" y="0"/>
                  </a:lnTo>
                  <a:lnTo>
                    <a:pt x="516" y="10"/>
                  </a:lnTo>
                  <a:lnTo>
                    <a:pt x="575" y="29"/>
                  </a:lnTo>
                  <a:lnTo>
                    <a:pt x="630" y="58"/>
                  </a:lnTo>
                  <a:lnTo>
                    <a:pt x="681" y="95"/>
                  </a:lnTo>
                  <a:lnTo>
                    <a:pt x="725" y="143"/>
                  </a:lnTo>
                  <a:lnTo>
                    <a:pt x="745" y="171"/>
                  </a:lnTo>
                  <a:lnTo>
                    <a:pt x="873" y="37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23"/>
            <p:cNvSpPr>
              <a:spLocks/>
            </p:cNvSpPr>
            <p:nvPr/>
          </p:nvSpPr>
          <p:spPr bwMode="auto">
            <a:xfrm>
              <a:off x="4064" y="632"/>
              <a:ext cx="404" cy="606"/>
            </a:xfrm>
            <a:custGeom>
              <a:avLst/>
              <a:gdLst>
                <a:gd name="T0" fmla="*/ 1211 w 1211"/>
                <a:gd name="T1" fmla="*/ 897 h 1819"/>
                <a:gd name="T2" fmla="*/ 1211 w 1211"/>
                <a:gd name="T3" fmla="*/ 926 h 1819"/>
                <a:gd name="T4" fmla="*/ 1201 w 1211"/>
                <a:gd name="T5" fmla="*/ 982 h 1819"/>
                <a:gd name="T6" fmla="*/ 1182 w 1211"/>
                <a:gd name="T7" fmla="*/ 1034 h 1819"/>
                <a:gd name="T8" fmla="*/ 1154 w 1211"/>
                <a:gd name="T9" fmla="*/ 1082 h 1819"/>
                <a:gd name="T10" fmla="*/ 1135 w 1211"/>
                <a:gd name="T11" fmla="*/ 1102 h 1819"/>
                <a:gd name="T12" fmla="*/ 1108 w 1211"/>
                <a:gd name="T13" fmla="*/ 1131 h 1819"/>
                <a:gd name="T14" fmla="*/ 1060 w 1211"/>
                <a:gd name="T15" fmla="*/ 1187 h 1819"/>
                <a:gd name="T16" fmla="*/ 1010 w 1211"/>
                <a:gd name="T17" fmla="*/ 1267 h 1819"/>
                <a:gd name="T18" fmla="*/ 959 w 1211"/>
                <a:gd name="T19" fmla="*/ 1390 h 1819"/>
                <a:gd name="T20" fmla="*/ 955 w 1211"/>
                <a:gd name="T21" fmla="*/ 1408 h 1819"/>
                <a:gd name="T22" fmla="*/ 955 w 1211"/>
                <a:gd name="T23" fmla="*/ 1444 h 1819"/>
                <a:gd name="T24" fmla="*/ 938 w 1211"/>
                <a:gd name="T25" fmla="*/ 1632 h 1819"/>
                <a:gd name="T26" fmla="*/ 915 w 1211"/>
                <a:gd name="T27" fmla="*/ 1732 h 1819"/>
                <a:gd name="T28" fmla="*/ 893 w 1211"/>
                <a:gd name="T29" fmla="*/ 1793 h 1819"/>
                <a:gd name="T30" fmla="*/ 879 w 1211"/>
                <a:gd name="T31" fmla="*/ 1819 h 1819"/>
                <a:gd name="T32" fmla="*/ 866 w 1211"/>
                <a:gd name="T33" fmla="*/ 1794 h 1819"/>
                <a:gd name="T34" fmla="*/ 834 w 1211"/>
                <a:gd name="T35" fmla="*/ 1751 h 1819"/>
                <a:gd name="T36" fmla="*/ 797 w 1211"/>
                <a:gd name="T37" fmla="*/ 1711 h 1819"/>
                <a:gd name="T38" fmla="*/ 753 w 1211"/>
                <a:gd name="T39" fmla="*/ 1676 h 1819"/>
                <a:gd name="T40" fmla="*/ 679 w 1211"/>
                <a:gd name="T41" fmla="*/ 1632 h 1819"/>
                <a:gd name="T42" fmla="*/ 565 w 1211"/>
                <a:gd name="T43" fmla="*/ 1591 h 1819"/>
                <a:gd name="T44" fmla="*/ 442 w 1211"/>
                <a:gd name="T45" fmla="*/ 1570 h 1819"/>
                <a:gd name="T46" fmla="*/ 317 w 1211"/>
                <a:gd name="T47" fmla="*/ 1568 h 1819"/>
                <a:gd name="T48" fmla="*/ 196 w 1211"/>
                <a:gd name="T49" fmla="*/ 1590 h 1819"/>
                <a:gd name="T50" fmla="*/ 111 w 1211"/>
                <a:gd name="T51" fmla="*/ 1620 h 1819"/>
                <a:gd name="T52" fmla="*/ 58 w 1211"/>
                <a:gd name="T53" fmla="*/ 1649 h 1819"/>
                <a:gd name="T54" fmla="*/ 33 w 1211"/>
                <a:gd name="T55" fmla="*/ 1665 h 1819"/>
                <a:gd name="T56" fmla="*/ 31 w 1211"/>
                <a:gd name="T57" fmla="*/ 1650 h 1819"/>
                <a:gd name="T58" fmla="*/ 9 w 1211"/>
                <a:gd name="T59" fmla="*/ 1514 h 1819"/>
                <a:gd name="T60" fmla="*/ 0 w 1211"/>
                <a:gd name="T61" fmla="*/ 1352 h 1819"/>
                <a:gd name="T62" fmla="*/ 5 w 1211"/>
                <a:gd name="T63" fmla="*/ 1231 h 1819"/>
                <a:gd name="T64" fmla="*/ 23 w 1211"/>
                <a:gd name="T65" fmla="*/ 1105 h 1819"/>
                <a:gd name="T66" fmla="*/ 58 w 1211"/>
                <a:gd name="T67" fmla="*/ 981 h 1819"/>
                <a:gd name="T68" fmla="*/ 85 w 1211"/>
                <a:gd name="T69" fmla="*/ 922 h 1819"/>
                <a:gd name="T70" fmla="*/ 108 w 1211"/>
                <a:gd name="T71" fmla="*/ 887 h 1819"/>
                <a:gd name="T72" fmla="*/ 147 w 1211"/>
                <a:gd name="T73" fmla="*/ 808 h 1819"/>
                <a:gd name="T74" fmla="*/ 192 w 1211"/>
                <a:gd name="T75" fmla="*/ 673 h 1819"/>
                <a:gd name="T76" fmla="*/ 245 w 1211"/>
                <a:gd name="T77" fmla="*/ 385 h 1819"/>
                <a:gd name="T78" fmla="*/ 264 w 1211"/>
                <a:gd name="T79" fmla="*/ 231 h 1819"/>
                <a:gd name="T80" fmla="*/ 265 w 1211"/>
                <a:gd name="T81" fmla="*/ 200 h 1819"/>
                <a:gd name="T82" fmla="*/ 277 w 1211"/>
                <a:gd name="T83" fmla="*/ 131 h 1819"/>
                <a:gd name="T84" fmla="*/ 297 w 1211"/>
                <a:gd name="T85" fmla="*/ 79 h 1819"/>
                <a:gd name="T86" fmla="*/ 317 w 1211"/>
                <a:gd name="T87" fmla="*/ 49 h 1819"/>
                <a:gd name="T88" fmla="*/ 342 w 1211"/>
                <a:gd name="T89" fmla="*/ 25 h 1819"/>
                <a:gd name="T90" fmla="*/ 373 w 1211"/>
                <a:gd name="T91" fmla="*/ 6 h 1819"/>
                <a:gd name="T92" fmla="*/ 392 w 1211"/>
                <a:gd name="T93" fmla="*/ 0 h 1819"/>
                <a:gd name="T94" fmla="*/ 470 w 1211"/>
                <a:gd name="T95" fmla="*/ 0 h 1819"/>
                <a:gd name="T96" fmla="*/ 486 w 1211"/>
                <a:gd name="T97" fmla="*/ 7 h 1819"/>
                <a:gd name="T98" fmla="*/ 624 w 1211"/>
                <a:gd name="T99" fmla="*/ 95 h 1819"/>
                <a:gd name="T100" fmla="*/ 778 w 1211"/>
                <a:gd name="T101" fmla="*/ 218 h 1819"/>
                <a:gd name="T102" fmla="*/ 879 w 1211"/>
                <a:gd name="T103" fmla="*/ 308 h 1819"/>
                <a:gd name="T104" fmla="*/ 935 w 1211"/>
                <a:gd name="T105" fmla="*/ 367 h 1819"/>
                <a:gd name="T106" fmla="*/ 1038 w 1211"/>
                <a:gd name="T107" fmla="*/ 500 h 1819"/>
                <a:gd name="T108" fmla="*/ 1125 w 1211"/>
                <a:gd name="T109" fmla="*/ 650 h 1819"/>
                <a:gd name="T110" fmla="*/ 1175 w 1211"/>
                <a:gd name="T111" fmla="*/ 769 h 1819"/>
                <a:gd name="T112" fmla="*/ 1201 w 1211"/>
                <a:gd name="T113" fmla="*/ 854 h 1819"/>
                <a:gd name="T114" fmla="*/ 1211 w 1211"/>
                <a:gd name="T115" fmla="*/ 897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1" h="1819">
                  <a:moveTo>
                    <a:pt x="1211" y="897"/>
                  </a:moveTo>
                  <a:lnTo>
                    <a:pt x="1211" y="926"/>
                  </a:lnTo>
                  <a:lnTo>
                    <a:pt x="1201" y="982"/>
                  </a:lnTo>
                  <a:lnTo>
                    <a:pt x="1182" y="1034"/>
                  </a:lnTo>
                  <a:lnTo>
                    <a:pt x="1154" y="1082"/>
                  </a:lnTo>
                  <a:lnTo>
                    <a:pt x="1135" y="1102"/>
                  </a:lnTo>
                  <a:lnTo>
                    <a:pt x="1108" y="1131"/>
                  </a:lnTo>
                  <a:lnTo>
                    <a:pt x="1060" y="1187"/>
                  </a:lnTo>
                  <a:lnTo>
                    <a:pt x="1010" y="1267"/>
                  </a:lnTo>
                  <a:lnTo>
                    <a:pt x="959" y="1390"/>
                  </a:lnTo>
                  <a:lnTo>
                    <a:pt x="955" y="1408"/>
                  </a:lnTo>
                  <a:lnTo>
                    <a:pt x="955" y="1444"/>
                  </a:lnTo>
                  <a:lnTo>
                    <a:pt x="938" y="1632"/>
                  </a:lnTo>
                  <a:lnTo>
                    <a:pt x="915" y="1732"/>
                  </a:lnTo>
                  <a:lnTo>
                    <a:pt x="893" y="1793"/>
                  </a:lnTo>
                  <a:lnTo>
                    <a:pt x="879" y="1819"/>
                  </a:lnTo>
                  <a:lnTo>
                    <a:pt x="866" y="1794"/>
                  </a:lnTo>
                  <a:lnTo>
                    <a:pt x="834" y="1751"/>
                  </a:lnTo>
                  <a:lnTo>
                    <a:pt x="797" y="1711"/>
                  </a:lnTo>
                  <a:lnTo>
                    <a:pt x="753" y="1676"/>
                  </a:lnTo>
                  <a:lnTo>
                    <a:pt x="679" y="1632"/>
                  </a:lnTo>
                  <a:lnTo>
                    <a:pt x="565" y="1591"/>
                  </a:lnTo>
                  <a:lnTo>
                    <a:pt x="442" y="1570"/>
                  </a:lnTo>
                  <a:lnTo>
                    <a:pt x="317" y="1568"/>
                  </a:lnTo>
                  <a:lnTo>
                    <a:pt x="196" y="1590"/>
                  </a:lnTo>
                  <a:lnTo>
                    <a:pt x="111" y="1620"/>
                  </a:lnTo>
                  <a:lnTo>
                    <a:pt x="58" y="1649"/>
                  </a:lnTo>
                  <a:lnTo>
                    <a:pt x="33" y="1665"/>
                  </a:lnTo>
                  <a:lnTo>
                    <a:pt x="31" y="1650"/>
                  </a:lnTo>
                  <a:lnTo>
                    <a:pt x="9" y="1514"/>
                  </a:lnTo>
                  <a:lnTo>
                    <a:pt x="0" y="1352"/>
                  </a:lnTo>
                  <a:lnTo>
                    <a:pt x="5" y="1231"/>
                  </a:lnTo>
                  <a:lnTo>
                    <a:pt x="23" y="1105"/>
                  </a:lnTo>
                  <a:lnTo>
                    <a:pt x="58" y="981"/>
                  </a:lnTo>
                  <a:lnTo>
                    <a:pt x="85" y="922"/>
                  </a:lnTo>
                  <a:lnTo>
                    <a:pt x="108" y="887"/>
                  </a:lnTo>
                  <a:lnTo>
                    <a:pt x="147" y="808"/>
                  </a:lnTo>
                  <a:lnTo>
                    <a:pt x="192" y="673"/>
                  </a:lnTo>
                  <a:lnTo>
                    <a:pt x="245" y="385"/>
                  </a:lnTo>
                  <a:lnTo>
                    <a:pt x="264" y="231"/>
                  </a:lnTo>
                  <a:lnTo>
                    <a:pt x="265" y="200"/>
                  </a:lnTo>
                  <a:lnTo>
                    <a:pt x="277" y="131"/>
                  </a:lnTo>
                  <a:lnTo>
                    <a:pt x="297" y="79"/>
                  </a:lnTo>
                  <a:lnTo>
                    <a:pt x="317" y="49"/>
                  </a:lnTo>
                  <a:lnTo>
                    <a:pt x="342" y="25"/>
                  </a:lnTo>
                  <a:lnTo>
                    <a:pt x="373" y="6"/>
                  </a:lnTo>
                  <a:lnTo>
                    <a:pt x="392" y="0"/>
                  </a:lnTo>
                  <a:lnTo>
                    <a:pt x="470" y="0"/>
                  </a:lnTo>
                  <a:lnTo>
                    <a:pt x="486" y="7"/>
                  </a:lnTo>
                  <a:lnTo>
                    <a:pt x="624" y="95"/>
                  </a:lnTo>
                  <a:lnTo>
                    <a:pt x="778" y="218"/>
                  </a:lnTo>
                  <a:lnTo>
                    <a:pt x="879" y="308"/>
                  </a:lnTo>
                  <a:lnTo>
                    <a:pt x="935" y="367"/>
                  </a:lnTo>
                  <a:lnTo>
                    <a:pt x="1038" y="500"/>
                  </a:lnTo>
                  <a:lnTo>
                    <a:pt x="1125" y="650"/>
                  </a:lnTo>
                  <a:lnTo>
                    <a:pt x="1175" y="769"/>
                  </a:lnTo>
                  <a:lnTo>
                    <a:pt x="1201" y="854"/>
                  </a:lnTo>
                  <a:lnTo>
                    <a:pt x="1211" y="897"/>
                  </a:lnTo>
                  <a:close/>
                </a:path>
              </a:pathLst>
            </a:custGeom>
            <a:solidFill>
              <a:srgbClr val="38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24"/>
            <p:cNvSpPr>
              <a:spLocks/>
            </p:cNvSpPr>
            <p:nvPr/>
          </p:nvSpPr>
          <p:spPr bwMode="auto">
            <a:xfrm>
              <a:off x="4058" y="2304"/>
              <a:ext cx="179" cy="393"/>
            </a:xfrm>
            <a:custGeom>
              <a:avLst/>
              <a:gdLst>
                <a:gd name="T0" fmla="*/ 537 w 537"/>
                <a:gd name="T1" fmla="*/ 0 h 1178"/>
                <a:gd name="T2" fmla="*/ 359 w 537"/>
                <a:gd name="T3" fmla="*/ 1178 h 1178"/>
                <a:gd name="T4" fmla="*/ 0 w 537"/>
                <a:gd name="T5" fmla="*/ 844 h 1178"/>
                <a:gd name="T6" fmla="*/ 537 w 537"/>
                <a:gd name="T7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7" h="1178">
                  <a:moveTo>
                    <a:pt x="537" y="0"/>
                  </a:moveTo>
                  <a:lnTo>
                    <a:pt x="359" y="1178"/>
                  </a:lnTo>
                  <a:lnTo>
                    <a:pt x="0" y="844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01" name="그림 300"/>
          <p:cNvPicPr>
            <a:picLocks noChangeAspect="1"/>
          </p:cNvPicPr>
          <p:nvPr/>
        </p:nvPicPr>
        <p:blipFill rotWithShape="1">
          <a:blip r:embed="rId2"/>
          <a:srcRect b="18541"/>
          <a:stretch/>
        </p:blipFill>
        <p:spPr>
          <a:xfrm>
            <a:off x="5871954" y="5089233"/>
            <a:ext cx="1133954" cy="1787817"/>
          </a:xfrm>
          <a:prstGeom prst="rect">
            <a:avLst/>
          </a:prstGeom>
        </p:spPr>
      </p:pic>
      <p:pic>
        <p:nvPicPr>
          <p:cNvPr id="342" name="그림 341"/>
          <p:cNvPicPr>
            <a:picLocks noChangeAspect="1"/>
          </p:cNvPicPr>
          <p:nvPr/>
        </p:nvPicPr>
        <p:blipFill rotWithShape="1">
          <a:blip r:embed="rId3"/>
          <a:srcRect b="75476"/>
          <a:stretch/>
        </p:blipFill>
        <p:spPr>
          <a:xfrm>
            <a:off x="3368450" y="6149674"/>
            <a:ext cx="1594321" cy="754822"/>
          </a:xfrm>
          <a:prstGeom prst="rect">
            <a:avLst/>
          </a:prstGeom>
        </p:spPr>
      </p:pic>
      <p:sp>
        <p:nvSpPr>
          <p:cNvPr id="363" name="직사각형 362"/>
          <p:cNvSpPr/>
          <p:nvPr/>
        </p:nvSpPr>
        <p:spPr>
          <a:xfrm>
            <a:off x="7955070" y="4412088"/>
            <a:ext cx="207297" cy="94170"/>
          </a:xfrm>
          <a:prstGeom prst="rect">
            <a:avLst/>
          </a:prstGeom>
          <a:solidFill>
            <a:srgbClr val="59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직사각형 364"/>
          <p:cNvSpPr/>
          <p:nvPr/>
        </p:nvSpPr>
        <p:spPr>
          <a:xfrm>
            <a:off x="6518581" y="4810665"/>
            <a:ext cx="207297" cy="94170"/>
          </a:xfrm>
          <a:prstGeom prst="rect">
            <a:avLst/>
          </a:prstGeom>
          <a:solidFill>
            <a:srgbClr val="59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직사각형 366"/>
          <p:cNvSpPr/>
          <p:nvPr/>
        </p:nvSpPr>
        <p:spPr>
          <a:xfrm>
            <a:off x="4336789" y="5951054"/>
            <a:ext cx="207297" cy="94170"/>
          </a:xfrm>
          <a:prstGeom prst="rect">
            <a:avLst/>
          </a:prstGeom>
          <a:solidFill>
            <a:srgbClr val="DD9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9237152" y="3968124"/>
            <a:ext cx="207297" cy="94170"/>
          </a:xfrm>
          <a:prstGeom prst="rect">
            <a:avLst/>
          </a:prstGeom>
          <a:solidFill>
            <a:srgbClr val="59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5F5C78-E050-4F27-BBE0-60A3A76A45DE}"/>
              </a:ext>
            </a:extLst>
          </p:cNvPr>
          <p:cNvGrpSpPr/>
          <p:nvPr/>
        </p:nvGrpSpPr>
        <p:grpSpPr>
          <a:xfrm>
            <a:off x="540000" y="1440000"/>
            <a:ext cx="4406030" cy="646331"/>
            <a:chOff x="556742" y="1349626"/>
            <a:chExt cx="4406030" cy="646331"/>
          </a:xfrm>
        </p:grpSpPr>
        <p:sp>
          <p:nvSpPr>
            <p:cNvPr id="3" name="평행 사변형 2">
              <a:extLst>
                <a:ext uri="{FF2B5EF4-FFF2-40B4-BE49-F238E27FC236}">
                  <a16:creationId xmlns:a16="http://schemas.microsoft.com/office/drawing/2014/main" id="{15400B71-ECD1-45B4-84C1-5D18C20C4D20}"/>
                </a:ext>
              </a:extLst>
            </p:cNvPr>
            <p:cNvSpPr/>
            <p:nvPr/>
          </p:nvSpPr>
          <p:spPr>
            <a:xfrm>
              <a:off x="556742" y="1419929"/>
              <a:ext cx="4406030" cy="411598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9A703A-FC01-46D6-91D5-57DDF32C4577}"/>
                </a:ext>
              </a:extLst>
            </p:cNvPr>
            <p:cNvSpPr txBox="1"/>
            <p:nvPr/>
          </p:nvSpPr>
          <p:spPr>
            <a:xfrm>
              <a:off x="1231900" y="1419929"/>
              <a:ext cx="3675678" cy="372252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1400" b="1" spc="-150" dirty="0">
                  <a:gradFill flip="none" rotWithShape="1"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tx2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  기획   의도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33823C-A953-4723-8A24-544131F068FF}"/>
                </a:ext>
              </a:extLst>
            </p:cNvPr>
            <p:cNvSpPr/>
            <p:nvPr/>
          </p:nvSpPr>
          <p:spPr>
            <a:xfrm>
              <a:off x="670937" y="1349626"/>
              <a:ext cx="897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8D544A8-E6A1-491F-A162-1482143A7542}"/>
              </a:ext>
            </a:extLst>
          </p:cNvPr>
          <p:cNvGrpSpPr/>
          <p:nvPr/>
        </p:nvGrpSpPr>
        <p:grpSpPr>
          <a:xfrm>
            <a:off x="900000" y="2160000"/>
            <a:ext cx="4406030" cy="646331"/>
            <a:chOff x="556742" y="1349626"/>
            <a:chExt cx="4406030" cy="646331"/>
          </a:xfrm>
        </p:grpSpPr>
        <p:sp>
          <p:nvSpPr>
            <p:cNvPr id="185" name="평행 사변형 184">
              <a:extLst>
                <a:ext uri="{FF2B5EF4-FFF2-40B4-BE49-F238E27FC236}">
                  <a16:creationId xmlns:a16="http://schemas.microsoft.com/office/drawing/2014/main" id="{83BF1FAB-F3C9-4B66-8516-70E3F51695A2}"/>
                </a:ext>
              </a:extLst>
            </p:cNvPr>
            <p:cNvSpPr/>
            <p:nvPr/>
          </p:nvSpPr>
          <p:spPr>
            <a:xfrm>
              <a:off x="556742" y="1419929"/>
              <a:ext cx="4406030" cy="411598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D00D696-33D9-4601-B23A-CD1CAA079361}"/>
                </a:ext>
              </a:extLst>
            </p:cNvPr>
            <p:cNvSpPr txBox="1"/>
            <p:nvPr/>
          </p:nvSpPr>
          <p:spPr>
            <a:xfrm>
              <a:off x="1231900" y="1419929"/>
              <a:ext cx="3675678" cy="372252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1400" b="1" spc="-150" dirty="0">
                  <a:gradFill flip="none" rotWithShape="1"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tx2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  소개</a:t>
              </a: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A2A4922-0170-479C-9E77-CE93DB16E526}"/>
                </a:ext>
              </a:extLst>
            </p:cNvPr>
            <p:cNvSpPr/>
            <p:nvPr/>
          </p:nvSpPr>
          <p:spPr>
            <a:xfrm>
              <a:off x="670937" y="1349626"/>
              <a:ext cx="897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B609C35E-5E9A-438E-969F-D75008345FF0}"/>
              </a:ext>
            </a:extLst>
          </p:cNvPr>
          <p:cNvGrpSpPr/>
          <p:nvPr/>
        </p:nvGrpSpPr>
        <p:grpSpPr>
          <a:xfrm>
            <a:off x="1260000" y="2880000"/>
            <a:ext cx="4406030" cy="646331"/>
            <a:chOff x="556742" y="1349626"/>
            <a:chExt cx="4406030" cy="646331"/>
          </a:xfrm>
        </p:grpSpPr>
        <p:sp>
          <p:nvSpPr>
            <p:cNvPr id="189" name="평행 사변형 188">
              <a:extLst>
                <a:ext uri="{FF2B5EF4-FFF2-40B4-BE49-F238E27FC236}">
                  <a16:creationId xmlns:a16="http://schemas.microsoft.com/office/drawing/2014/main" id="{86E17F11-AF33-442E-8A8E-787C96622411}"/>
                </a:ext>
              </a:extLst>
            </p:cNvPr>
            <p:cNvSpPr/>
            <p:nvPr/>
          </p:nvSpPr>
          <p:spPr>
            <a:xfrm>
              <a:off x="556742" y="1419929"/>
              <a:ext cx="4406030" cy="411598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3F55729-947C-4D3B-998D-1A42001BA1FF}"/>
                </a:ext>
              </a:extLst>
            </p:cNvPr>
            <p:cNvSpPr txBox="1"/>
            <p:nvPr/>
          </p:nvSpPr>
          <p:spPr>
            <a:xfrm>
              <a:off x="1231900" y="1419929"/>
              <a:ext cx="3675678" cy="372252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1400" b="1" spc="-150" dirty="0">
                  <a:gradFill flip="none" rotWithShape="1"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tx2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제공  서비스</a:t>
              </a: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0FBD142-7B48-43D9-B8B5-3572330E34CA}"/>
                </a:ext>
              </a:extLst>
            </p:cNvPr>
            <p:cNvSpPr/>
            <p:nvPr/>
          </p:nvSpPr>
          <p:spPr>
            <a:xfrm>
              <a:off x="670937" y="1349626"/>
              <a:ext cx="897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7630E585-10FB-48EA-AFDE-3734C6DE076E}"/>
              </a:ext>
            </a:extLst>
          </p:cNvPr>
          <p:cNvGrpSpPr/>
          <p:nvPr/>
        </p:nvGrpSpPr>
        <p:grpSpPr>
          <a:xfrm>
            <a:off x="1620000" y="3600000"/>
            <a:ext cx="4406030" cy="646331"/>
            <a:chOff x="556742" y="1349626"/>
            <a:chExt cx="4406030" cy="646331"/>
          </a:xfrm>
        </p:grpSpPr>
        <p:sp>
          <p:nvSpPr>
            <p:cNvPr id="193" name="평행 사변형 192">
              <a:extLst>
                <a:ext uri="{FF2B5EF4-FFF2-40B4-BE49-F238E27FC236}">
                  <a16:creationId xmlns:a16="http://schemas.microsoft.com/office/drawing/2014/main" id="{DA5FE340-35D4-4ACC-ACBD-43342D20131E}"/>
                </a:ext>
              </a:extLst>
            </p:cNvPr>
            <p:cNvSpPr/>
            <p:nvPr/>
          </p:nvSpPr>
          <p:spPr>
            <a:xfrm>
              <a:off x="556742" y="1419929"/>
              <a:ext cx="4406030" cy="411598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A0BB047-A21F-4A95-A9A6-B500F8494286}"/>
                </a:ext>
              </a:extLst>
            </p:cNvPr>
            <p:cNvSpPr txBox="1"/>
            <p:nvPr/>
          </p:nvSpPr>
          <p:spPr>
            <a:xfrm>
              <a:off x="1231900" y="1419929"/>
              <a:ext cx="3675678" cy="372252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1400" b="1" spc="-150" dirty="0">
                  <a:gradFill flip="none" rotWithShape="1"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tx2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  &amp;  A</a:t>
              </a:r>
              <a:endParaRPr lang="ko-KR" altLang="en-US" sz="14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74892687-38BA-4630-B318-DA0E41612883}"/>
                </a:ext>
              </a:extLst>
            </p:cNvPr>
            <p:cNvSpPr/>
            <p:nvPr/>
          </p:nvSpPr>
          <p:spPr>
            <a:xfrm>
              <a:off x="670937" y="1349626"/>
              <a:ext cx="897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6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7B921E6-72C7-41B6-A545-AF4874BD57A2}"/>
              </a:ext>
            </a:extLst>
          </p:cNvPr>
          <p:cNvSpPr/>
          <p:nvPr/>
        </p:nvSpPr>
        <p:spPr>
          <a:xfrm rot="5400000">
            <a:off x="314324" y="-314325"/>
            <a:ext cx="952500" cy="1581151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2B3E47DF-4A3F-4F73-AEB2-5956D3F80EC8}"/>
              </a:ext>
            </a:extLst>
          </p:cNvPr>
          <p:cNvSpPr/>
          <p:nvPr/>
        </p:nvSpPr>
        <p:spPr>
          <a:xfrm rot="16200000">
            <a:off x="10582276" y="5248274"/>
            <a:ext cx="952500" cy="2266952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DC3D2-F796-4F2B-85EF-C156C7B0E704}"/>
              </a:ext>
            </a:extLst>
          </p:cNvPr>
          <p:cNvSpPr/>
          <p:nvPr/>
        </p:nvSpPr>
        <p:spPr>
          <a:xfrm>
            <a:off x="1291374" y="476250"/>
            <a:ext cx="102451" cy="556452"/>
          </a:xfrm>
          <a:prstGeom prst="rect">
            <a:avLst/>
          </a:prstGeom>
          <a:solidFill>
            <a:srgbClr val="7A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0B143-22FA-4F0F-B59E-9FC1A3D047E0}"/>
              </a:ext>
            </a:extLst>
          </p:cNvPr>
          <p:cNvSpPr txBox="1"/>
          <p:nvPr/>
        </p:nvSpPr>
        <p:spPr>
          <a:xfrm>
            <a:off x="1393825" y="396531"/>
            <a:ext cx="3987800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  기획   의도</a:t>
            </a:r>
          </a:p>
        </p:txBody>
      </p:sp>
      <p:pic>
        <p:nvPicPr>
          <p:cNvPr id="2050" name="Picture 2" descr="코로나19 폐업 소상공인 점포 1만9천 곳 지원 | 연합뉴스">
            <a:extLst>
              <a:ext uri="{FF2B5EF4-FFF2-40B4-BE49-F238E27FC236}">
                <a16:creationId xmlns:a16="http://schemas.microsoft.com/office/drawing/2014/main" id="{C2D7A96D-A301-465A-8DA1-CC8DE98B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49032"/>
            <a:ext cx="4233334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코로나19 재확산에 소상공인 절반 이상 “조만간 폐업 가능성” - 이투데이">
            <a:extLst>
              <a:ext uri="{FF2B5EF4-FFF2-40B4-BE49-F238E27FC236}">
                <a16:creationId xmlns:a16="http://schemas.microsoft.com/office/drawing/2014/main" id="{66FA4E14-BFC6-4F21-AA3D-ACE89C5A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539" y="952501"/>
            <a:ext cx="3136076" cy="2908589"/>
          </a:xfrm>
          <a:prstGeom prst="rect">
            <a:avLst/>
          </a:prstGeom>
          <a:noFill/>
          <a:ln>
            <a:solidFill>
              <a:srgbClr val="7AC8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gr21 - [방송] BJ 치즈볼(타락헬창) 근황">
            <a:extLst>
              <a:ext uri="{FF2B5EF4-FFF2-40B4-BE49-F238E27FC236}">
                <a16:creationId xmlns:a16="http://schemas.microsoft.com/office/drawing/2014/main" id="{560A1B41-543A-411C-9997-0D30E4EB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80219"/>
            <a:ext cx="4233334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203" b="42893"/>
          <a:stretch/>
        </p:blipFill>
        <p:spPr>
          <a:xfrm>
            <a:off x="6207549" y="3951948"/>
            <a:ext cx="5001021" cy="25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7B921E6-72C7-41B6-A545-AF4874BD57A2}"/>
              </a:ext>
            </a:extLst>
          </p:cNvPr>
          <p:cNvSpPr/>
          <p:nvPr/>
        </p:nvSpPr>
        <p:spPr>
          <a:xfrm rot="5400000">
            <a:off x="314324" y="-314325"/>
            <a:ext cx="952500" cy="1581151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2B3E47DF-4A3F-4F73-AEB2-5956D3F80EC8}"/>
              </a:ext>
            </a:extLst>
          </p:cNvPr>
          <p:cNvSpPr/>
          <p:nvPr/>
        </p:nvSpPr>
        <p:spPr>
          <a:xfrm rot="16200000">
            <a:off x="10582276" y="5248274"/>
            <a:ext cx="952500" cy="2266952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DC3D2-F796-4F2B-85EF-C156C7B0E704}"/>
              </a:ext>
            </a:extLst>
          </p:cNvPr>
          <p:cNvSpPr/>
          <p:nvPr/>
        </p:nvSpPr>
        <p:spPr>
          <a:xfrm>
            <a:off x="1291374" y="476250"/>
            <a:ext cx="102451" cy="556452"/>
          </a:xfrm>
          <a:prstGeom prst="rect">
            <a:avLst/>
          </a:prstGeom>
          <a:solidFill>
            <a:srgbClr val="7A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0B143-22FA-4F0F-B59E-9FC1A3D047E0}"/>
              </a:ext>
            </a:extLst>
          </p:cNvPr>
          <p:cNvSpPr txBox="1"/>
          <p:nvPr/>
        </p:nvSpPr>
        <p:spPr>
          <a:xfrm>
            <a:off x="1393825" y="396531"/>
            <a:ext cx="3987800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  기획   의도</a:t>
            </a:r>
          </a:p>
        </p:txBody>
      </p:sp>
      <p:pic>
        <p:nvPicPr>
          <p:cNvPr id="3074" name="Picture 2" descr="헬스장 안 가요”…'홈트레이닝' 인기에 관련시장 '쑥쑥' / KBS뉴스(News) - YouTube">
            <a:extLst>
              <a:ext uri="{FF2B5EF4-FFF2-40B4-BE49-F238E27FC236}">
                <a16:creationId xmlns:a16="http://schemas.microsoft.com/office/drawing/2014/main" id="{486CF212-655E-4071-B619-61665ECB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4" y="2229768"/>
            <a:ext cx="5013184" cy="281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포스트 코로나 여파로 홈트레이닝 뜬다 | 시사N라이프">
            <a:extLst>
              <a:ext uri="{FF2B5EF4-FFF2-40B4-BE49-F238E27FC236}">
                <a16:creationId xmlns:a16="http://schemas.microsoft.com/office/drawing/2014/main" id="{0E06E3BD-611D-4E10-9CB6-B183B71C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170" y="2229768"/>
            <a:ext cx="5295900" cy="32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7B921E6-72C7-41B6-A545-AF4874BD57A2}"/>
              </a:ext>
            </a:extLst>
          </p:cNvPr>
          <p:cNvSpPr/>
          <p:nvPr/>
        </p:nvSpPr>
        <p:spPr>
          <a:xfrm rot="5400000">
            <a:off x="314324" y="-314325"/>
            <a:ext cx="952500" cy="1581151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2B3E47DF-4A3F-4F73-AEB2-5956D3F80EC8}"/>
              </a:ext>
            </a:extLst>
          </p:cNvPr>
          <p:cNvSpPr/>
          <p:nvPr/>
        </p:nvSpPr>
        <p:spPr>
          <a:xfrm rot="16200000">
            <a:off x="10582276" y="5248274"/>
            <a:ext cx="952500" cy="2266952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DC3D2-F796-4F2B-85EF-C156C7B0E704}"/>
              </a:ext>
            </a:extLst>
          </p:cNvPr>
          <p:cNvSpPr/>
          <p:nvPr/>
        </p:nvSpPr>
        <p:spPr>
          <a:xfrm>
            <a:off x="1291374" y="476250"/>
            <a:ext cx="102451" cy="556452"/>
          </a:xfrm>
          <a:prstGeom prst="rect">
            <a:avLst/>
          </a:prstGeom>
          <a:solidFill>
            <a:srgbClr val="7A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0B143-22FA-4F0F-B59E-9FC1A3D047E0}"/>
              </a:ext>
            </a:extLst>
          </p:cNvPr>
          <p:cNvSpPr txBox="1"/>
          <p:nvPr/>
        </p:nvSpPr>
        <p:spPr>
          <a:xfrm>
            <a:off x="1393825" y="396531"/>
            <a:ext cx="3987800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  기획   의도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223" y="3070064"/>
            <a:ext cx="284404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혼자 하니 운동이 안돼요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34894" y="2997154"/>
            <a:ext cx="2887329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동작을 모르겠어요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2902" y="1442105"/>
            <a:ext cx="443583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관리해주는 사람이 없어 의지가 떨어져요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270" y="5674810"/>
            <a:ext cx="432362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운동 루틴을 체계적으로 짤 순 없을까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558" y="5615034"/>
            <a:ext cx="284404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식단 관리는 어떻게 하지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47" y="2213696"/>
            <a:ext cx="5014395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7B921E6-72C7-41B6-A545-AF4874BD57A2}"/>
              </a:ext>
            </a:extLst>
          </p:cNvPr>
          <p:cNvSpPr/>
          <p:nvPr/>
        </p:nvSpPr>
        <p:spPr>
          <a:xfrm rot="5400000">
            <a:off x="314324" y="-314325"/>
            <a:ext cx="952500" cy="1581151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2B3E47DF-4A3F-4F73-AEB2-5956D3F80EC8}"/>
              </a:ext>
            </a:extLst>
          </p:cNvPr>
          <p:cNvSpPr/>
          <p:nvPr/>
        </p:nvSpPr>
        <p:spPr>
          <a:xfrm rot="16200000">
            <a:off x="10582276" y="5248274"/>
            <a:ext cx="952500" cy="2266952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DC3D2-F796-4F2B-85EF-C156C7B0E704}"/>
              </a:ext>
            </a:extLst>
          </p:cNvPr>
          <p:cNvSpPr/>
          <p:nvPr/>
        </p:nvSpPr>
        <p:spPr>
          <a:xfrm>
            <a:off x="1291374" y="476250"/>
            <a:ext cx="102451" cy="556452"/>
          </a:xfrm>
          <a:prstGeom prst="rect">
            <a:avLst/>
          </a:prstGeom>
          <a:solidFill>
            <a:srgbClr val="7A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0B143-22FA-4F0F-B59E-9FC1A3D047E0}"/>
              </a:ext>
            </a:extLst>
          </p:cNvPr>
          <p:cNvSpPr txBox="1"/>
          <p:nvPr/>
        </p:nvSpPr>
        <p:spPr>
          <a:xfrm>
            <a:off x="1393825" y="396531"/>
            <a:ext cx="3987800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5323B0-98AD-4043-8776-A3FC4DDF9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" r="3417"/>
          <a:stretch/>
        </p:blipFill>
        <p:spPr>
          <a:xfrm>
            <a:off x="747712" y="1269312"/>
            <a:ext cx="10696576" cy="51124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B883AB-6EFB-43CA-930C-C1E9D799D5DE}"/>
              </a:ext>
            </a:extLst>
          </p:cNvPr>
          <p:cNvSpPr txBox="1"/>
          <p:nvPr/>
        </p:nvSpPr>
        <p:spPr>
          <a:xfrm>
            <a:off x="1342599" y="1933350"/>
            <a:ext cx="1501775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Offline</a:t>
            </a:r>
            <a:endParaRPr lang="ko-KR" altLang="en-US" sz="28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71038-B89F-401E-8B19-0602322BEDDE}"/>
              </a:ext>
            </a:extLst>
          </p:cNvPr>
          <p:cNvSpPr txBox="1"/>
          <p:nvPr/>
        </p:nvSpPr>
        <p:spPr>
          <a:xfrm>
            <a:off x="9296400" y="1742850"/>
            <a:ext cx="1501775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Online</a:t>
            </a:r>
            <a:endParaRPr lang="ko-KR" altLang="en-US" sz="28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462C5E-4B6A-4BC9-9FFA-A338AAC803E7}"/>
              </a:ext>
            </a:extLst>
          </p:cNvPr>
          <p:cNvSpPr txBox="1"/>
          <p:nvPr/>
        </p:nvSpPr>
        <p:spPr>
          <a:xfrm>
            <a:off x="885825" y="2836856"/>
            <a:ext cx="2590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오프라인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  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판매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자기지역 기반         헬스장 검색 기능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9113C-31C5-4C38-8E1E-316736F6BB30}"/>
              </a:ext>
            </a:extLst>
          </p:cNvPr>
          <p:cNvSpPr txBox="1"/>
          <p:nvPr/>
        </p:nvSpPr>
        <p:spPr>
          <a:xfrm>
            <a:off x="8715375" y="2960046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화상통화를 통한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자세교정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운동루틴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스케줄링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337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 build="p"/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7B921E6-72C7-41B6-A545-AF4874BD57A2}"/>
              </a:ext>
            </a:extLst>
          </p:cNvPr>
          <p:cNvSpPr/>
          <p:nvPr/>
        </p:nvSpPr>
        <p:spPr>
          <a:xfrm rot="5400000">
            <a:off x="314324" y="-314325"/>
            <a:ext cx="952500" cy="1581151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2B3E47DF-4A3F-4F73-AEB2-5956D3F80EC8}"/>
              </a:ext>
            </a:extLst>
          </p:cNvPr>
          <p:cNvSpPr/>
          <p:nvPr/>
        </p:nvSpPr>
        <p:spPr>
          <a:xfrm rot="16200000">
            <a:off x="10582276" y="5248274"/>
            <a:ext cx="952500" cy="2266952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DC3D2-F796-4F2B-85EF-C156C7B0E704}"/>
              </a:ext>
            </a:extLst>
          </p:cNvPr>
          <p:cNvSpPr/>
          <p:nvPr/>
        </p:nvSpPr>
        <p:spPr>
          <a:xfrm>
            <a:off x="1291374" y="476250"/>
            <a:ext cx="102451" cy="556452"/>
          </a:xfrm>
          <a:prstGeom prst="rect">
            <a:avLst/>
          </a:prstGeom>
          <a:solidFill>
            <a:srgbClr val="7A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0B143-22FA-4F0F-B59E-9FC1A3D047E0}"/>
              </a:ext>
            </a:extLst>
          </p:cNvPr>
          <p:cNvSpPr txBox="1"/>
          <p:nvPr/>
        </p:nvSpPr>
        <p:spPr>
          <a:xfrm>
            <a:off x="1393825" y="396531"/>
            <a:ext cx="3987800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5323B0-98AD-4043-8776-A3FC4DDF9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" r="3417"/>
          <a:stretch/>
        </p:blipFill>
        <p:spPr>
          <a:xfrm>
            <a:off x="747712" y="1269312"/>
            <a:ext cx="10696576" cy="51124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B883AB-6EFB-43CA-930C-C1E9D799D5DE}"/>
              </a:ext>
            </a:extLst>
          </p:cNvPr>
          <p:cNvSpPr txBox="1"/>
          <p:nvPr/>
        </p:nvSpPr>
        <p:spPr>
          <a:xfrm>
            <a:off x="1342599" y="1933350"/>
            <a:ext cx="1501775" cy="60712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Trainer</a:t>
            </a:r>
            <a:endParaRPr lang="ko-KR" altLang="en-US" sz="28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71038-B89F-401E-8B19-0602322BEDDE}"/>
              </a:ext>
            </a:extLst>
          </p:cNvPr>
          <p:cNvSpPr txBox="1"/>
          <p:nvPr/>
        </p:nvSpPr>
        <p:spPr>
          <a:xfrm>
            <a:off x="9296400" y="1742850"/>
            <a:ext cx="1501775" cy="61103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 smtClean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28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462C5E-4B6A-4BC9-9FFA-A338AAC803E7}"/>
              </a:ext>
            </a:extLst>
          </p:cNvPr>
          <p:cNvSpPr txBox="1"/>
          <p:nvPr/>
        </p:nvSpPr>
        <p:spPr>
          <a:xfrm>
            <a:off x="885825" y="2826696"/>
            <a:ext cx="259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오프라인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헬스산업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활성화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 상품 판매로 새로운 수익 창출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운동 루틴과  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식단관리를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   운동 효과 향상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접근성 향상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9113C-31C5-4C38-8E1E-316736F6BB30}"/>
              </a:ext>
            </a:extLst>
          </p:cNvPr>
          <p:cNvSpPr txBox="1"/>
          <p:nvPr/>
        </p:nvSpPr>
        <p:spPr>
          <a:xfrm>
            <a:off x="8715375" y="2706046"/>
            <a:ext cx="2590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오프라인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구매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전문적인 헬스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구매 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관리의 필요성 해결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같이  운동하는        즐거움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748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 build="p"/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7B921E6-72C7-41B6-A545-AF4874BD57A2}"/>
              </a:ext>
            </a:extLst>
          </p:cNvPr>
          <p:cNvSpPr/>
          <p:nvPr/>
        </p:nvSpPr>
        <p:spPr>
          <a:xfrm rot="5400000">
            <a:off x="314324" y="-314325"/>
            <a:ext cx="952500" cy="1581151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2B3E47DF-4A3F-4F73-AEB2-5956D3F80EC8}"/>
              </a:ext>
            </a:extLst>
          </p:cNvPr>
          <p:cNvSpPr/>
          <p:nvPr/>
        </p:nvSpPr>
        <p:spPr>
          <a:xfrm rot="16200000">
            <a:off x="10582276" y="5248274"/>
            <a:ext cx="952500" cy="2266952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DC3D2-F796-4F2B-85EF-C156C7B0E704}"/>
              </a:ext>
            </a:extLst>
          </p:cNvPr>
          <p:cNvSpPr/>
          <p:nvPr/>
        </p:nvSpPr>
        <p:spPr>
          <a:xfrm>
            <a:off x="1291374" y="476250"/>
            <a:ext cx="102451" cy="556452"/>
          </a:xfrm>
          <a:prstGeom prst="rect">
            <a:avLst/>
          </a:prstGeom>
          <a:solidFill>
            <a:srgbClr val="7A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0B143-22FA-4F0F-B59E-9FC1A3D047E0}"/>
              </a:ext>
            </a:extLst>
          </p:cNvPr>
          <p:cNvSpPr txBox="1"/>
          <p:nvPr/>
        </p:nvSpPr>
        <p:spPr>
          <a:xfrm>
            <a:off x="1393825" y="396531"/>
            <a:ext cx="3987800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서비스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DAA01B-4111-4BF3-876D-6C8B70B708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58" y="1238731"/>
            <a:ext cx="3053681" cy="5428767"/>
          </a:xfrm>
          <a:prstGeom prst="rect">
            <a:avLst/>
          </a:prstGeom>
          <a:ln w="28575">
            <a:solidFill>
              <a:srgbClr val="7AC8D5"/>
            </a:solidFill>
          </a:ln>
          <a:effectLst>
            <a:softEdge rad="254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EE31FE-2375-4AC7-8741-C503E516DC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2" y="1238732"/>
            <a:ext cx="3053681" cy="5428767"/>
          </a:xfrm>
          <a:prstGeom prst="rect">
            <a:avLst/>
          </a:prstGeom>
          <a:ln w="28575">
            <a:solidFill>
              <a:srgbClr val="7AC8D5"/>
            </a:solidFill>
          </a:ln>
          <a:effectLst>
            <a:softEdge rad="25400"/>
          </a:effectLst>
        </p:spPr>
      </p:pic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3623B343-4565-4661-BF43-59A90209832E}"/>
              </a:ext>
            </a:extLst>
          </p:cNvPr>
          <p:cNvSpPr/>
          <p:nvPr/>
        </p:nvSpPr>
        <p:spPr>
          <a:xfrm>
            <a:off x="5124450" y="497782"/>
            <a:ext cx="1943100" cy="740949"/>
          </a:xfrm>
          <a:prstGeom prst="curvedDownArrow">
            <a:avLst/>
          </a:prstGeom>
          <a:solidFill>
            <a:srgbClr val="7AC8D5"/>
          </a:solidFill>
          <a:ln>
            <a:solidFill>
              <a:srgbClr val="7AC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7B921E6-72C7-41B6-A545-AF4874BD57A2}"/>
              </a:ext>
            </a:extLst>
          </p:cNvPr>
          <p:cNvSpPr/>
          <p:nvPr/>
        </p:nvSpPr>
        <p:spPr>
          <a:xfrm rot="5400000">
            <a:off x="314324" y="-314325"/>
            <a:ext cx="952500" cy="1581151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2B3E47DF-4A3F-4F73-AEB2-5956D3F80EC8}"/>
              </a:ext>
            </a:extLst>
          </p:cNvPr>
          <p:cNvSpPr/>
          <p:nvPr/>
        </p:nvSpPr>
        <p:spPr>
          <a:xfrm rot="16200000">
            <a:off x="10582276" y="5248274"/>
            <a:ext cx="952500" cy="2266952"/>
          </a:xfrm>
          <a:prstGeom prst="rtTriangle">
            <a:avLst/>
          </a:prstGeom>
          <a:solidFill>
            <a:srgbClr val="61B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DC3D2-F796-4F2B-85EF-C156C7B0E704}"/>
              </a:ext>
            </a:extLst>
          </p:cNvPr>
          <p:cNvSpPr/>
          <p:nvPr/>
        </p:nvSpPr>
        <p:spPr>
          <a:xfrm>
            <a:off x="1291374" y="476250"/>
            <a:ext cx="102451" cy="556452"/>
          </a:xfrm>
          <a:prstGeom prst="rect">
            <a:avLst/>
          </a:prstGeom>
          <a:solidFill>
            <a:srgbClr val="7A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0B143-22FA-4F0F-B59E-9FC1A3D047E0}"/>
              </a:ext>
            </a:extLst>
          </p:cNvPr>
          <p:cNvSpPr txBox="1"/>
          <p:nvPr/>
        </p:nvSpPr>
        <p:spPr>
          <a:xfrm>
            <a:off x="1393825" y="396531"/>
            <a:ext cx="3987800" cy="63617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서비스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BA7F3C-DD43-4FF0-9ECE-0C3C8C6D1A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13" y="1148762"/>
            <a:ext cx="3053681" cy="5428767"/>
          </a:xfrm>
          <a:prstGeom prst="rect">
            <a:avLst/>
          </a:prstGeom>
          <a:ln w="28575">
            <a:solidFill>
              <a:srgbClr val="7AC8D5"/>
            </a:solidFill>
          </a:ln>
          <a:effectLst>
            <a:softEdge rad="254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4A9ED7-6A39-4097-9798-57616FC6F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06" y="1148762"/>
            <a:ext cx="3053681" cy="5428767"/>
          </a:xfrm>
          <a:prstGeom prst="rect">
            <a:avLst/>
          </a:prstGeom>
          <a:ln w="28575">
            <a:solidFill>
              <a:srgbClr val="7AC8D5"/>
            </a:solidFill>
          </a:ln>
          <a:effectLst>
            <a:softEdge rad="25400"/>
          </a:effectLst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397B441-1E8E-485E-8D90-A6FA0B1C0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67" y="1160409"/>
            <a:ext cx="3053681" cy="5428767"/>
          </a:xfrm>
          <a:prstGeom prst="rect">
            <a:avLst/>
          </a:prstGeom>
          <a:ln w="28575">
            <a:solidFill>
              <a:srgbClr val="7AC8D5"/>
            </a:solidFill>
          </a:ln>
          <a:effectLst>
            <a:softEdge rad="25400"/>
          </a:effec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E6E56B-3F96-49DF-B927-438AF1D5FB67}"/>
              </a:ext>
            </a:extLst>
          </p:cNvPr>
          <p:cNvSpPr/>
          <p:nvPr/>
        </p:nvSpPr>
        <p:spPr>
          <a:xfrm>
            <a:off x="1657350" y="6105525"/>
            <a:ext cx="632493" cy="4720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9D30EDC-5375-4572-9CE6-8040004F1563}"/>
              </a:ext>
            </a:extLst>
          </p:cNvPr>
          <p:cNvSpPr/>
          <p:nvPr/>
        </p:nvSpPr>
        <p:spPr>
          <a:xfrm>
            <a:off x="10830844" y="6117174"/>
            <a:ext cx="632493" cy="4720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545F698-B8B8-43FB-B7E7-FB104E36596C}"/>
              </a:ext>
            </a:extLst>
          </p:cNvPr>
          <p:cNvSpPr/>
          <p:nvPr/>
        </p:nvSpPr>
        <p:spPr>
          <a:xfrm>
            <a:off x="6291261" y="6105525"/>
            <a:ext cx="632493" cy="4720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143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multicampus</cp:lastModifiedBy>
  <cp:revision>116</cp:revision>
  <dcterms:created xsi:type="dcterms:W3CDTF">2018-08-02T07:05:36Z</dcterms:created>
  <dcterms:modified xsi:type="dcterms:W3CDTF">2020-10-23T05:35:01Z</dcterms:modified>
</cp:coreProperties>
</file>