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Work Sa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Syncopat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Syncopate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yncopat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orkSansMedium-bold.fntdata"/><Relationship Id="rId16" Type="http://schemas.openxmlformats.org/officeDocument/2006/relationships/font" Target="fonts/WorkSansMedium-regular.fntdata"/><Relationship Id="rId19" Type="http://schemas.openxmlformats.org/officeDocument/2006/relationships/font" Target="fonts/WorkSansMedium-boldItalic.fntdata"/><Relationship Id="rId18" Type="http://schemas.openxmlformats.org/officeDocument/2006/relationships/font" Target="fonts/Work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b1948c257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2b1948c257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2b1948c25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2b1948c25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71b65f6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271b65f6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71b65f656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71b65f656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564fa3ec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564fa3ec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4fa3ec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4fa3ec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b1948c2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2b1948c2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b1948c2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2b1948c2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b1948c25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b1948c2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c0130924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c0130924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41925" y="1868025"/>
            <a:ext cx="4278300" cy="42783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8700" y="1677275"/>
            <a:ext cx="71469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98550" y="3373175"/>
            <a:ext cx="4767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113625" y="-1511575"/>
            <a:ext cx="4278300" cy="42783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11982" y="-167027"/>
            <a:ext cx="4981349" cy="936090"/>
            <a:chOff x="-111982" y="-167027"/>
            <a:chExt cx="4981349" cy="93609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" name="Google Shape;21;p2"/>
          <p:cNvSpPr/>
          <p:nvPr/>
        </p:nvSpPr>
        <p:spPr>
          <a:xfrm>
            <a:off x="6160500" y="667675"/>
            <a:ext cx="23973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accent2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89050" y="444480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17800" y="4444800"/>
            <a:ext cx="15045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545350" y="667675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10800000">
            <a:off x="3750850" y="4736500"/>
            <a:ext cx="5124400" cy="462625"/>
            <a:chOff x="384100" y="-88675"/>
            <a:chExt cx="5124400" cy="462625"/>
          </a:xfrm>
        </p:grpSpPr>
        <p:cxnSp>
          <p:nvCxnSpPr>
            <p:cNvPr id="26" name="Google Shape;26;p2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8" name="Google Shape;28;p2"/>
          <p:cNvSpPr/>
          <p:nvPr/>
        </p:nvSpPr>
        <p:spPr>
          <a:xfrm>
            <a:off x="853425" y="444480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/>
          <p:nvPr/>
        </p:nvSpPr>
        <p:spPr>
          <a:xfrm>
            <a:off x="6992075" y="-1368675"/>
            <a:ext cx="3279900" cy="32799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-1610975" y="3882475"/>
            <a:ext cx="3279900" cy="32799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type="title"/>
          </p:nvPr>
        </p:nvSpPr>
        <p:spPr>
          <a:xfrm>
            <a:off x="713275" y="445025"/>
            <a:ext cx="771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2" type="title"/>
          </p:nvPr>
        </p:nvSpPr>
        <p:spPr>
          <a:xfrm>
            <a:off x="720125" y="1993525"/>
            <a:ext cx="23913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720125" y="2397422"/>
            <a:ext cx="239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3" type="title"/>
          </p:nvPr>
        </p:nvSpPr>
        <p:spPr>
          <a:xfrm>
            <a:off x="3366600" y="1993525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13"/>
          <p:cNvSpPr txBox="1"/>
          <p:nvPr>
            <p:ph idx="4" type="subTitle"/>
          </p:nvPr>
        </p:nvSpPr>
        <p:spPr>
          <a:xfrm>
            <a:off x="3366600" y="2397423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5" type="title"/>
          </p:nvPr>
        </p:nvSpPr>
        <p:spPr>
          <a:xfrm>
            <a:off x="720125" y="3648726"/>
            <a:ext cx="23913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3"/>
          <p:cNvSpPr txBox="1"/>
          <p:nvPr>
            <p:ph idx="6" type="subTitle"/>
          </p:nvPr>
        </p:nvSpPr>
        <p:spPr>
          <a:xfrm>
            <a:off x="720125" y="4052626"/>
            <a:ext cx="239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7" type="title"/>
          </p:nvPr>
        </p:nvSpPr>
        <p:spPr>
          <a:xfrm>
            <a:off x="3366600" y="3648727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3"/>
          <p:cNvSpPr txBox="1"/>
          <p:nvPr>
            <p:ph idx="8" type="subTitle"/>
          </p:nvPr>
        </p:nvSpPr>
        <p:spPr>
          <a:xfrm>
            <a:off x="3366600" y="4052628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hasCustomPrompt="1" idx="9" type="title"/>
          </p:nvPr>
        </p:nvSpPr>
        <p:spPr>
          <a:xfrm>
            <a:off x="720124" y="1434000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hasCustomPrompt="1" idx="13" type="title"/>
          </p:nvPr>
        </p:nvSpPr>
        <p:spPr>
          <a:xfrm>
            <a:off x="720124" y="3089213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14" type="title"/>
          </p:nvPr>
        </p:nvSpPr>
        <p:spPr>
          <a:xfrm>
            <a:off x="3368849" y="3089213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hasCustomPrompt="1" idx="15" type="title"/>
          </p:nvPr>
        </p:nvSpPr>
        <p:spPr>
          <a:xfrm>
            <a:off x="3368849" y="1434000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idx="16" type="title"/>
          </p:nvPr>
        </p:nvSpPr>
        <p:spPr>
          <a:xfrm>
            <a:off x="6017575" y="1993525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13"/>
          <p:cNvSpPr txBox="1"/>
          <p:nvPr>
            <p:ph idx="17" type="subTitle"/>
          </p:nvPr>
        </p:nvSpPr>
        <p:spPr>
          <a:xfrm>
            <a:off x="6017576" y="2397423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8" type="title"/>
          </p:nvPr>
        </p:nvSpPr>
        <p:spPr>
          <a:xfrm>
            <a:off x="6017575" y="3648727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3"/>
          <p:cNvSpPr txBox="1"/>
          <p:nvPr>
            <p:ph idx="19" type="subTitle"/>
          </p:nvPr>
        </p:nvSpPr>
        <p:spPr>
          <a:xfrm>
            <a:off x="6017576" y="4052628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20" type="title"/>
          </p:nvPr>
        </p:nvSpPr>
        <p:spPr>
          <a:xfrm>
            <a:off x="6017575" y="3089213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hasCustomPrompt="1" idx="21" type="title"/>
          </p:nvPr>
        </p:nvSpPr>
        <p:spPr>
          <a:xfrm>
            <a:off x="6017575" y="1434000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54" name="Google Shape;154;p13"/>
          <p:cNvGrpSpPr/>
          <p:nvPr/>
        </p:nvGrpSpPr>
        <p:grpSpPr>
          <a:xfrm>
            <a:off x="7460293" y="4774062"/>
            <a:ext cx="1223977" cy="199192"/>
            <a:chOff x="6230150" y="3433775"/>
            <a:chExt cx="1958050" cy="340500"/>
          </a:xfrm>
        </p:grpSpPr>
        <p:sp>
          <p:nvSpPr>
            <p:cNvPr id="155" name="Google Shape;155;p13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3"/>
          <p:cNvSpPr/>
          <p:nvPr/>
        </p:nvSpPr>
        <p:spPr>
          <a:xfrm>
            <a:off x="3699487" y="4776353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222551" y="3477413"/>
            <a:ext cx="258300" cy="258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107779" y="-87841"/>
            <a:ext cx="2503626" cy="470479"/>
            <a:chOff x="-111982" y="-167027"/>
            <a:chExt cx="4981349" cy="936090"/>
          </a:xfrm>
        </p:grpSpPr>
        <p:grpSp>
          <p:nvGrpSpPr>
            <p:cNvPr id="174" name="Google Shape;174;p13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77" name="Google Shape;177;p13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178" name="Google Shape;178;p13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9" name="Google Shape;179;p13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0" name="Google Shape;180;p13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1" name="Google Shape;181;p13"/>
          <p:cNvSpPr/>
          <p:nvPr/>
        </p:nvSpPr>
        <p:spPr>
          <a:xfrm>
            <a:off x="5890250" y="154013"/>
            <a:ext cx="258300" cy="198900"/>
          </a:xfrm>
          <a:prstGeom prst="snip2DiagRect">
            <a:avLst>
              <a:gd fmla="val 0" name="adj1"/>
              <a:gd fmla="val 3825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8683901" y="1480688"/>
            <a:ext cx="258300" cy="258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/>
          <p:nvPr/>
        </p:nvSpPr>
        <p:spPr>
          <a:xfrm>
            <a:off x="1746153" y="1007913"/>
            <a:ext cx="5651700" cy="56517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6755621" y="-999175"/>
            <a:ext cx="3178500" cy="31785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4"/>
          <p:cNvGrpSpPr/>
          <p:nvPr/>
        </p:nvGrpSpPr>
        <p:grpSpPr>
          <a:xfrm rot="5400000">
            <a:off x="7745077" y="3788845"/>
            <a:ext cx="1739532" cy="283092"/>
            <a:chOff x="6230150" y="3433775"/>
            <a:chExt cx="1958050" cy="340500"/>
          </a:xfrm>
        </p:grpSpPr>
        <p:sp>
          <p:nvSpPr>
            <p:cNvPr id="187" name="Google Shape;187;p14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4"/>
          <p:cNvSpPr txBox="1"/>
          <p:nvPr/>
        </p:nvSpPr>
        <p:spPr>
          <a:xfrm flipH="1" rot="5400000">
            <a:off x="7531692" y="1217749"/>
            <a:ext cx="216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01234567890000123456789000123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-1386479" y="2745200"/>
            <a:ext cx="3178500" cy="31785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4"/>
          <p:cNvGrpSpPr/>
          <p:nvPr/>
        </p:nvGrpSpPr>
        <p:grpSpPr>
          <a:xfrm rot="5400000">
            <a:off x="146179" y="1349163"/>
            <a:ext cx="741212" cy="258346"/>
            <a:chOff x="630613" y="4333668"/>
            <a:chExt cx="1121519" cy="390900"/>
          </a:xfrm>
        </p:grpSpPr>
        <p:sp>
          <p:nvSpPr>
            <p:cNvPr id="206" name="Google Shape;206;p14"/>
            <p:cNvSpPr/>
            <p:nvPr/>
          </p:nvSpPr>
          <p:spPr>
            <a:xfrm>
              <a:off x="630613" y="4333668"/>
              <a:ext cx="441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46334" y="4333668"/>
              <a:ext cx="1512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969127" y="4333668"/>
              <a:ext cx="1512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191921" y="4333668"/>
              <a:ext cx="441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307641" y="4333668"/>
              <a:ext cx="798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459053" y="4333668"/>
              <a:ext cx="798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610464" y="4333668"/>
              <a:ext cx="441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708032" y="4333668"/>
              <a:ext cx="44100" cy="3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111982" y="-131320"/>
            <a:ext cx="4981349" cy="936090"/>
            <a:chOff x="-111982" y="-167027"/>
            <a:chExt cx="4981349" cy="936090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216" name="Google Shape;216;p14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4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8" name="Google Shape;218;p14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219" name="Google Shape;219;p14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0" name="Google Shape;220;p14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1" name="Google Shape;221;p14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2" name="Google Shape;222;p14"/>
          <p:cNvGrpSpPr/>
          <p:nvPr/>
        </p:nvGrpSpPr>
        <p:grpSpPr>
          <a:xfrm rot="10800000">
            <a:off x="3211193" y="4338730"/>
            <a:ext cx="4981349" cy="936090"/>
            <a:chOff x="-111982" y="-167027"/>
            <a:chExt cx="4981349" cy="936090"/>
          </a:xfrm>
        </p:grpSpPr>
        <p:grpSp>
          <p:nvGrpSpPr>
            <p:cNvPr id="223" name="Google Shape;223;p14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224" name="Google Shape;224;p14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6" name="Google Shape;226;p14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227" name="Google Shape;227;p14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4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9" name="Google Shape;229;p14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30" name="Google Shape;230;p14"/>
          <p:cNvSpPr/>
          <p:nvPr/>
        </p:nvSpPr>
        <p:spPr>
          <a:xfrm>
            <a:off x="389050" y="444480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1317800" y="4444800"/>
            <a:ext cx="15045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853425" y="444480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accen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7668300" y="23420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"/>
          <p:cNvSpPr txBox="1"/>
          <p:nvPr>
            <p:ph type="title"/>
          </p:nvPr>
        </p:nvSpPr>
        <p:spPr>
          <a:xfrm>
            <a:off x="2172762" y="3297000"/>
            <a:ext cx="4798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2172738" y="1417350"/>
            <a:ext cx="47985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2" type="title"/>
          </p:nvPr>
        </p:nvSpPr>
        <p:spPr>
          <a:xfrm>
            <a:off x="713400" y="2355775"/>
            <a:ext cx="2539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9" name="Google Shape;239;p15"/>
          <p:cNvSpPr txBox="1"/>
          <p:nvPr>
            <p:ph idx="1" type="subTitle"/>
          </p:nvPr>
        </p:nvSpPr>
        <p:spPr>
          <a:xfrm>
            <a:off x="713400" y="2745574"/>
            <a:ext cx="2539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5"/>
          <p:cNvSpPr txBox="1"/>
          <p:nvPr>
            <p:ph idx="3" type="title"/>
          </p:nvPr>
        </p:nvSpPr>
        <p:spPr>
          <a:xfrm>
            <a:off x="3252675" y="3598700"/>
            <a:ext cx="2539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1" name="Google Shape;241;p15"/>
          <p:cNvSpPr txBox="1"/>
          <p:nvPr>
            <p:ph idx="4" type="subTitle"/>
          </p:nvPr>
        </p:nvSpPr>
        <p:spPr>
          <a:xfrm>
            <a:off x="3252650" y="3988500"/>
            <a:ext cx="2539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5"/>
          <p:cNvSpPr txBox="1"/>
          <p:nvPr>
            <p:ph idx="5" type="title"/>
          </p:nvPr>
        </p:nvSpPr>
        <p:spPr>
          <a:xfrm>
            <a:off x="5791900" y="2355775"/>
            <a:ext cx="2539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3" name="Google Shape;243;p15"/>
          <p:cNvSpPr txBox="1"/>
          <p:nvPr>
            <p:ph idx="6" type="subTitle"/>
          </p:nvPr>
        </p:nvSpPr>
        <p:spPr>
          <a:xfrm>
            <a:off x="5791899" y="2745575"/>
            <a:ext cx="2539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5"/>
          <p:cNvSpPr txBox="1"/>
          <p:nvPr>
            <p:ph hasCustomPrompt="1" idx="7" type="title"/>
          </p:nvPr>
        </p:nvSpPr>
        <p:spPr>
          <a:xfrm>
            <a:off x="1256675" y="1424375"/>
            <a:ext cx="1452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5" name="Google Shape;245;p15"/>
          <p:cNvSpPr txBox="1"/>
          <p:nvPr>
            <p:ph hasCustomPrompt="1" idx="8" type="title"/>
          </p:nvPr>
        </p:nvSpPr>
        <p:spPr>
          <a:xfrm>
            <a:off x="6335198" y="1424375"/>
            <a:ext cx="1452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6" name="Google Shape;246;p15"/>
          <p:cNvSpPr txBox="1"/>
          <p:nvPr>
            <p:ph hasCustomPrompt="1" idx="9" type="title"/>
          </p:nvPr>
        </p:nvSpPr>
        <p:spPr>
          <a:xfrm>
            <a:off x="3795963" y="2667300"/>
            <a:ext cx="1452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7" name="Google Shape;247;p15"/>
          <p:cNvSpPr/>
          <p:nvPr/>
        </p:nvSpPr>
        <p:spPr>
          <a:xfrm>
            <a:off x="-1835362" y="-2152800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6335197" y="2938550"/>
            <a:ext cx="3444000" cy="34440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-1638848" y="241825"/>
            <a:ext cx="6024600" cy="60246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5826988" y="-138487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6"/>
          <p:cNvGrpSpPr/>
          <p:nvPr/>
        </p:nvGrpSpPr>
        <p:grpSpPr>
          <a:xfrm flipH="1">
            <a:off x="7208555" y="-60776"/>
            <a:ext cx="2762055" cy="1337838"/>
            <a:chOff x="5205411" y="-75307"/>
            <a:chExt cx="1728661" cy="837300"/>
          </a:xfrm>
        </p:grpSpPr>
        <p:cxnSp>
          <p:nvCxnSpPr>
            <p:cNvPr id="253" name="Google Shape;253;p16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256" name="Google Shape;256;p16"/>
          <p:cNvSpPr txBox="1"/>
          <p:nvPr>
            <p:ph type="title"/>
          </p:nvPr>
        </p:nvSpPr>
        <p:spPr>
          <a:xfrm>
            <a:off x="713275" y="445025"/>
            <a:ext cx="7717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6"/>
          <p:cNvSpPr txBox="1"/>
          <p:nvPr>
            <p:ph idx="2" type="title"/>
          </p:nvPr>
        </p:nvSpPr>
        <p:spPr>
          <a:xfrm>
            <a:off x="713400" y="1690225"/>
            <a:ext cx="24054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789600" y="2574078"/>
            <a:ext cx="22569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3" type="title"/>
          </p:nvPr>
        </p:nvSpPr>
        <p:spPr>
          <a:xfrm>
            <a:off x="3369386" y="1690225"/>
            <a:ext cx="24054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3445575" y="2574078"/>
            <a:ext cx="22569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idx="5" type="title"/>
          </p:nvPr>
        </p:nvSpPr>
        <p:spPr>
          <a:xfrm>
            <a:off x="6025372" y="1690225"/>
            <a:ext cx="24054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6101575" y="2574078"/>
            <a:ext cx="22569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16"/>
          <p:cNvSpPr/>
          <p:nvPr/>
        </p:nvSpPr>
        <p:spPr>
          <a:xfrm>
            <a:off x="120950" y="126425"/>
            <a:ext cx="225300" cy="2253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777669" y="126425"/>
            <a:ext cx="1063800" cy="225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449309" y="126425"/>
            <a:ext cx="225300" cy="2253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7946119" y="4769400"/>
            <a:ext cx="1063800" cy="225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6"/>
          <p:cNvGrpSpPr/>
          <p:nvPr/>
        </p:nvGrpSpPr>
        <p:grpSpPr>
          <a:xfrm rot="5400000">
            <a:off x="-509923" y="3974520"/>
            <a:ext cx="1739532" cy="283092"/>
            <a:chOff x="6230150" y="3433775"/>
            <a:chExt cx="1958050" cy="340500"/>
          </a:xfrm>
        </p:grpSpPr>
        <p:sp>
          <p:nvSpPr>
            <p:cNvPr id="268" name="Google Shape;268;p16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6"/>
          <p:cNvSpPr txBox="1"/>
          <p:nvPr/>
        </p:nvSpPr>
        <p:spPr>
          <a:xfrm flipH="1" rot="5400000">
            <a:off x="-242700" y="2471424"/>
            <a:ext cx="12051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7619025" y="4760525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245550" y="1091650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3405825" y="-1450550"/>
            <a:ext cx="4516500" cy="45165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5523588" y="2314500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17"/>
          <p:cNvSpPr txBox="1"/>
          <p:nvPr>
            <p:ph idx="2" type="title"/>
          </p:nvPr>
        </p:nvSpPr>
        <p:spPr>
          <a:xfrm>
            <a:off x="713300" y="1348494"/>
            <a:ext cx="4874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17"/>
          <p:cNvSpPr txBox="1"/>
          <p:nvPr>
            <p:ph idx="1" type="subTitle"/>
          </p:nvPr>
        </p:nvSpPr>
        <p:spPr>
          <a:xfrm>
            <a:off x="713288" y="1737219"/>
            <a:ext cx="487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7"/>
          <p:cNvSpPr txBox="1"/>
          <p:nvPr>
            <p:ph idx="3" type="title"/>
          </p:nvPr>
        </p:nvSpPr>
        <p:spPr>
          <a:xfrm>
            <a:off x="713300" y="2472113"/>
            <a:ext cx="4874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17"/>
          <p:cNvSpPr txBox="1"/>
          <p:nvPr>
            <p:ph idx="4" type="subTitle"/>
          </p:nvPr>
        </p:nvSpPr>
        <p:spPr>
          <a:xfrm>
            <a:off x="713288" y="2860867"/>
            <a:ext cx="487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7"/>
          <p:cNvSpPr txBox="1"/>
          <p:nvPr>
            <p:ph idx="5" type="title"/>
          </p:nvPr>
        </p:nvSpPr>
        <p:spPr>
          <a:xfrm>
            <a:off x="713275" y="3599750"/>
            <a:ext cx="4874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17"/>
          <p:cNvSpPr txBox="1"/>
          <p:nvPr>
            <p:ph idx="6" type="subTitle"/>
          </p:nvPr>
        </p:nvSpPr>
        <p:spPr>
          <a:xfrm>
            <a:off x="713275" y="3988500"/>
            <a:ext cx="487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97" name="Google Shape;297;p17"/>
          <p:cNvGrpSpPr/>
          <p:nvPr/>
        </p:nvGrpSpPr>
        <p:grpSpPr>
          <a:xfrm rot="10800000">
            <a:off x="5919527" y="4233307"/>
            <a:ext cx="3864973" cy="940968"/>
            <a:chOff x="-28331" y="-117556"/>
            <a:chExt cx="3641734" cy="886618"/>
          </a:xfrm>
        </p:grpSpPr>
        <p:grpSp>
          <p:nvGrpSpPr>
            <p:cNvPr id="298" name="Google Shape;298;p17"/>
            <p:cNvGrpSpPr/>
            <p:nvPr/>
          </p:nvGrpSpPr>
          <p:grpSpPr>
            <a:xfrm>
              <a:off x="1498390" y="-95372"/>
              <a:ext cx="2115014" cy="864434"/>
              <a:chOff x="-55800" y="-528571"/>
              <a:chExt cx="2208200" cy="902521"/>
            </a:xfrm>
          </p:grpSpPr>
          <p:cxnSp>
            <p:nvCxnSpPr>
              <p:cNvPr id="299" name="Google Shape;299;p17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7"/>
              <p:cNvCxnSpPr/>
              <p:nvPr/>
            </p:nvCxnSpPr>
            <p:spPr>
              <a:xfrm>
                <a:off x="839600" y="373950"/>
                <a:ext cx="131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01" name="Google Shape;301;p17"/>
            <p:cNvGrpSpPr/>
            <p:nvPr/>
          </p:nvGrpSpPr>
          <p:grpSpPr>
            <a:xfrm>
              <a:off x="-28331" y="-117556"/>
              <a:ext cx="1841074" cy="882925"/>
              <a:chOff x="5280543" y="-30874"/>
              <a:chExt cx="1653560" cy="792999"/>
            </a:xfrm>
          </p:grpSpPr>
          <p:cxnSp>
            <p:nvCxnSpPr>
              <p:cNvPr id="302" name="Google Shape;302;p17"/>
              <p:cNvCxnSpPr/>
              <p:nvPr/>
            </p:nvCxnSpPr>
            <p:spPr>
              <a:xfrm>
                <a:off x="5280543" y="-175"/>
                <a:ext cx="762300" cy="76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03" name="Google Shape;303;p17"/>
              <p:cNvCxnSpPr/>
              <p:nvPr/>
            </p:nvCxnSpPr>
            <p:spPr>
              <a:xfrm>
                <a:off x="5718362" y="-8088"/>
                <a:ext cx="770100" cy="77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04" name="Google Shape;304;p17"/>
              <p:cNvCxnSpPr/>
              <p:nvPr/>
            </p:nvCxnSpPr>
            <p:spPr>
              <a:xfrm>
                <a:off x="6141203" y="-30874"/>
                <a:ext cx="792900" cy="79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305" name="Google Shape;305;p17"/>
          <p:cNvSpPr/>
          <p:nvPr/>
        </p:nvSpPr>
        <p:spPr>
          <a:xfrm>
            <a:off x="153825" y="149150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153825" y="4718000"/>
            <a:ext cx="1043400" cy="277200"/>
          </a:xfrm>
          <a:prstGeom prst="snip2DiagRect">
            <a:avLst>
              <a:gd fmla="val 0" name="adj1"/>
              <a:gd fmla="val 35579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 flipH="1">
            <a:off x="6768855" y="162199"/>
            <a:ext cx="216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01234567890000123456789000123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507375" y="149150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7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6141113" y="220672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18"/>
          <p:cNvSpPr txBox="1"/>
          <p:nvPr>
            <p:ph idx="2" type="title"/>
          </p:nvPr>
        </p:nvSpPr>
        <p:spPr>
          <a:xfrm>
            <a:off x="4910675" y="1348494"/>
            <a:ext cx="351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4910684" y="1737219"/>
            <a:ext cx="351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8"/>
          <p:cNvSpPr txBox="1"/>
          <p:nvPr>
            <p:ph idx="3" type="title"/>
          </p:nvPr>
        </p:nvSpPr>
        <p:spPr>
          <a:xfrm>
            <a:off x="4910699" y="2472113"/>
            <a:ext cx="351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18"/>
          <p:cNvSpPr txBox="1"/>
          <p:nvPr>
            <p:ph idx="4" type="subTitle"/>
          </p:nvPr>
        </p:nvSpPr>
        <p:spPr>
          <a:xfrm>
            <a:off x="4910685" y="2860867"/>
            <a:ext cx="351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6" name="Google Shape;316;p18"/>
          <p:cNvSpPr txBox="1"/>
          <p:nvPr>
            <p:ph idx="5" type="title"/>
          </p:nvPr>
        </p:nvSpPr>
        <p:spPr>
          <a:xfrm>
            <a:off x="4910675" y="3599750"/>
            <a:ext cx="3519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18"/>
          <p:cNvSpPr txBox="1"/>
          <p:nvPr>
            <p:ph idx="6" type="subTitle"/>
          </p:nvPr>
        </p:nvSpPr>
        <p:spPr>
          <a:xfrm>
            <a:off x="4910675" y="3988500"/>
            <a:ext cx="351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18"/>
          <p:cNvSpPr/>
          <p:nvPr/>
        </p:nvSpPr>
        <p:spPr>
          <a:xfrm>
            <a:off x="-1340800" y="-1466425"/>
            <a:ext cx="4516500" cy="45165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160450" y="126425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624825" y="126425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 flipH="1">
            <a:off x="8356774" y="472737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 flipH="1">
            <a:off x="8726828" y="472737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8613872" y="1079550"/>
            <a:ext cx="725700" cy="199200"/>
          </a:xfrm>
          <a:prstGeom prst="snip2DiagRect">
            <a:avLst>
              <a:gd fmla="val 0" name="adj1"/>
              <a:gd fmla="val 3009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250450" y="4378800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 flipH="1" rot="10800000">
            <a:off x="-77592" y="4869723"/>
            <a:ext cx="3529174" cy="318610"/>
            <a:chOff x="384100" y="-88675"/>
            <a:chExt cx="5124400" cy="462625"/>
          </a:xfrm>
        </p:grpSpPr>
        <p:cxnSp>
          <p:nvCxnSpPr>
            <p:cNvPr id="326" name="Google Shape;326;p18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8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7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/>
          <p:nvPr/>
        </p:nvSpPr>
        <p:spPr>
          <a:xfrm>
            <a:off x="2561400" y="-1173250"/>
            <a:ext cx="4516500" cy="45165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-1372162" y="1898850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>
            <p:ph type="title"/>
          </p:nvPr>
        </p:nvSpPr>
        <p:spPr>
          <a:xfrm>
            <a:off x="1004100" y="2048400"/>
            <a:ext cx="3534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19"/>
          <p:cNvSpPr txBox="1"/>
          <p:nvPr>
            <p:ph idx="2" type="title"/>
          </p:nvPr>
        </p:nvSpPr>
        <p:spPr>
          <a:xfrm>
            <a:off x="5555208" y="539375"/>
            <a:ext cx="287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3" name="Google Shape;333;p19"/>
          <p:cNvSpPr txBox="1"/>
          <p:nvPr>
            <p:ph idx="1" type="subTitle"/>
          </p:nvPr>
        </p:nvSpPr>
        <p:spPr>
          <a:xfrm>
            <a:off x="5555208" y="968924"/>
            <a:ext cx="2875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3" type="title"/>
          </p:nvPr>
        </p:nvSpPr>
        <p:spPr>
          <a:xfrm>
            <a:off x="5555221" y="1941317"/>
            <a:ext cx="287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19"/>
          <p:cNvSpPr txBox="1"/>
          <p:nvPr>
            <p:ph idx="4" type="subTitle"/>
          </p:nvPr>
        </p:nvSpPr>
        <p:spPr>
          <a:xfrm>
            <a:off x="5555208" y="2370867"/>
            <a:ext cx="2875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9"/>
          <p:cNvSpPr txBox="1"/>
          <p:nvPr>
            <p:ph idx="5" type="title"/>
          </p:nvPr>
        </p:nvSpPr>
        <p:spPr>
          <a:xfrm>
            <a:off x="5555205" y="3343250"/>
            <a:ext cx="287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19"/>
          <p:cNvSpPr txBox="1"/>
          <p:nvPr>
            <p:ph idx="6" type="subTitle"/>
          </p:nvPr>
        </p:nvSpPr>
        <p:spPr>
          <a:xfrm>
            <a:off x="5555200" y="3772800"/>
            <a:ext cx="2875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8" name="Google Shape;338;p19"/>
          <p:cNvGrpSpPr/>
          <p:nvPr/>
        </p:nvGrpSpPr>
        <p:grpSpPr>
          <a:xfrm flipH="1">
            <a:off x="837982" y="-148193"/>
            <a:ext cx="4460243" cy="940968"/>
            <a:chOff x="-28331" y="-117556"/>
            <a:chExt cx="4202622" cy="886618"/>
          </a:xfrm>
        </p:grpSpPr>
        <p:grpSp>
          <p:nvGrpSpPr>
            <p:cNvPr id="339" name="Google Shape;339;p19"/>
            <p:cNvGrpSpPr/>
            <p:nvPr/>
          </p:nvGrpSpPr>
          <p:grpSpPr>
            <a:xfrm>
              <a:off x="1498390" y="-95372"/>
              <a:ext cx="2675902" cy="864434"/>
              <a:chOff x="-55800" y="-528571"/>
              <a:chExt cx="2793800" cy="902521"/>
            </a:xfrm>
          </p:grpSpPr>
          <p:cxnSp>
            <p:nvCxnSpPr>
              <p:cNvPr id="340" name="Google Shape;340;p19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19"/>
              <p:cNvCxnSpPr/>
              <p:nvPr/>
            </p:nvCxnSpPr>
            <p:spPr>
              <a:xfrm>
                <a:off x="839600" y="373950"/>
                <a:ext cx="1898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2" name="Google Shape;342;p19"/>
            <p:cNvGrpSpPr/>
            <p:nvPr/>
          </p:nvGrpSpPr>
          <p:grpSpPr>
            <a:xfrm>
              <a:off x="-28331" y="-117556"/>
              <a:ext cx="1841074" cy="882925"/>
              <a:chOff x="5280543" y="-30874"/>
              <a:chExt cx="1653560" cy="792999"/>
            </a:xfrm>
          </p:grpSpPr>
          <p:cxnSp>
            <p:nvCxnSpPr>
              <p:cNvPr id="343" name="Google Shape;343;p19"/>
              <p:cNvCxnSpPr/>
              <p:nvPr/>
            </p:nvCxnSpPr>
            <p:spPr>
              <a:xfrm>
                <a:off x="5280543" y="-175"/>
                <a:ext cx="762300" cy="76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4" name="Google Shape;344;p19"/>
              <p:cNvCxnSpPr/>
              <p:nvPr/>
            </p:nvCxnSpPr>
            <p:spPr>
              <a:xfrm>
                <a:off x="5718362" y="-8088"/>
                <a:ext cx="770100" cy="77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19"/>
              <p:cNvCxnSpPr/>
              <p:nvPr/>
            </p:nvCxnSpPr>
            <p:spPr>
              <a:xfrm>
                <a:off x="6141203" y="-30874"/>
                <a:ext cx="792900" cy="79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19"/>
          <p:cNvGrpSpPr/>
          <p:nvPr/>
        </p:nvGrpSpPr>
        <p:grpSpPr>
          <a:xfrm flipH="1" rot="10800000">
            <a:off x="123607" y="4299982"/>
            <a:ext cx="4460243" cy="940968"/>
            <a:chOff x="-28331" y="-117556"/>
            <a:chExt cx="4202622" cy="886618"/>
          </a:xfrm>
        </p:grpSpPr>
        <p:grpSp>
          <p:nvGrpSpPr>
            <p:cNvPr id="347" name="Google Shape;347;p19"/>
            <p:cNvGrpSpPr/>
            <p:nvPr/>
          </p:nvGrpSpPr>
          <p:grpSpPr>
            <a:xfrm>
              <a:off x="1498390" y="-95372"/>
              <a:ext cx="2675902" cy="864434"/>
              <a:chOff x="-55800" y="-528571"/>
              <a:chExt cx="2793800" cy="902521"/>
            </a:xfrm>
          </p:grpSpPr>
          <p:cxnSp>
            <p:nvCxnSpPr>
              <p:cNvPr id="348" name="Google Shape;348;p19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19"/>
              <p:cNvCxnSpPr/>
              <p:nvPr/>
            </p:nvCxnSpPr>
            <p:spPr>
              <a:xfrm>
                <a:off x="839600" y="373950"/>
                <a:ext cx="1898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50" name="Google Shape;350;p19"/>
            <p:cNvGrpSpPr/>
            <p:nvPr/>
          </p:nvGrpSpPr>
          <p:grpSpPr>
            <a:xfrm>
              <a:off x="-28331" y="-117556"/>
              <a:ext cx="1841074" cy="882925"/>
              <a:chOff x="5280543" y="-30874"/>
              <a:chExt cx="1653560" cy="792999"/>
            </a:xfrm>
          </p:grpSpPr>
          <p:cxnSp>
            <p:nvCxnSpPr>
              <p:cNvPr id="351" name="Google Shape;351;p19"/>
              <p:cNvCxnSpPr/>
              <p:nvPr/>
            </p:nvCxnSpPr>
            <p:spPr>
              <a:xfrm>
                <a:off x="5280543" y="-175"/>
                <a:ext cx="762300" cy="76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52" name="Google Shape;352;p19"/>
              <p:cNvCxnSpPr/>
              <p:nvPr/>
            </p:nvCxnSpPr>
            <p:spPr>
              <a:xfrm>
                <a:off x="5718362" y="-8088"/>
                <a:ext cx="770100" cy="77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53" name="Google Shape;353;p19"/>
              <p:cNvCxnSpPr/>
              <p:nvPr/>
            </p:nvCxnSpPr>
            <p:spPr>
              <a:xfrm>
                <a:off x="6141203" y="-30874"/>
                <a:ext cx="792900" cy="79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54" name="Google Shape;354;p19"/>
          <p:cNvGrpSpPr/>
          <p:nvPr/>
        </p:nvGrpSpPr>
        <p:grpSpPr>
          <a:xfrm flipH="1" rot="10800000">
            <a:off x="8631671" y="217608"/>
            <a:ext cx="318600" cy="1891324"/>
            <a:chOff x="320171" y="247100"/>
            <a:chExt cx="318600" cy="1891324"/>
          </a:xfrm>
        </p:grpSpPr>
        <p:sp>
          <p:nvSpPr>
            <p:cNvPr id="355" name="Google Shape;355;p19"/>
            <p:cNvSpPr/>
            <p:nvPr/>
          </p:nvSpPr>
          <p:spPr>
            <a:xfrm rot="-5400000">
              <a:off x="320171" y="1819824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rot="-5400000">
              <a:off x="320171" y="136119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 txBox="1"/>
            <p:nvPr/>
          </p:nvSpPr>
          <p:spPr>
            <a:xfrm rot="-5400000">
              <a:off x="-35775" y="662750"/>
              <a:ext cx="1030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Work Sans Medium"/>
                  <a:ea typeface="Work Sans Medium"/>
                  <a:cs typeface="Work Sans Medium"/>
                  <a:sym typeface="Work Sans Medium"/>
                </a:rPr>
                <a:t>012345678900</a:t>
              </a:r>
              <a:endParaRPr sz="900"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 rot="5400000">
            <a:off x="-523248" y="3592795"/>
            <a:ext cx="1739532" cy="283092"/>
            <a:chOff x="6230150" y="3433775"/>
            <a:chExt cx="1958050" cy="340500"/>
          </a:xfrm>
        </p:grpSpPr>
        <p:sp>
          <p:nvSpPr>
            <p:cNvPr id="359" name="Google Shape;359;p19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9"/>
          <p:cNvSpPr/>
          <p:nvPr/>
        </p:nvSpPr>
        <p:spPr>
          <a:xfrm flipH="1" rot="5400000">
            <a:off x="8041870" y="3185356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/>
          <p:nvPr/>
        </p:nvSpPr>
        <p:spPr>
          <a:xfrm>
            <a:off x="5432463" y="-233212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-1023987" y="208052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13275" y="445025"/>
            <a:ext cx="771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720125" y="1806850"/>
            <a:ext cx="2032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720125" y="2210745"/>
            <a:ext cx="203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3555225" y="1806850"/>
            <a:ext cx="2032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3555225" y="2210746"/>
            <a:ext cx="203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555225" y="3572537"/>
            <a:ext cx="2032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555225" y="3976428"/>
            <a:ext cx="203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0"/>
          <p:cNvSpPr txBox="1"/>
          <p:nvPr>
            <p:ph idx="7" type="title"/>
          </p:nvPr>
        </p:nvSpPr>
        <p:spPr>
          <a:xfrm>
            <a:off x="6390325" y="3572537"/>
            <a:ext cx="2032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20"/>
          <p:cNvSpPr txBox="1"/>
          <p:nvPr>
            <p:ph idx="8" type="subTitle"/>
          </p:nvPr>
        </p:nvSpPr>
        <p:spPr>
          <a:xfrm>
            <a:off x="6390325" y="3976428"/>
            <a:ext cx="203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0"/>
          <p:cNvSpPr txBox="1"/>
          <p:nvPr>
            <p:ph hasCustomPrompt="1" idx="9" type="title"/>
          </p:nvPr>
        </p:nvSpPr>
        <p:spPr>
          <a:xfrm>
            <a:off x="720125" y="1247325"/>
            <a:ext cx="2032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89" name="Google Shape;389;p20"/>
          <p:cNvSpPr txBox="1"/>
          <p:nvPr>
            <p:ph hasCustomPrompt="1" idx="13" type="title"/>
          </p:nvPr>
        </p:nvSpPr>
        <p:spPr>
          <a:xfrm>
            <a:off x="3555225" y="3013025"/>
            <a:ext cx="2032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0" name="Google Shape;390;p20"/>
          <p:cNvSpPr txBox="1"/>
          <p:nvPr>
            <p:ph hasCustomPrompt="1" idx="14" type="title"/>
          </p:nvPr>
        </p:nvSpPr>
        <p:spPr>
          <a:xfrm>
            <a:off x="6390325" y="3013025"/>
            <a:ext cx="2032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1" name="Google Shape;391;p20"/>
          <p:cNvSpPr txBox="1"/>
          <p:nvPr>
            <p:ph hasCustomPrompt="1" idx="15" type="title"/>
          </p:nvPr>
        </p:nvSpPr>
        <p:spPr>
          <a:xfrm>
            <a:off x="3555225" y="1247325"/>
            <a:ext cx="20325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392" name="Google Shape;392;p20"/>
          <p:cNvGrpSpPr/>
          <p:nvPr/>
        </p:nvGrpSpPr>
        <p:grpSpPr>
          <a:xfrm flipH="1" rot="10800000">
            <a:off x="5371319" y="4860683"/>
            <a:ext cx="3529174" cy="318610"/>
            <a:chOff x="384100" y="-88675"/>
            <a:chExt cx="5124400" cy="462625"/>
          </a:xfrm>
        </p:grpSpPr>
        <p:cxnSp>
          <p:nvCxnSpPr>
            <p:cNvPr id="393" name="Google Shape;393;p20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0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95" name="Google Shape;395;p20"/>
          <p:cNvGrpSpPr/>
          <p:nvPr/>
        </p:nvGrpSpPr>
        <p:grpSpPr>
          <a:xfrm flipH="1">
            <a:off x="243507" y="-35792"/>
            <a:ext cx="3529174" cy="318610"/>
            <a:chOff x="384100" y="-88675"/>
            <a:chExt cx="5124400" cy="462625"/>
          </a:xfrm>
        </p:grpSpPr>
        <p:cxnSp>
          <p:nvCxnSpPr>
            <p:cNvPr id="396" name="Google Shape;396;p20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0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713275" y="2150850"/>
            <a:ext cx="771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hasCustomPrompt="1" type="title"/>
          </p:nvPr>
        </p:nvSpPr>
        <p:spPr>
          <a:xfrm>
            <a:off x="1007325" y="675500"/>
            <a:ext cx="2585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" name="Google Shape;400;p21"/>
          <p:cNvSpPr txBox="1"/>
          <p:nvPr>
            <p:ph hasCustomPrompt="1" idx="2" type="title"/>
          </p:nvPr>
        </p:nvSpPr>
        <p:spPr>
          <a:xfrm>
            <a:off x="1007325" y="2639850"/>
            <a:ext cx="2585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21"/>
          <p:cNvSpPr txBox="1"/>
          <p:nvPr>
            <p:ph hasCustomPrompt="1" idx="3" type="title"/>
          </p:nvPr>
        </p:nvSpPr>
        <p:spPr>
          <a:xfrm>
            <a:off x="4137616" y="675500"/>
            <a:ext cx="2585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2" name="Google Shape;402;p21"/>
          <p:cNvSpPr txBox="1"/>
          <p:nvPr>
            <p:ph hasCustomPrompt="1" idx="4" type="title"/>
          </p:nvPr>
        </p:nvSpPr>
        <p:spPr>
          <a:xfrm>
            <a:off x="4137616" y="2639850"/>
            <a:ext cx="2585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3" name="Google Shape;403;p21"/>
          <p:cNvSpPr txBox="1"/>
          <p:nvPr>
            <p:ph idx="5" type="title"/>
          </p:nvPr>
        </p:nvSpPr>
        <p:spPr>
          <a:xfrm>
            <a:off x="1007325" y="1484150"/>
            <a:ext cx="2585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21"/>
          <p:cNvSpPr txBox="1"/>
          <p:nvPr>
            <p:ph idx="1" type="subTitle"/>
          </p:nvPr>
        </p:nvSpPr>
        <p:spPr>
          <a:xfrm>
            <a:off x="1007325" y="1888049"/>
            <a:ext cx="2585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1"/>
          <p:cNvSpPr txBox="1"/>
          <p:nvPr>
            <p:ph idx="6" type="title"/>
          </p:nvPr>
        </p:nvSpPr>
        <p:spPr>
          <a:xfrm>
            <a:off x="4137625" y="1484150"/>
            <a:ext cx="2585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21"/>
          <p:cNvSpPr txBox="1"/>
          <p:nvPr>
            <p:ph idx="7" type="subTitle"/>
          </p:nvPr>
        </p:nvSpPr>
        <p:spPr>
          <a:xfrm>
            <a:off x="4137616" y="1888049"/>
            <a:ext cx="2585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1"/>
          <p:cNvSpPr txBox="1"/>
          <p:nvPr>
            <p:ph idx="8" type="title"/>
          </p:nvPr>
        </p:nvSpPr>
        <p:spPr>
          <a:xfrm>
            <a:off x="1007325" y="3448500"/>
            <a:ext cx="2585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21"/>
          <p:cNvSpPr txBox="1"/>
          <p:nvPr>
            <p:ph idx="9" type="subTitle"/>
          </p:nvPr>
        </p:nvSpPr>
        <p:spPr>
          <a:xfrm>
            <a:off x="1007325" y="3852400"/>
            <a:ext cx="2585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1"/>
          <p:cNvSpPr txBox="1"/>
          <p:nvPr>
            <p:ph idx="13" type="title"/>
          </p:nvPr>
        </p:nvSpPr>
        <p:spPr>
          <a:xfrm>
            <a:off x="4137625" y="3448500"/>
            <a:ext cx="2585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21"/>
          <p:cNvSpPr txBox="1"/>
          <p:nvPr>
            <p:ph idx="14" type="subTitle"/>
          </p:nvPr>
        </p:nvSpPr>
        <p:spPr>
          <a:xfrm>
            <a:off x="4137616" y="3852400"/>
            <a:ext cx="2585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1" name="Google Shape;411;p21"/>
          <p:cNvGrpSpPr/>
          <p:nvPr/>
        </p:nvGrpSpPr>
        <p:grpSpPr>
          <a:xfrm>
            <a:off x="242571" y="3017857"/>
            <a:ext cx="318600" cy="1891324"/>
            <a:chOff x="320171" y="247100"/>
            <a:chExt cx="318600" cy="1891324"/>
          </a:xfrm>
        </p:grpSpPr>
        <p:sp>
          <p:nvSpPr>
            <p:cNvPr id="412" name="Google Shape;412;p21"/>
            <p:cNvSpPr/>
            <p:nvPr/>
          </p:nvSpPr>
          <p:spPr>
            <a:xfrm rot="-5400000">
              <a:off x="320171" y="1819824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 rot="-5400000">
              <a:off x="320171" y="136119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 txBox="1"/>
            <p:nvPr/>
          </p:nvSpPr>
          <p:spPr>
            <a:xfrm rot="-5400000">
              <a:off x="-35775" y="662750"/>
              <a:ext cx="1030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Work Sans Medium"/>
                  <a:ea typeface="Work Sans Medium"/>
                  <a:cs typeface="Work Sans Medium"/>
                  <a:sym typeface="Work Sans Medium"/>
                </a:rPr>
                <a:t>012345678900</a:t>
              </a:r>
              <a:endParaRPr sz="900"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</p:grpSp>
      <p:sp>
        <p:nvSpPr>
          <p:cNvPr id="415" name="Google Shape;415;p21"/>
          <p:cNvSpPr/>
          <p:nvPr/>
        </p:nvSpPr>
        <p:spPr>
          <a:xfrm flipH="1" rot="5400000">
            <a:off x="242563" y="234319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 rot="5400000">
            <a:off x="-347230" y="1742233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6088063" y="-138487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5361347" y="2639850"/>
            <a:ext cx="3626700" cy="36267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21"/>
          <p:cNvGrpSpPr/>
          <p:nvPr/>
        </p:nvGrpSpPr>
        <p:grpSpPr>
          <a:xfrm rot="5400000">
            <a:off x="6729494" y="1624652"/>
            <a:ext cx="4189813" cy="787345"/>
            <a:chOff x="-111982" y="-167027"/>
            <a:chExt cx="4981349" cy="936090"/>
          </a:xfrm>
        </p:grpSpPr>
        <p:grpSp>
          <p:nvGrpSpPr>
            <p:cNvPr id="420" name="Google Shape;420;p21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421" name="Google Shape;421;p21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21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423" name="Google Shape;423;p21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424" name="Google Shape;424;p21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5" name="Google Shape;425;p21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6" name="Google Shape;426;p21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27" name="Google Shape;427;p21"/>
          <p:cNvSpPr/>
          <p:nvPr/>
        </p:nvSpPr>
        <p:spPr>
          <a:xfrm rot="5400000">
            <a:off x="6632728" y="3368800"/>
            <a:ext cx="2649900" cy="432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 rot="5400000">
            <a:off x="5943528" y="1343850"/>
            <a:ext cx="2649900" cy="432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21"/>
          <p:cNvCxnSpPr/>
          <p:nvPr/>
        </p:nvCxnSpPr>
        <p:spPr>
          <a:xfrm rot="10800000">
            <a:off x="7268477" y="3217214"/>
            <a:ext cx="0" cy="19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30" name="Google Shape;430;p21"/>
          <p:cNvSpPr/>
          <p:nvPr/>
        </p:nvSpPr>
        <p:spPr>
          <a:xfrm flipH="1" rot="5400000">
            <a:off x="8646863" y="4591288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 flipH="1" rot="5400000">
            <a:off x="8646863" y="4126913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1"/>
          <p:cNvGrpSpPr/>
          <p:nvPr/>
        </p:nvGrpSpPr>
        <p:grpSpPr>
          <a:xfrm rot="5400000">
            <a:off x="7187502" y="963270"/>
            <a:ext cx="1739532" cy="283092"/>
            <a:chOff x="6230150" y="3433775"/>
            <a:chExt cx="1958050" cy="340500"/>
          </a:xfrm>
        </p:grpSpPr>
        <p:sp>
          <p:nvSpPr>
            <p:cNvPr id="433" name="Google Shape;433;p21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1"/>
          <p:cNvSpPr txBox="1"/>
          <p:nvPr/>
        </p:nvSpPr>
        <p:spPr>
          <a:xfrm flipH="1" rot="5400000">
            <a:off x="6956475" y="995150"/>
            <a:ext cx="1719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/>
          <p:nvPr/>
        </p:nvSpPr>
        <p:spPr>
          <a:xfrm>
            <a:off x="-1320287" y="-138487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4414802" y="241825"/>
            <a:ext cx="6024600" cy="60246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 txBox="1"/>
          <p:nvPr>
            <p:ph type="title"/>
          </p:nvPr>
        </p:nvSpPr>
        <p:spPr>
          <a:xfrm>
            <a:off x="713400" y="3650350"/>
            <a:ext cx="24798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" name="Google Shape;454;p22"/>
          <p:cNvSpPr txBox="1"/>
          <p:nvPr>
            <p:ph idx="1" type="subTitle"/>
          </p:nvPr>
        </p:nvSpPr>
        <p:spPr>
          <a:xfrm>
            <a:off x="713400" y="4037899"/>
            <a:ext cx="247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2"/>
          <p:cNvSpPr txBox="1"/>
          <p:nvPr>
            <p:ph idx="2" type="title"/>
          </p:nvPr>
        </p:nvSpPr>
        <p:spPr>
          <a:xfrm>
            <a:off x="3332200" y="3650350"/>
            <a:ext cx="24798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6" name="Google Shape;456;p22"/>
          <p:cNvSpPr txBox="1"/>
          <p:nvPr>
            <p:ph idx="3" type="subTitle"/>
          </p:nvPr>
        </p:nvSpPr>
        <p:spPr>
          <a:xfrm>
            <a:off x="3332184" y="4037900"/>
            <a:ext cx="247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2"/>
          <p:cNvSpPr txBox="1"/>
          <p:nvPr>
            <p:ph idx="4" type="title"/>
          </p:nvPr>
        </p:nvSpPr>
        <p:spPr>
          <a:xfrm>
            <a:off x="5950975" y="3650350"/>
            <a:ext cx="24798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22"/>
          <p:cNvSpPr txBox="1"/>
          <p:nvPr>
            <p:ph idx="5" type="subTitle"/>
          </p:nvPr>
        </p:nvSpPr>
        <p:spPr>
          <a:xfrm>
            <a:off x="5950964" y="4037900"/>
            <a:ext cx="247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2"/>
          <p:cNvSpPr txBox="1"/>
          <p:nvPr>
            <p:ph idx="6" type="title"/>
          </p:nvPr>
        </p:nvSpPr>
        <p:spPr>
          <a:xfrm>
            <a:off x="713400" y="1829213"/>
            <a:ext cx="24798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22"/>
          <p:cNvSpPr txBox="1"/>
          <p:nvPr>
            <p:ph idx="7" type="subTitle"/>
          </p:nvPr>
        </p:nvSpPr>
        <p:spPr>
          <a:xfrm>
            <a:off x="713400" y="2216762"/>
            <a:ext cx="247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8" type="title"/>
          </p:nvPr>
        </p:nvSpPr>
        <p:spPr>
          <a:xfrm>
            <a:off x="3332200" y="1829213"/>
            <a:ext cx="24798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22"/>
          <p:cNvSpPr txBox="1"/>
          <p:nvPr>
            <p:ph idx="9" type="subTitle"/>
          </p:nvPr>
        </p:nvSpPr>
        <p:spPr>
          <a:xfrm>
            <a:off x="3332184" y="2216763"/>
            <a:ext cx="247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13" type="title"/>
          </p:nvPr>
        </p:nvSpPr>
        <p:spPr>
          <a:xfrm>
            <a:off x="5950975" y="1829213"/>
            <a:ext cx="24798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4" name="Google Shape;464;p22"/>
          <p:cNvSpPr txBox="1"/>
          <p:nvPr>
            <p:ph idx="14" type="subTitle"/>
          </p:nvPr>
        </p:nvSpPr>
        <p:spPr>
          <a:xfrm>
            <a:off x="5950964" y="2216763"/>
            <a:ext cx="247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5" type="title"/>
          </p:nvPr>
        </p:nvSpPr>
        <p:spPr>
          <a:xfrm>
            <a:off x="713275" y="445025"/>
            <a:ext cx="771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22"/>
          <p:cNvSpPr/>
          <p:nvPr/>
        </p:nvSpPr>
        <p:spPr>
          <a:xfrm flipH="1">
            <a:off x="8356774" y="12642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2"/>
          <p:cNvGrpSpPr/>
          <p:nvPr/>
        </p:nvGrpSpPr>
        <p:grpSpPr>
          <a:xfrm flipH="1">
            <a:off x="4537508" y="-30802"/>
            <a:ext cx="3529174" cy="318610"/>
            <a:chOff x="384100" y="-88675"/>
            <a:chExt cx="5124400" cy="462625"/>
          </a:xfrm>
        </p:grpSpPr>
        <p:cxnSp>
          <p:nvCxnSpPr>
            <p:cNvPr id="468" name="Google Shape;468;p22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2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70" name="Google Shape;470;p22"/>
          <p:cNvGrpSpPr/>
          <p:nvPr/>
        </p:nvGrpSpPr>
        <p:grpSpPr>
          <a:xfrm flipH="1" rot="10800000">
            <a:off x="-77592" y="4869723"/>
            <a:ext cx="3529174" cy="318610"/>
            <a:chOff x="384100" y="-88675"/>
            <a:chExt cx="5124400" cy="462625"/>
          </a:xfrm>
        </p:grpSpPr>
        <p:cxnSp>
          <p:nvCxnSpPr>
            <p:cNvPr id="471" name="Google Shape;471;p22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2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73" name="Google Shape;473;p22"/>
          <p:cNvSpPr/>
          <p:nvPr/>
        </p:nvSpPr>
        <p:spPr>
          <a:xfrm flipH="1">
            <a:off x="8726828" y="12642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485737" y="4786617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lt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"/>
          <p:cNvSpPr/>
          <p:nvPr/>
        </p:nvSpPr>
        <p:spPr>
          <a:xfrm>
            <a:off x="2421125" y="2237925"/>
            <a:ext cx="4560900" cy="45609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5473025" y="-2149750"/>
            <a:ext cx="5833200" cy="5833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 txBox="1"/>
          <p:nvPr>
            <p:ph type="title"/>
          </p:nvPr>
        </p:nvSpPr>
        <p:spPr>
          <a:xfrm>
            <a:off x="4670750" y="527700"/>
            <a:ext cx="3759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479" name="Google Shape;479;p23"/>
          <p:cNvSpPr txBox="1"/>
          <p:nvPr>
            <p:ph idx="2" type="title"/>
          </p:nvPr>
        </p:nvSpPr>
        <p:spPr>
          <a:xfrm>
            <a:off x="4671899" y="1482000"/>
            <a:ext cx="3757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0" name="Google Shape;480;p23"/>
          <p:cNvSpPr txBox="1"/>
          <p:nvPr/>
        </p:nvSpPr>
        <p:spPr>
          <a:xfrm>
            <a:off x="4671905" y="3655800"/>
            <a:ext cx="37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2520425" y="4524325"/>
            <a:ext cx="936900" cy="9369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 flipH="1">
            <a:off x="8582452" y="2255926"/>
            <a:ext cx="777300" cy="773400"/>
          </a:xfrm>
          <a:prstGeom prst="snip2DiagRect">
            <a:avLst>
              <a:gd fmla="val 0" name="adj1"/>
              <a:gd fmla="val 24953" name="adj2"/>
            </a:avLst>
          </a:prstGeom>
          <a:solidFill>
            <a:srgbClr val="FFFFFF">
              <a:alpha val="435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8773950" y="1682675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4260225" y="4730675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23"/>
          <p:cNvGrpSpPr/>
          <p:nvPr/>
        </p:nvGrpSpPr>
        <p:grpSpPr>
          <a:xfrm flipH="1" rot="10800000">
            <a:off x="-610199" y="3661431"/>
            <a:ext cx="4315381" cy="1586838"/>
            <a:chOff x="384297" y="-167027"/>
            <a:chExt cx="3412717" cy="1254913"/>
          </a:xfrm>
        </p:grpSpPr>
        <p:grpSp>
          <p:nvGrpSpPr>
            <p:cNvPr id="486" name="Google Shape;486;p23"/>
            <p:cNvGrpSpPr/>
            <p:nvPr/>
          </p:nvGrpSpPr>
          <p:grpSpPr>
            <a:xfrm>
              <a:off x="1498390" y="-95372"/>
              <a:ext cx="2298624" cy="864434"/>
              <a:chOff x="-55800" y="-528571"/>
              <a:chExt cx="2399900" cy="902521"/>
            </a:xfrm>
          </p:grpSpPr>
          <p:cxnSp>
            <p:nvCxnSpPr>
              <p:cNvPr id="487" name="Google Shape;487;p23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23"/>
              <p:cNvCxnSpPr/>
              <p:nvPr/>
            </p:nvCxnSpPr>
            <p:spPr>
              <a:xfrm>
                <a:off x="839600" y="373950"/>
                <a:ext cx="150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489" name="Google Shape;489;p23"/>
            <p:cNvGrpSpPr/>
            <p:nvPr/>
          </p:nvGrpSpPr>
          <p:grpSpPr>
            <a:xfrm>
              <a:off x="384297" y="-167027"/>
              <a:ext cx="1751076" cy="1254913"/>
              <a:chOff x="5651144" y="-75307"/>
              <a:chExt cx="1572728" cy="1127100"/>
            </a:xfrm>
          </p:grpSpPr>
          <p:cxnSp>
            <p:nvCxnSpPr>
              <p:cNvPr id="490" name="Google Shape;490;p23"/>
              <p:cNvCxnSpPr/>
              <p:nvPr/>
            </p:nvCxnSpPr>
            <p:spPr>
              <a:xfrm>
                <a:off x="5651144" y="-75307"/>
                <a:ext cx="1116600" cy="11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91" name="Google Shape;491;p23"/>
              <p:cNvCxnSpPr/>
              <p:nvPr/>
            </p:nvCxnSpPr>
            <p:spPr>
              <a:xfrm>
                <a:off x="6096772" y="-75307"/>
                <a:ext cx="1127100" cy="11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"/>
          <p:cNvSpPr/>
          <p:nvPr/>
        </p:nvSpPr>
        <p:spPr>
          <a:xfrm>
            <a:off x="6992075" y="-1368675"/>
            <a:ext cx="3279900" cy="32799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-1610975" y="3882475"/>
            <a:ext cx="3279900" cy="32799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4"/>
          <p:cNvGrpSpPr/>
          <p:nvPr/>
        </p:nvGrpSpPr>
        <p:grpSpPr>
          <a:xfrm>
            <a:off x="7460293" y="4774062"/>
            <a:ext cx="1223977" cy="199192"/>
            <a:chOff x="6230150" y="3433775"/>
            <a:chExt cx="1958050" cy="340500"/>
          </a:xfrm>
        </p:grpSpPr>
        <p:sp>
          <p:nvSpPr>
            <p:cNvPr id="496" name="Google Shape;496;p24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4"/>
          <p:cNvSpPr/>
          <p:nvPr/>
        </p:nvSpPr>
        <p:spPr>
          <a:xfrm>
            <a:off x="3699487" y="4776353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222551" y="3477413"/>
            <a:ext cx="258300" cy="258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107779" y="-87841"/>
            <a:ext cx="2503626" cy="470479"/>
            <a:chOff x="-111982" y="-167027"/>
            <a:chExt cx="4981349" cy="936090"/>
          </a:xfrm>
        </p:grpSpPr>
        <p:grpSp>
          <p:nvGrpSpPr>
            <p:cNvPr id="515" name="Google Shape;515;p24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516" name="Google Shape;516;p24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24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4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519" name="Google Shape;519;p24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0" name="Google Shape;520;p24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4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22" name="Google Shape;522;p24"/>
          <p:cNvSpPr/>
          <p:nvPr/>
        </p:nvSpPr>
        <p:spPr>
          <a:xfrm>
            <a:off x="5890250" y="154013"/>
            <a:ext cx="258300" cy="198900"/>
          </a:xfrm>
          <a:prstGeom prst="snip2DiagRect">
            <a:avLst>
              <a:gd fmla="val 0" name="adj1"/>
              <a:gd fmla="val 3825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8683901" y="1480688"/>
            <a:ext cx="258300" cy="258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5"/>
          <p:cNvGrpSpPr/>
          <p:nvPr/>
        </p:nvGrpSpPr>
        <p:grpSpPr>
          <a:xfrm rot="10800000">
            <a:off x="8561351" y="234319"/>
            <a:ext cx="318600" cy="1891324"/>
            <a:chOff x="320171" y="247100"/>
            <a:chExt cx="318600" cy="1891324"/>
          </a:xfrm>
        </p:grpSpPr>
        <p:sp>
          <p:nvSpPr>
            <p:cNvPr id="526" name="Google Shape;526;p25"/>
            <p:cNvSpPr/>
            <p:nvPr/>
          </p:nvSpPr>
          <p:spPr>
            <a:xfrm rot="-5400000">
              <a:off x="320171" y="1819824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 rot="-5400000">
              <a:off x="320171" y="136119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 rot="-5400000">
              <a:off x="-35775" y="662750"/>
              <a:ext cx="1030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Work Sans Medium"/>
                  <a:ea typeface="Work Sans Medium"/>
                  <a:cs typeface="Work Sans Medium"/>
                  <a:sym typeface="Work Sans Medium"/>
                </a:rPr>
                <a:t>012345678900</a:t>
              </a:r>
              <a:endParaRPr sz="900"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</p:grpSp>
      <p:sp>
        <p:nvSpPr>
          <p:cNvPr id="529" name="Google Shape;529;p25"/>
          <p:cNvSpPr/>
          <p:nvPr/>
        </p:nvSpPr>
        <p:spPr>
          <a:xfrm flipH="1" rot="-5400000">
            <a:off x="8561359" y="4590581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 rot="-5400000">
            <a:off x="7971551" y="3202067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 flipH="1">
            <a:off x="-1544741" y="-1384875"/>
            <a:ext cx="4579200" cy="45792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 flipH="1">
            <a:off x="134474" y="2639850"/>
            <a:ext cx="3626700" cy="36267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25"/>
          <p:cNvGrpSpPr/>
          <p:nvPr/>
        </p:nvGrpSpPr>
        <p:grpSpPr>
          <a:xfrm flipH="1" rot="-5400000">
            <a:off x="-1796785" y="1624652"/>
            <a:ext cx="4189813" cy="787345"/>
            <a:chOff x="-111982" y="-167027"/>
            <a:chExt cx="4981349" cy="936090"/>
          </a:xfrm>
        </p:grpSpPr>
        <p:grpSp>
          <p:nvGrpSpPr>
            <p:cNvPr id="534" name="Google Shape;534;p25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535" name="Google Shape;535;p25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25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37" name="Google Shape;537;p25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538" name="Google Shape;538;p25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9" name="Google Shape;539;p25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40" name="Google Shape;540;p25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41" name="Google Shape;541;p25"/>
          <p:cNvSpPr/>
          <p:nvPr/>
        </p:nvSpPr>
        <p:spPr>
          <a:xfrm flipH="1" rot="-5400000">
            <a:off x="-160107" y="3368800"/>
            <a:ext cx="2649900" cy="432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 flipH="1" rot="-5400000">
            <a:off x="529093" y="1343850"/>
            <a:ext cx="2649900" cy="4323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5"/>
          <p:cNvCxnSpPr/>
          <p:nvPr/>
        </p:nvCxnSpPr>
        <p:spPr>
          <a:xfrm rot="10800000">
            <a:off x="1854044" y="3217214"/>
            <a:ext cx="0" cy="19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44" name="Google Shape;544;p25"/>
          <p:cNvSpPr/>
          <p:nvPr/>
        </p:nvSpPr>
        <p:spPr>
          <a:xfrm rot="-5400000">
            <a:off x="212913" y="4591288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 rot="-5400000">
            <a:off x="212913" y="4126913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flipH="1" rot="-5400000">
            <a:off x="195488" y="963270"/>
            <a:ext cx="1739532" cy="283092"/>
            <a:chOff x="6230150" y="3433775"/>
            <a:chExt cx="1958050" cy="340500"/>
          </a:xfrm>
        </p:grpSpPr>
        <p:sp>
          <p:nvSpPr>
            <p:cNvPr id="547" name="Google Shape;547;p25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5"/>
          <p:cNvSpPr txBox="1"/>
          <p:nvPr/>
        </p:nvSpPr>
        <p:spPr>
          <a:xfrm rot="-5400000">
            <a:off x="446747" y="995150"/>
            <a:ext cx="1719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64" name="Google Shape;564;p25"/>
          <p:cNvSpPr/>
          <p:nvPr/>
        </p:nvSpPr>
        <p:spPr>
          <a:xfrm rot="-5400000">
            <a:off x="1175725" y="4038244"/>
            <a:ext cx="3924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 rot="-5400000">
            <a:off x="1885875" y="1460394"/>
            <a:ext cx="3924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 flipH="1">
            <a:off x="4857532" y="-148193"/>
            <a:ext cx="4460243" cy="940968"/>
            <a:chOff x="-28331" y="-117556"/>
            <a:chExt cx="4202622" cy="886618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1498390" y="-95372"/>
              <a:ext cx="2675902" cy="864434"/>
              <a:chOff x="-55800" y="-528571"/>
              <a:chExt cx="2793800" cy="902521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839600" y="373950"/>
                <a:ext cx="1898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8" name="Google Shape;38;p4"/>
            <p:cNvGrpSpPr/>
            <p:nvPr/>
          </p:nvGrpSpPr>
          <p:grpSpPr>
            <a:xfrm>
              <a:off x="-28331" y="-117556"/>
              <a:ext cx="1841074" cy="882925"/>
              <a:chOff x="5280543" y="-30874"/>
              <a:chExt cx="1653560" cy="792999"/>
            </a:xfrm>
          </p:grpSpPr>
          <p:cxnSp>
            <p:nvCxnSpPr>
              <p:cNvPr id="39" name="Google Shape;39;p4"/>
              <p:cNvCxnSpPr/>
              <p:nvPr/>
            </p:nvCxnSpPr>
            <p:spPr>
              <a:xfrm>
                <a:off x="5280543" y="-175"/>
                <a:ext cx="762300" cy="76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0" name="Google Shape;40;p4"/>
              <p:cNvCxnSpPr/>
              <p:nvPr/>
            </p:nvCxnSpPr>
            <p:spPr>
              <a:xfrm>
                <a:off x="5718362" y="-8088"/>
                <a:ext cx="770100" cy="77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141203" y="-30874"/>
                <a:ext cx="792900" cy="79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2" name="Google Shape;42;p4"/>
          <p:cNvSpPr/>
          <p:nvPr/>
        </p:nvSpPr>
        <p:spPr>
          <a:xfrm>
            <a:off x="5179750" y="911750"/>
            <a:ext cx="6150600" cy="61506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184324" y="472737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554378" y="472737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 flipH="1">
            <a:off x="4857532" y="-148193"/>
            <a:ext cx="4460243" cy="940968"/>
            <a:chOff x="-28331" y="-117556"/>
            <a:chExt cx="4202622" cy="886618"/>
          </a:xfrm>
        </p:grpSpPr>
        <p:grpSp>
          <p:nvGrpSpPr>
            <p:cNvPr id="47" name="Google Shape;47;p5"/>
            <p:cNvGrpSpPr/>
            <p:nvPr/>
          </p:nvGrpSpPr>
          <p:grpSpPr>
            <a:xfrm>
              <a:off x="1498390" y="-95372"/>
              <a:ext cx="2675902" cy="864434"/>
              <a:chOff x="-55800" y="-528571"/>
              <a:chExt cx="2793800" cy="902521"/>
            </a:xfrm>
          </p:grpSpPr>
          <p:cxnSp>
            <p:nvCxnSpPr>
              <p:cNvPr id="48" name="Google Shape;48;p5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5"/>
              <p:cNvCxnSpPr/>
              <p:nvPr/>
            </p:nvCxnSpPr>
            <p:spPr>
              <a:xfrm>
                <a:off x="839600" y="373950"/>
                <a:ext cx="1898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0" name="Google Shape;50;p5"/>
            <p:cNvGrpSpPr/>
            <p:nvPr/>
          </p:nvGrpSpPr>
          <p:grpSpPr>
            <a:xfrm>
              <a:off x="-28331" y="-117556"/>
              <a:ext cx="1841074" cy="882925"/>
              <a:chOff x="5280543" y="-30874"/>
              <a:chExt cx="1653560" cy="792999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280543" y="-175"/>
                <a:ext cx="762300" cy="76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718362" y="-8088"/>
                <a:ext cx="770100" cy="77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6141203" y="-30874"/>
                <a:ext cx="792900" cy="79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title"/>
          </p:nvPr>
        </p:nvSpPr>
        <p:spPr>
          <a:xfrm>
            <a:off x="1012350" y="1332750"/>
            <a:ext cx="3104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012350" y="2447925"/>
            <a:ext cx="3104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027354" y="1332750"/>
            <a:ext cx="3104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027340" y="2447925"/>
            <a:ext cx="3104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-1497275" y="-1523725"/>
            <a:ext cx="4126200" cy="41262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179750" y="911750"/>
            <a:ext cx="6150600" cy="61506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837350" y="126425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184324" y="472737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flipH="1">
            <a:off x="554378" y="472737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6301725" y="126425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713275" y="445025"/>
            <a:ext cx="771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6"/>
          <p:cNvSpPr/>
          <p:nvPr/>
        </p:nvSpPr>
        <p:spPr>
          <a:xfrm>
            <a:off x="148975" y="12642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519029" y="126423"/>
            <a:ext cx="257100" cy="257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5182121" y="4865723"/>
            <a:ext cx="3529174" cy="318610"/>
            <a:chOff x="384100" y="-88675"/>
            <a:chExt cx="5124400" cy="462625"/>
          </a:xfrm>
        </p:grpSpPr>
        <p:cxnSp>
          <p:nvCxnSpPr>
            <p:cNvPr id="70" name="Google Shape;70;p6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6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2" name="Google Shape;72;p6"/>
          <p:cNvSpPr/>
          <p:nvPr/>
        </p:nvSpPr>
        <p:spPr>
          <a:xfrm>
            <a:off x="8690133" y="1286325"/>
            <a:ext cx="214200" cy="2142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1066221" y="-30802"/>
            <a:ext cx="3529174" cy="318610"/>
            <a:chOff x="384100" y="-88675"/>
            <a:chExt cx="5124400" cy="462625"/>
          </a:xfrm>
        </p:grpSpPr>
        <p:cxnSp>
          <p:nvCxnSpPr>
            <p:cNvPr id="74" name="Google Shape;74;p6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6" name="Google Shape;76;p6"/>
          <p:cNvSpPr/>
          <p:nvPr/>
        </p:nvSpPr>
        <p:spPr>
          <a:xfrm>
            <a:off x="148975" y="4785900"/>
            <a:ext cx="318600" cy="2142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-1242375" y="1833700"/>
            <a:ext cx="4516500" cy="45165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5587050" y="-1352750"/>
            <a:ext cx="4516500" cy="4516500"/>
          </a:xfrm>
          <a:prstGeom prst="ellipse">
            <a:avLst/>
          </a:prstGeom>
          <a:gradFill>
            <a:gsLst>
              <a:gs pos="0">
                <a:srgbClr val="5DBB8E">
                  <a:alpha val="22352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-1658875" y="-244000"/>
            <a:ext cx="3845100" cy="3845100"/>
          </a:xfrm>
          <a:prstGeom prst="ellipse">
            <a:avLst/>
          </a:prstGeom>
          <a:gradFill>
            <a:gsLst>
              <a:gs pos="0">
                <a:srgbClr val="5DBB8E">
                  <a:alpha val="48235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1721550" y="937406"/>
            <a:ext cx="5700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9"/>
          <p:cNvSpPr txBox="1"/>
          <p:nvPr>
            <p:ph idx="1" type="subTitle"/>
          </p:nvPr>
        </p:nvSpPr>
        <p:spPr>
          <a:xfrm>
            <a:off x="1721550" y="2868056"/>
            <a:ext cx="57009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9"/>
          <p:cNvSpPr/>
          <p:nvPr/>
        </p:nvSpPr>
        <p:spPr>
          <a:xfrm rot="-5400000">
            <a:off x="320171" y="1819824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 rot="-5400000">
            <a:off x="320171" y="1361199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 rot="-5400000">
            <a:off x="-42217" y="656299"/>
            <a:ext cx="10434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91" name="Google Shape;91;p9"/>
          <p:cNvGrpSpPr/>
          <p:nvPr/>
        </p:nvGrpSpPr>
        <p:grpSpPr>
          <a:xfrm rot="5400000">
            <a:off x="7812518" y="3788845"/>
            <a:ext cx="1739532" cy="283092"/>
            <a:chOff x="6230150" y="3433775"/>
            <a:chExt cx="1958050" cy="340500"/>
          </a:xfrm>
        </p:grpSpPr>
        <p:sp>
          <p:nvSpPr>
            <p:cNvPr id="92" name="Google Shape;92;p9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9"/>
          <p:cNvSpPr txBox="1"/>
          <p:nvPr/>
        </p:nvSpPr>
        <p:spPr>
          <a:xfrm flipH="1" rot="5400000">
            <a:off x="7599133" y="1217749"/>
            <a:ext cx="216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01234567890000123456789000123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9" name="Google Shape;109;p9"/>
          <p:cNvSpPr/>
          <p:nvPr/>
        </p:nvSpPr>
        <p:spPr>
          <a:xfrm rot="5400000">
            <a:off x="-269605" y="4060601"/>
            <a:ext cx="1498200" cy="1992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713344" y="-301548"/>
            <a:ext cx="4189813" cy="787345"/>
            <a:chOff x="-111982" y="-167027"/>
            <a:chExt cx="4981349" cy="936090"/>
          </a:xfrm>
        </p:grpSpPr>
        <p:grpSp>
          <p:nvGrpSpPr>
            <p:cNvPr id="111" name="Google Shape;111;p9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112" name="Google Shape;112;p9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9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4" name="Google Shape;114;p9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115" name="Google Shape;115;p9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9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7" name="Google Shape;117;p9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8" name="Google Shape;118;p9"/>
          <p:cNvGrpSpPr/>
          <p:nvPr/>
        </p:nvGrpSpPr>
        <p:grpSpPr>
          <a:xfrm rot="10800000">
            <a:off x="4240844" y="4657702"/>
            <a:ext cx="4189813" cy="787345"/>
            <a:chOff x="-111982" y="-167027"/>
            <a:chExt cx="4981349" cy="936090"/>
          </a:xfrm>
        </p:grpSpPr>
        <p:grpSp>
          <p:nvGrpSpPr>
            <p:cNvPr id="119" name="Google Shape;119;p9"/>
            <p:cNvGrpSpPr/>
            <p:nvPr/>
          </p:nvGrpSpPr>
          <p:grpSpPr>
            <a:xfrm>
              <a:off x="1498390" y="-95372"/>
              <a:ext cx="3370977" cy="864434"/>
              <a:chOff x="-55800" y="-528571"/>
              <a:chExt cx="3519500" cy="902521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-55800" y="-528571"/>
                <a:ext cx="898800" cy="89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9"/>
              <p:cNvCxnSpPr/>
              <p:nvPr/>
            </p:nvCxnSpPr>
            <p:spPr>
              <a:xfrm>
                <a:off x="839600" y="373950"/>
                <a:ext cx="262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2" name="Google Shape;122;p9"/>
            <p:cNvGrpSpPr/>
            <p:nvPr/>
          </p:nvGrpSpPr>
          <p:grpSpPr>
            <a:xfrm>
              <a:off x="-111982" y="-167027"/>
              <a:ext cx="1924691" cy="932250"/>
              <a:chOff x="5205411" y="-75307"/>
              <a:chExt cx="1728661" cy="837300"/>
            </a:xfrm>
          </p:grpSpPr>
          <p:cxnSp>
            <p:nvCxnSpPr>
              <p:cNvPr id="123" name="Google Shape;123;p9"/>
              <p:cNvCxnSpPr/>
              <p:nvPr/>
            </p:nvCxnSpPr>
            <p:spPr>
              <a:xfrm>
                <a:off x="5205411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4" name="Google Shape;124;p9"/>
              <p:cNvCxnSpPr/>
              <p:nvPr/>
            </p:nvCxnSpPr>
            <p:spPr>
              <a:xfrm>
                <a:off x="5651144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5" name="Google Shape;125;p9"/>
              <p:cNvCxnSpPr/>
              <p:nvPr/>
            </p:nvCxnSpPr>
            <p:spPr>
              <a:xfrm>
                <a:off x="6096772" y="-75307"/>
                <a:ext cx="837300" cy="8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●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○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■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●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○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■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●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○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Char char="■"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aho.org/es/noticias/17-6-2020-covid-19-afecto-funcionamiento-servicios-salud-para-enfermedades-no" TargetMode="External"/><Relationship Id="rId4" Type="http://schemas.openxmlformats.org/officeDocument/2006/relationships/hyperlink" Target="https://conecta.tec.mx/es/noticias/puebla/educacion/la-tecnologia-gran-aliado-en-tiempo-de-pandemi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6"/>
          <p:cNvGrpSpPr/>
          <p:nvPr/>
        </p:nvGrpSpPr>
        <p:grpSpPr>
          <a:xfrm>
            <a:off x="713400" y="1564775"/>
            <a:ext cx="7717500" cy="2376000"/>
            <a:chOff x="713400" y="1564775"/>
            <a:chExt cx="7717500" cy="2376000"/>
          </a:xfrm>
        </p:grpSpPr>
        <p:sp>
          <p:nvSpPr>
            <p:cNvPr id="571" name="Google Shape;571;p26"/>
            <p:cNvSpPr/>
            <p:nvPr/>
          </p:nvSpPr>
          <p:spPr>
            <a:xfrm>
              <a:off x="713400" y="1564775"/>
              <a:ext cx="7717500" cy="1702500"/>
            </a:xfrm>
            <a:prstGeom prst="rect">
              <a:avLst/>
            </a:prstGeom>
            <a:solidFill>
              <a:srgbClr val="FFFFFF">
                <a:alpha val="435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713400" y="3267275"/>
              <a:ext cx="5343000" cy="673500"/>
            </a:xfrm>
            <a:prstGeom prst="rect">
              <a:avLst/>
            </a:prstGeom>
            <a:solidFill>
              <a:srgbClr val="FFFFFF">
                <a:alpha val="435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6056400" y="3267275"/>
              <a:ext cx="2374500" cy="673500"/>
            </a:xfrm>
            <a:prstGeom prst="rect">
              <a:avLst/>
            </a:prstGeom>
            <a:solidFill>
              <a:srgbClr val="FFFFFF">
                <a:alpha val="435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6"/>
          <p:cNvSpPr txBox="1"/>
          <p:nvPr>
            <p:ph type="ctrTitle"/>
          </p:nvPr>
        </p:nvSpPr>
        <p:spPr>
          <a:xfrm>
            <a:off x="998700" y="1973094"/>
            <a:ext cx="71469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HEALTH 4 TIME</a:t>
            </a:r>
            <a:endParaRPr sz="4800"/>
          </a:p>
        </p:txBody>
      </p:sp>
      <p:sp>
        <p:nvSpPr>
          <p:cNvPr id="575" name="Google Shape;575;p26"/>
          <p:cNvSpPr txBox="1"/>
          <p:nvPr>
            <p:ph idx="1" type="subTitle"/>
          </p:nvPr>
        </p:nvSpPr>
        <p:spPr>
          <a:xfrm>
            <a:off x="998550" y="3220775"/>
            <a:ext cx="4767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Irán América Chavarria Monge   </a:t>
            </a:r>
            <a:r>
              <a:rPr b="1" lang="en" sz="1300">
                <a:latin typeface="Work Sans"/>
                <a:ea typeface="Work Sans"/>
                <a:cs typeface="Work Sans"/>
                <a:sym typeface="Work Sans"/>
              </a:rPr>
              <a:t>21550313</a:t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 Paulina Villegas Treviño      </a:t>
            </a:r>
            <a:r>
              <a:rPr b="1" lang="en" sz="1300">
                <a:latin typeface="Work Sans"/>
                <a:ea typeface="Work Sans"/>
                <a:cs typeface="Work Sans"/>
                <a:sym typeface="Work Sans"/>
              </a:rPr>
              <a:t>21550367</a:t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Jesus Alberto Jacquez Fabela   </a:t>
            </a:r>
            <a:r>
              <a:rPr b="1" lang="en" sz="1300">
                <a:latin typeface="Work Sans"/>
                <a:ea typeface="Work Sans"/>
                <a:cs typeface="Work Sans"/>
                <a:sym typeface="Work Sans"/>
              </a:rPr>
              <a:t>21550337</a:t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76" name="Google Shape;576;p26"/>
          <p:cNvGrpSpPr/>
          <p:nvPr/>
        </p:nvGrpSpPr>
        <p:grpSpPr>
          <a:xfrm>
            <a:off x="6264625" y="3433842"/>
            <a:ext cx="1958050" cy="318674"/>
            <a:chOff x="6230150" y="3433775"/>
            <a:chExt cx="1958050" cy="340500"/>
          </a:xfrm>
        </p:grpSpPr>
        <p:sp>
          <p:nvSpPr>
            <p:cNvPr id="577" name="Google Shape;577;p26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6"/>
          <p:cNvSpPr txBox="1"/>
          <p:nvPr/>
        </p:nvSpPr>
        <p:spPr>
          <a:xfrm>
            <a:off x="6160500" y="4053275"/>
            <a:ext cx="216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01234567890000123456789000123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94" name="Google Shape;594;p26"/>
          <p:cNvSpPr txBox="1"/>
          <p:nvPr/>
        </p:nvSpPr>
        <p:spPr>
          <a:xfrm>
            <a:off x="1574225" y="1123575"/>
            <a:ext cx="10434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595" name="Google Shape;5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375" y="66371"/>
            <a:ext cx="485075" cy="5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6"/>
          <p:cNvPicPr preferRelativeResize="0"/>
          <p:nvPr/>
        </p:nvPicPr>
        <p:blipFill rotWithShape="1">
          <a:blip r:embed="rId4">
            <a:alphaModFix/>
          </a:blip>
          <a:srcRect b="8424" l="0" r="4816" t="0"/>
          <a:stretch/>
        </p:blipFill>
        <p:spPr>
          <a:xfrm>
            <a:off x="264825" y="200400"/>
            <a:ext cx="1166624" cy="11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61" name="Google Shape;761;p35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COVID-19 afectó el funcionamiento de los servicios de salud para enfermedades no transmisibles en las Américas. (s. f.-b). OPS/OMS | Organización Panamericana de la Salud. Recuperado 9 de septiembre de 2022, de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https://www.paho.org/es/noticias/17-6-2020-covid-19-afecto-funcionamiento-servicios-salud-para-enfermedades-no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tecnología: gran aliado en tiempo de pandemia. (s. f.). Tecnológico de Monterrey. Recuperado 9 de septiembre de 2022, de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https://conecta.tec.mx/es/noticias/puebla/educacion/la-tecnologia-gran-aliado-en-tiempo-de-pandemia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/>
          <p:nvPr>
            <p:ph type="title"/>
          </p:nvPr>
        </p:nvSpPr>
        <p:spPr>
          <a:xfrm>
            <a:off x="4442150" y="680100"/>
            <a:ext cx="4540500" cy="25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 for attention</a:t>
            </a:r>
            <a:endParaRPr sz="4400"/>
          </a:p>
        </p:txBody>
      </p:sp>
      <p:sp>
        <p:nvSpPr>
          <p:cNvPr id="767" name="Google Shape;767;p36"/>
          <p:cNvSpPr/>
          <p:nvPr/>
        </p:nvSpPr>
        <p:spPr>
          <a:xfrm flipH="1">
            <a:off x="-153075" y="275425"/>
            <a:ext cx="1741200" cy="17331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36"/>
          <p:cNvGrpSpPr/>
          <p:nvPr/>
        </p:nvGrpSpPr>
        <p:grpSpPr>
          <a:xfrm>
            <a:off x="2043766" y="-153819"/>
            <a:ext cx="2172495" cy="2162389"/>
            <a:chOff x="1998402" y="275425"/>
            <a:chExt cx="1741200" cy="1733100"/>
          </a:xfrm>
        </p:grpSpPr>
        <p:sp>
          <p:nvSpPr>
            <p:cNvPr id="769" name="Google Shape;769;p36"/>
            <p:cNvSpPr/>
            <p:nvPr/>
          </p:nvSpPr>
          <p:spPr>
            <a:xfrm flipH="1">
              <a:off x="1998402" y="275425"/>
              <a:ext cx="1741200" cy="1733100"/>
            </a:xfrm>
            <a:prstGeom prst="snip2DiagRect">
              <a:avLst>
                <a:gd fmla="val 0" name="adj1"/>
                <a:gd fmla="val 24953" name="adj2"/>
              </a:avLst>
            </a:prstGeom>
            <a:solidFill>
              <a:srgbClr val="FFFFFF">
                <a:alpha val="435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36"/>
            <p:cNvGrpSpPr/>
            <p:nvPr/>
          </p:nvGrpSpPr>
          <p:grpSpPr>
            <a:xfrm flipH="1">
              <a:off x="2469108" y="711625"/>
              <a:ext cx="860700" cy="860700"/>
              <a:chOff x="6112592" y="1873675"/>
              <a:chExt cx="860700" cy="860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6542942" y="1873675"/>
                <a:ext cx="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36"/>
              <p:cNvCxnSpPr/>
              <p:nvPr/>
            </p:nvCxnSpPr>
            <p:spPr>
              <a:xfrm>
                <a:off x="6542942" y="1873675"/>
                <a:ext cx="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73" name="Google Shape;773;p36"/>
          <p:cNvGrpSpPr/>
          <p:nvPr/>
        </p:nvGrpSpPr>
        <p:grpSpPr>
          <a:xfrm flipH="1">
            <a:off x="2779392" y="2380599"/>
            <a:ext cx="777225" cy="318600"/>
            <a:chOff x="5885783" y="3542649"/>
            <a:chExt cx="777225" cy="318600"/>
          </a:xfrm>
        </p:grpSpPr>
        <p:sp>
          <p:nvSpPr>
            <p:cNvPr id="774" name="Google Shape;774;p36"/>
            <p:cNvSpPr/>
            <p:nvPr/>
          </p:nvSpPr>
          <p:spPr>
            <a:xfrm>
              <a:off x="5885783" y="354264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344408" y="354264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6"/>
          <p:cNvSpPr/>
          <p:nvPr/>
        </p:nvSpPr>
        <p:spPr>
          <a:xfrm flipH="1">
            <a:off x="238000" y="2380600"/>
            <a:ext cx="1330800" cy="318600"/>
          </a:xfrm>
          <a:prstGeom prst="snip2DiagRect">
            <a:avLst>
              <a:gd fmla="val 0" name="adj1"/>
              <a:gd fmla="val 44449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238000" y="290005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1218450" y="2900050"/>
            <a:ext cx="11355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702375" y="2900050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6"/>
          <p:cNvSpPr txBox="1"/>
          <p:nvPr/>
        </p:nvSpPr>
        <p:spPr>
          <a:xfrm flipH="1">
            <a:off x="2421125" y="2959750"/>
            <a:ext cx="11355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81" name="Google Shape;781;p36"/>
          <p:cNvGrpSpPr/>
          <p:nvPr/>
        </p:nvGrpSpPr>
        <p:grpSpPr>
          <a:xfrm>
            <a:off x="2476714" y="3470220"/>
            <a:ext cx="1739532" cy="283092"/>
            <a:chOff x="6230150" y="3433775"/>
            <a:chExt cx="1958050" cy="340500"/>
          </a:xfrm>
        </p:grpSpPr>
        <p:sp>
          <p:nvSpPr>
            <p:cNvPr id="782" name="Google Shape;782;p36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36"/>
          <p:cNvSpPr/>
          <p:nvPr/>
        </p:nvSpPr>
        <p:spPr>
          <a:xfrm>
            <a:off x="281550" y="-153825"/>
            <a:ext cx="936900" cy="936900"/>
          </a:xfrm>
          <a:prstGeom prst="snip2DiagRect">
            <a:avLst>
              <a:gd fmla="val 0" name="adj1"/>
              <a:gd fmla="val 24953" name="adj2"/>
            </a:avLst>
          </a:prstGeom>
          <a:solidFill>
            <a:schemeClr val="accent1"/>
          </a:solidFill>
          <a:ln>
            <a:noFill/>
          </a:ln>
          <a:effectLst>
            <a:outerShdw blurRad="157163" rotWithShape="0" algn="bl" dir="2940000" dist="85725">
              <a:schemeClr val="dk2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/>
          <p:nvPr>
            <p:ph type="title"/>
          </p:nvPr>
        </p:nvSpPr>
        <p:spPr>
          <a:xfrm>
            <a:off x="713275" y="445025"/>
            <a:ext cx="771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602" name="Google Shape;602;p27"/>
          <p:cNvSpPr txBox="1"/>
          <p:nvPr>
            <p:ph idx="2" type="title"/>
          </p:nvPr>
        </p:nvSpPr>
        <p:spPr>
          <a:xfrm>
            <a:off x="720125" y="1993525"/>
            <a:ext cx="23913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603" name="Google Shape;603;p27"/>
          <p:cNvSpPr txBox="1"/>
          <p:nvPr>
            <p:ph idx="1" type="subTitle"/>
          </p:nvPr>
        </p:nvSpPr>
        <p:spPr>
          <a:xfrm>
            <a:off x="720125" y="2397422"/>
            <a:ext cx="239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</a:t>
            </a:r>
            <a:r>
              <a:rPr lang="en"/>
              <a:t>s our idea?</a:t>
            </a:r>
            <a:endParaRPr/>
          </a:p>
        </p:txBody>
      </p:sp>
      <p:sp>
        <p:nvSpPr>
          <p:cNvPr id="604" name="Google Shape;604;p27"/>
          <p:cNvSpPr txBox="1"/>
          <p:nvPr>
            <p:ph idx="3" type="title"/>
          </p:nvPr>
        </p:nvSpPr>
        <p:spPr>
          <a:xfrm>
            <a:off x="3366600" y="1993525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OBJECTIVE/GOAL</a:t>
            </a:r>
            <a:endParaRPr sz="1400"/>
          </a:p>
        </p:txBody>
      </p:sp>
      <p:sp>
        <p:nvSpPr>
          <p:cNvPr id="605" name="Google Shape;605;p27"/>
          <p:cNvSpPr txBox="1"/>
          <p:nvPr>
            <p:ph idx="4" type="subTitle"/>
          </p:nvPr>
        </p:nvSpPr>
        <p:spPr>
          <a:xfrm>
            <a:off x="3366600" y="2397423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for?</a:t>
            </a:r>
            <a:endParaRPr/>
          </a:p>
        </p:txBody>
      </p:sp>
      <p:sp>
        <p:nvSpPr>
          <p:cNvPr id="606" name="Google Shape;606;p27"/>
          <p:cNvSpPr txBox="1"/>
          <p:nvPr>
            <p:ph idx="5" type="title"/>
          </p:nvPr>
        </p:nvSpPr>
        <p:spPr>
          <a:xfrm>
            <a:off x="2015525" y="3572526"/>
            <a:ext cx="23913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CONCLUSION</a:t>
            </a:r>
            <a:endParaRPr sz="1900"/>
          </a:p>
        </p:txBody>
      </p:sp>
      <p:sp>
        <p:nvSpPr>
          <p:cNvPr id="607" name="Google Shape;607;p27"/>
          <p:cNvSpPr txBox="1"/>
          <p:nvPr>
            <p:ph idx="6" type="subTitle"/>
          </p:nvPr>
        </p:nvSpPr>
        <p:spPr>
          <a:xfrm>
            <a:off x="2015525" y="3976426"/>
            <a:ext cx="239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summary of our information.</a:t>
            </a:r>
            <a:endParaRPr/>
          </a:p>
        </p:txBody>
      </p:sp>
      <p:sp>
        <p:nvSpPr>
          <p:cNvPr id="608" name="Google Shape;608;p27"/>
          <p:cNvSpPr txBox="1"/>
          <p:nvPr>
            <p:ph idx="7" type="title"/>
          </p:nvPr>
        </p:nvSpPr>
        <p:spPr>
          <a:xfrm>
            <a:off x="4662000" y="3572527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RESOURCES</a:t>
            </a:r>
            <a:endParaRPr sz="1900"/>
          </a:p>
        </p:txBody>
      </p:sp>
      <p:sp>
        <p:nvSpPr>
          <p:cNvPr id="609" name="Google Shape;609;p27"/>
          <p:cNvSpPr txBox="1"/>
          <p:nvPr>
            <p:ph idx="8" type="subTitle"/>
          </p:nvPr>
        </p:nvSpPr>
        <p:spPr>
          <a:xfrm>
            <a:off x="4662000" y="3976428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our motivation/idea came from.</a:t>
            </a:r>
            <a:endParaRPr/>
          </a:p>
        </p:txBody>
      </p:sp>
      <p:sp>
        <p:nvSpPr>
          <p:cNvPr id="610" name="Google Shape;610;p27"/>
          <p:cNvSpPr txBox="1"/>
          <p:nvPr>
            <p:ph idx="9" type="title"/>
          </p:nvPr>
        </p:nvSpPr>
        <p:spPr>
          <a:xfrm>
            <a:off x="720124" y="1434000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1" name="Google Shape;611;p27"/>
          <p:cNvSpPr txBox="1"/>
          <p:nvPr>
            <p:ph idx="13" type="title"/>
          </p:nvPr>
        </p:nvSpPr>
        <p:spPr>
          <a:xfrm>
            <a:off x="2015524" y="3013013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2" name="Google Shape;612;p27"/>
          <p:cNvSpPr txBox="1"/>
          <p:nvPr>
            <p:ph idx="14" type="title"/>
          </p:nvPr>
        </p:nvSpPr>
        <p:spPr>
          <a:xfrm>
            <a:off x="4664249" y="3013013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13" name="Google Shape;613;p27"/>
          <p:cNvSpPr txBox="1"/>
          <p:nvPr>
            <p:ph idx="15" type="title"/>
          </p:nvPr>
        </p:nvSpPr>
        <p:spPr>
          <a:xfrm>
            <a:off x="3368849" y="1434000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4" name="Google Shape;614;p27"/>
          <p:cNvSpPr txBox="1"/>
          <p:nvPr>
            <p:ph idx="16" type="title"/>
          </p:nvPr>
        </p:nvSpPr>
        <p:spPr>
          <a:xfrm>
            <a:off x="6017575" y="1993525"/>
            <a:ext cx="2395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DEVELOPMENT</a:t>
            </a:r>
            <a:endParaRPr sz="1600"/>
          </a:p>
        </p:txBody>
      </p:sp>
      <p:sp>
        <p:nvSpPr>
          <p:cNvPr id="615" name="Google Shape;615;p27"/>
          <p:cNvSpPr txBox="1"/>
          <p:nvPr>
            <p:ph idx="17" type="subTitle"/>
          </p:nvPr>
        </p:nvSpPr>
        <p:spPr>
          <a:xfrm>
            <a:off x="6017576" y="2397423"/>
            <a:ext cx="239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idea is about.</a:t>
            </a:r>
            <a:endParaRPr/>
          </a:p>
        </p:txBody>
      </p:sp>
      <p:sp>
        <p:nvSpPr>
          <p:cNvPr id="616" name="Google Shape;616;p27"/>
          <p:cNvSpPr txBox="1"/>
          <p:nvPr>
            <p:ph idx="21" type="title"/>
          </p:nvPr>
        </p:nvSpPr>
        <p:spPr>
          <a:xfrm>
            <a:off x="6017575" y="1434000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8"/>
          <p:cNvGrpSpPr/>
          <p:nvPr/>
        </p:nvGrpSpPr>
        <p:grpSpPr>
          <a:xfrm>
            <a:off x="1157400" y="760526"/>
            <a:ext cx="6829500" cy="3964658"/>
            <a:chOff x="1157400" y="760550"/>
            <a:chExt cx="6829500" cy="3672000"/>
          </a:xfrm>
        </p:grpSpPr>
        <p:sp>
          <p:nvSpPr>
            <p:cNvPr id="622" name="Google Shape;622;p28"/>
            <p:cNvSpPr/>
            <p:nvPr/>
          </p:nvSpPr>
          <p:spPr>
            <a:xfrm>
              <a:off x="1157400" y="2596550"/>
              <a:ext cx="6829500" cy="183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157400" y="760550"/>
              <a:ext cx="6829500" cy="183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8"/>
          <p:cNvSpPr txBox="1"/>
          <p:nvPr>
            <p:ph type="title"/>
          </p:nvPr>
        </p:nvSpPr>
        <p:spPr>
          <a:xfrm>
            <a:off x="1721550" y="937406"/>
            <a:ext cx="5700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our idea?</a:t>
            </a:r>
            <a:endParaRPr/>
          </a:p>
        </p:txBody>
      </p:sp>
      <p:sp>
        <p:nvSpPr>
          <p:cNvPr id="625" name="Google Shape;625;p28"/>
          <p:cNvSpPr txBox="1"/>
          <p:nvPr>
            <p:ph idx="1" type="subTitle"/>
          </p:nvPr>
        </p:nvSpPr>
        <p:spPr>
          <a:xfrm>
            <a:off x="1474050" y="2791850"/>
            <a:ext cx="61785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Quarantine affected all of us in lots of aspects, health care is one of them.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More</a:t>
            </a:r>
            <a:r>
              <a:rPr lang="en"/>
              <a:t> patients = </a:t>
            </a:r>
            <a:r>
              <a:rPr i="1" lang="en"/>
              <a:t>less</a:t>
            </a:r>
            <a:r>
              <a:rPr lang="en"/>
              <a:t> time and storage.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We need faster processes and management.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26" name="Google Shape;6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25" y="962927"/>
            <a:ext cx="1431276" cy="1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75" y="74125"/>
            <a:ext cx="1813025" cy="18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950" y="773187"/>
            <a:ext cx="872125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875" y="157775"/>
            <a:ext cx="1771200" cy="1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809775" y="1970775"/>
            <a:ext cx="978025" cy="9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800" y="2925375"/>
            <a:ext cx="1353025" cy="1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800" y="3406000"/>
            <a:ext cx="1353025" cy="13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75" y="74125"/>
            <a:ext cx="1813025" cy="18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950" y="773187"/>
            <a:ext cx="872125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875" y="157775"/>
            <a:ext cx="1771200" cy="1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809775" y="1970775"/>
            <a:ext cx="978025" cy="9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800" y="2925375"/>
            <a:ext cx="1353025" cy="1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800" y="3406000"/>
            <a:ext cx="1353025" cy="1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20150" y="383813"/>
            <a:ext cx="5503698" cy="415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/>
          <p:nvPr>
            <p:ph type="title"/>
          </p:nvPr>
        </p:nvSpPr>
        <p:spPr>
          <a:xfrm>
            <a:off x="713275" y="445025"/>
            <a:ext cx="771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health centers…</a:t>
            </a: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713400" y="2117050"/>
            <a:ext cx="3487200" cy="6204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Health center</a:t>
            </a:r>
            <a:endParaRPr b="1" sz="2000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54" name="Google Shape;654;p31"/>
          <p:cNvSpPr/>
          <p:nvPr/>
        </p:nvSpPr>
        <p:spPr>
          <a:xfrm>
            <a:off x="5514975" y="1130750"/>
            <a:ext cx="2916000" cy="6204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yncopate"/>
                <a:ea typeface="Syncopate"/>
                <a:cs typeface="Syncopate"/>
                <a:sym typeface="Syncopate"/>
              </a:rPr>
              <a:t>time</a:t>
            </a:r>
            <a:endParaRPr b="1" sz="20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55" name="Google Shape;655;p31"/>
          <p:cNvSpPr/>
          <p:nvPr/>
        </p:nvSpPr>
        <p:spPr>
          <a:xfrm>
            <a:off x="5514975" y="3011350"/>
            <a:ext cx="2916000" cy="6204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yncopate"/>
                <a:ea typeface="Syncopate"/>
                <a:cs typeface="Syncopate"/>
                <a:sym typeface="Syncopate"/>
              </a:rPr>
              <a:t>administration</a:t>
            </a:r>
            <a:endParaRPr b="1" sz="1800">
              <a:solidFill>
                <a:srgbClr val="00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cxnSp>
        <p:nvCxnSpPr>
          <p:cNvPr id="656" name="Google Shape;656;p31"/>
          <p:cNvCxnSpPr>
            <a:stCxn id="653" idx="3"/>
            <a:endCxn id="654" idx="1"/>
          </p:cNvCxnSpPr>
          <p:nvPr/>
        </p:nvCxnSpPr>
        <p:spPr>
          <a:xfrm flipH="1" rot="10800000">
            <a:off x="4200600" y="1440850"/>
            <a:ext cx="1314300" cy="986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1"/>
          <p:cNvCxnSpPr>
            <a:stCxn id="653" idx="3"/>
            <a:endCxn id="655" idx="1"/>
          </p:cNvCxnSpPr>
          <p:nvPr/>
        </p:nvCxnSpPr>
        <p:spPr>
          <a:xfrm>
            <a:off x="4200600" y="2427250"/>
            <a:ext cx="1314300" cy="894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31"/>
          <p:cNvSpPr txBox="1"/>
          <p:nvPr/>
        </p:nvSpPr>
        <p:spPr>
          <a:xfrm>
            <a:off x="5514975" y="1979750"/>
            <a:ext cx="29160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59" name="Google Shape;659;p31"/>
          <p:cNvSpPr txBox="1"/>
          <p:nvPr/>
        </p:nvSpPr>
        <p:spPr>
          <a:xfrm>
            <a:off x="5514975" y="3784151"/>
            <a:ext cx="29160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60" name="Google Shape;660;p31"/>
          <p:cNvSpPr txBox="1"/>
          <p:nvPr/>
        </p:nvSpPr>
        <p:spPr>
          <a:xfrm>
            <a:off x="713400" y="2737450"/>
            <a:ext cx="34872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61" name="Google Shape;661;p31"/>
          <p:cNvSpPr/>
          <p:nvPr/>
        </p:nvSpPr>
        <p:spPr>
          <a:xfrm>
            <a:off x="713408" y="1510249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1172033" y="1510249"/>
            <a:ext cx="318600" cy="318600"/>
          </a:xfrm>
          <a:prstGeom prst="snip2DiagRect">
            <a:avLst>
              <a:gd fmla="val 0" name="adj1"/>
              <a:gd fmla="val 2495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1"/>
          <p:cNvSpPr txBox="1"/>
          <p:nvPr/>
        </p:nvSpPr>
        <p:spPr>
          <a:xfrm>
            <a:off x="1574233" y="1569961"/>
            <a:ext cx="10434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Medium"/>
                <a:ea typeface="Work Sans Medium"/>
                <a:cs typeface="Work Sans Medium"/>
                <a:sym typeface="Work Sans Medium"/>
              </a:rPr>
              <a:t>012345678900</a:t>
            </a:r>
            <a:endParaRPr sz="9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664" name="Google Shape;664;p31"/>
          <p:cNvGrpSpPr/>
          <p:nvPr/>
        </p:nvGrpSpPr>
        <p:grpSpPr>
          <a:xfrm>
            <a:off x="2461064" y="4028495"/>
            <a:ext cx="1739532" cy="283092"/>
            <a:chOff x="6230150" y="3433775"/>
            <a:chExt cx="1958050" cy="340500"/>
          </a:xfrm>
        </p:grpSpPr>
        <p:sp>
          <p:nvSpPr>
            <p:cNvPr id="665" name="Google Shape;665;p31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9640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80435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81231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1" name="Google Shape;6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25" y="27391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181" y="2042500"/>
            <a:ext cx="620357" cy="6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4250" y="1870238"/>
            <a:ext cx="834625" cy="8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025" y="3753048"/>
            <a:ext cx="807400" cy="8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32"/>
          <p:cNvPicPr preferRelativeResize="0"/>
          <p:nvPr/>
        </p:nvPicPr>
        <p:blipFill rotWithShape="1">
          <a:blip r:embed="rId3">
            <a:alphaModFix/>
          </a:blip>
          <a:srcRect b="2829" l="0" r="0" t="10364"/>
          <a:stretch/>
        </p:blipFill>
        <p:spPr>
          <a:xfrm>
            <a:off x="5822625" y="1388800"/>
            <a:ext cx="2811300" cy="32154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0" name="Google Shape;690;p32"/>
          <p:cNvSpPr txBox="1"/>
          <p:nvPr>
            <p:ph type="title"/>
          </p:nvPr>
        </p:nvSpPr>
        <p:spPr>
          <a:xfrm>
            <a:off x="560875" y="902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</a:rPr>
              <a:t>No worries, health 4 time got you…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91" name="Google Shape;691;p32"/>
          <p:cNvSpPr txBox="1"/>
          <p:nvPr>
            <p:ph idx="2" type="title"/>
          </p:nvPr>
        </p:nvSpPr>
        <p:spPr>
          <a:xfrm>
            <a:off x="713300" y="1500894"/>
            <a:ext cx="4874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time</a:t>
            </a:r>
            <a:endParaRPr/>
          </a:p>
        </p:txBody>
      </p:sp>
      <p:sp>
        <p:nvSpPr>
          <p:cNvPr id="692" name="Google Shape;692;p32"/>
          <p:cNvSpPr txBox="1"/>
          <p:nvPr>
            <p:ph idx="1" type="subTitle"/>
          </p:nvPr>
        </p:nvSpPr>
        <p:spPr>
          <a:xfrm>
            <a:off x="408488" y="2042019"/>
            <a:ext cx="487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We need quick tools to attend patients as fast as possible.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693" name="Google Shape;693;p32"/>
          <p:cNvSpPr txBox="1"/>
          <p:nvPr>
            <p:ph idx="3" type="title"/>
          </p:nvPr>
        </p:nvSpPr>
        <p:spPr>
          <a:xfrm>
            <a:off x="560900" y="3005525"/>
            <a:ext cx="50271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optimize management</a:t>
            </a:r>
            <a:endParaRPr sz="1800"/>
          </a:p>
        </p:txBody>
      </p:sp>
      <p:sp>
        <p:nvSpPr>
          <p:cNvPr id="694" name="Google Shape;694;p32"/>
          <p:cNvSpPr txBox="1"/>
          <p:nvPr>
            <p:ph idx="4" type="subTitle"/>
          </p:nvPr>
        </p:nvSpPr>
        <p:spPr>
          <a:xfrm>
            <a:off x="484688" y="3546667"/>
            <a:ext cx="487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But we also need management to organize the data we own.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695" name="Google Shape;695;p32"/>
          <p:cNvSpPr/>
          <p:nvPr/>
        </p:nvSpPr>
        <p:spPr>
          <a:xfrm>
            <a:off x="6001675" y="3833000"/>
            <a:ext cx="618300" cy="615600"/>
          </a:xfrm>
          <a:prstGeom prst="snip2DiagRect">
            <a:avLst>
              <a:gd fmla="val 0" name="adj1"/>
              <a:gd fmla="val 24953" name="adj2"/>
            </a:avLst>
          </a:prstGeom>
          <a:solidFill>
            <a:srgbClr val="FFFFFF">
              <a:alpha val="435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7924750" y="739025"/>
            <a:ext cx="1741200" cy="1733100"/>
          </a:xfrm>
          <a:prstGeom prst="snip2DiagRect">
            <a:avLst>
              <a:gd fmla="val 0" name="adj1"/>
              <a:gd fmla="val 24953" name="adj2"/>
            </a:avLst>
          </a:prstGeom>
          <a:solidFill>
            <a:srgbClr val="FFFFFF">
              <a:alpha val="435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2"/>
          <p:cNvGrpSpPr/>
          <p:nvPr/>
        </p:nvGrpSpPr>
        <p:grpSpPr>
          <a:xfrm>
            <a:off x="6158263" y="3987985"/>
            <a:ext cx="305721" cy="305721"/>
            <a:chOff x="6326025" y="1873675"/>
            <a:chExt cx="860700" cy="860700"/>
          </a:xfrm>
        </p:grpSpPr>
        <p:cxnSp>
          <p:nvCxnSpPr>
            <p:cNvPr id="698" name="Google Shape;698;p32"/>
            <p:cNvCxnSpPr/>
            <p:nvPr/>
          </p:nvCxnSpPr>
          <p:spPr>
            <a:xfrm>
              <a:off x="6756375" y="1873675"/>
              <a:ext cx="0" cy="8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32"/>
            <p:cNvCxnSpPr/>
            <p:nvPr/>
          </p:nvCxnSpPr>
          <p:spPr>
            <a:xfrm>
              <a:off x="6756375" y="1873675"/>
              <a:ext cx="0" cy="8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0" name="Google Shape;700;p32"/>
          <p:cNvGrpSpPr/>
          <p:nvPr/>
        </p:nvGrpSpPr>
        <p:grpSpPr>
          <a:xfrm>
            <a:off x="5528558" y="1551761"/>
            <a:ext cx="777225" cy="318600"/>
            <a:chOff x="5885783" y="3542649"/>
            <a:chExt cx="777225" cy="318600"/>
          </a:xfrm>
        </p:grpSpPr>
        <p:sp>
          <p:nvSpPr>
            <p:cNvPr id="701" name="Google Shape;701;p32"/>
            <p:cNvSpPr/>
            <p:nvPr/>
          </p:nvSpPr>
          <p:spPr>
            <a:xfrm>
              <a:off x="5885783" y="354264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344408" y="3542649"/>
              <a:ext cx="318600" cy="3186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32"/>
          <p:cNvSpPr txBox="1"/>
          <p:nvPr/>
        </p:nvSpPr>
        <p:spPr>
          <a:xfrm>
            <a:off x="685800" y="304800"/>
            <a:ext cx="60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goal/objective</a:t>
            </a:r>
            <a:endParaRPr/>
          </a:p>
        </p:txBody>
      </p:sp>
      <p:pic>
        <p:nvPicPr>
          <p:cNvPr id="704" name="Google Shape;7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525" y="1424700"/>
            <a:ext cx="70486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299" y="2937725"/>
            <a:ext cx="618299" cy="58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3"/>
          <p:cNvSpPr/>
          <p:nvPr/>
        </p:nvSpPr>
        <p:spPr>
          <a:xfrm>
            <a:off x="713400" y="2200275"/>
            <a:ext cx="3702600" cy="2403900"/>
          </a:xfrm>
          <a:prstGeom prst="snip2DiagRect">
            <a:avLst>
              <a:gd fmla="val 0" name="adj1"/>
              <a:gd fmla="val 12837" name="adj2"/>
            </a:avLst>
          </a:prstGeom>
          <a:solidFill>
            <a:srgbClr val="FFFFFF">
              <a:alpha val="435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4728410" y="2200275"/>
            <a:ext cx="3702600" cy="2403900"/>
          </a:xfrm>
          <a:prstGeom prst="snip2DiagRect">
            <a:avLst>
              <a:gd fmla="val 0" name="adj1"/>
              <a:gd fmla="val 12837" name="adj2"/>
            </a:avLst>
          </a:prstGeom>
          <a:solidFill>
            <a:srgbClr val="FFFFFF">
              <a:alpha val="435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3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our idea about?</a:t>
            </a:r>
            <a:endParaRPr/>
          </a:p>
        </p:txBody>
      </p:sp>
      <p:sp>
        <p:nvSpPr>
          <p:cNvPr id="713" name="Google Shape;713;p33"/>
          <p:cNvSpPr txBox="1"/>
          <p:nvPr>
            <p:ph idx="2" type="title"/>
          </p:nvPr>
        </p:nvSpPr>
        <p:spPr>
          <a:xfrm>
            <a:off x="1012350" y="1332750"/>
            <a:ext cx="3104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ORGANIZED WAY TO:</a:t>
            </a:r>
            <a:endParaRPr/>
          </a:p>
        </p:txBody>
      </p:sp>
      <p:sp>
        <p:nvSpPr>
          <p:cNvPr id="714" name="Google Shape;714;p33"/>
          <p:cNvSpPr txBox="1"/>
          <p:nvPr>
            <p:ph idx="1" type="subTitle"/>
          </p:nvPr>
        </p:nvSpPr>
        <p:spPr>
          <a:xfrm>
            <a:off x="1012350" y="2447925"/>
            <a:ext cx="3104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Obtain data from the patient.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Find medicines. Inventory.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Create a prescription.</a:t>
            </a:r>
            <a:endParaRPr sz="1700"/>
          </a:p>
        </p:txBody>
      </p:sp>
      <p:sp>
        <p:nvSpPr>
          <p:cNvPr id="715" name="Google Shape;715;p33"/>
          <p:cNvSpPr txBox="1"/>
          <p:nvPr>
            <p:ph idx="3" type="title"/>
          </p:nvPr>
        </p:nvSpPr>
        <p:spPr>
          <a:xfrm>
            <a:off x="5027354" y="1332750"/>
            <a:ext cx="3104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Related to the subject:</a:t>
            </a:r>
            <a:endParaRPr/>
          </a:p>
        </p:txBody>
      </p:sp>
      <p:sp>
        <p:nvSpPr>
          <p:cNvPr id="716" name="Google Shape;716;p33"/>
          <p:cNvSpPr txBox="1"/>
          <p:nvPr>
            <p:ph idx="4" type="subTitle"/>
          </p:nvPr>
        </p:nvSpPr>
        <p:spPr>
          <a:xfrm>
            <a:off x="4951151" y="2447925"/>
            <a:ext cx="3354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Develop it in NetBeans.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Usage of space properly.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Relate everything to the concepts &amp; topics.</a:t>
            </a:r>
            <a:endParaRPr sz="1700"/>
          </a:p>
        </p:txBody>
      </p:sp>
      <p:sp>
        <p:nvSpPr>
          <p:cNvPr id="717" name="Google Shape;717;p33"/>
          <p:cNvSpPr/>
          <p:nvPr/>
        </p:nvSpPr>
        <p:spPr>
          <a:xfrm>
            <a:off x="713275" y="1496350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3"/>
          <p:cNvSpPr/>
          <p:nvPr/>
        </p:nvSpPr>
        <p:spPr>
          <a:xfrm>
            <a:off x="4728400" y="1496350"/>
            <a:ext cx="228600" cy="225300"/>
          </a:xfrm>
          <a:prstGeom prst="snip2DiagRect">
            <a:avLst>
              <a:gd fmla="val 0" name="adj1"/>
              <a:gd fmla="val 3280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3"/>
          <p:cNvGrpSpPr/>
          <p:nvPr/>
        </p:nvGrpSpPr>
        <p:grpSpPr>
          <a:xfrm>
            <a:off x="7927364" y="1591282"/>
            <a:ext cx="1501218" cy="283092"/>
            <a:chOff x="6230150" y="3433775"/>
            <a:chExt cx="1689800" cy="340500"/>
          </a:xfrm>
        </p:grpSpPr>
        <p:sp>
          <p:nvSpPr>
            <p:cNvPr id="720" name="Google Shape;720;p33"/>
            <p:cNvSpPr/>
            <p:nvPr/>
          </p:nvSpPr>
          <p:spPr>
            <a:xfrm>
              <a:off x="62301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63388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65056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585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741975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75432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76227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7796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3"/>
          <p:cNvGrpSpPr/>
          <p:nvPr/>
        </p:nvGrpSpPr>
        <p:grpSpPr>
          <a:xfrm>
            <a:off x="4020160" y="1591282"/>
            <a:ext cx="548232" cy="283092"/>
            <a:chOff x="6744300" y="3433775"/>
            <a:chExt cx="617100" cy="340500"/>
          </a:xfrm>
        </p:grpSpPr>
        <p:sp>
          <p:nvSpPr>
            <p:cNvPr id="734" name="Google Shape;734;p33"/>
            <p:cNvSpPr/>
            <p:nvPr/>
          </p:nvSpPr>
          <p:spPr>
            <a:xfrm>
              <a:off x="674430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83865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7020300" y="3433775"/>
              <a:ext cx="1233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201950" y="3433775"/>
              <a:ext cx="360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296300" y="3433775"/>
              <a:ext cx="65100" cy="34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4"/>
          <p:cNvSpPr/>
          <p:nvPr/>
        </p:nvSpPr>
        <p:spPr>
          <a:xfrm>
            <a:off x="1157400" y="3297000"/>
            <a:ext cx="6829500" cy="646500"/>
          </a:xfrm>
          <a:prstGeom prst="rect">
            <a:avLst/>
          </a:prstGeom>
          <a:solidFill>
            <a:srgbClr val="FFFFFF">
              <a:alpha val="435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1157400" y="1200000"/>
            <a:ext cx="6829500" cy="209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4"/>
          <p:cNvSpPr txBox="1"/>
          <p:nvPr>
            <p:ph type="title"/>
          </p:nvPr>
        </p:nvSpPr>
        <p:spPr>
          <a:xfrm>
            <a:off x="2172762" y="3297000"/>
            <a:ext cx="4798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46" name="Google Shape;746;p34"/>
          <p:cNvSpPr txBox="1"/>
          <p:nvPr>
            <p:ph idx="1" type="subTitle"/>
          </p:nvPr>
        </p:nvSpPr>
        <p:spPr>
          <a:xfrm>
            <a:off x="2325138" y="1417350"/>
            <a:ext cx="47985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project is to give the best satisfaction possible to the user.</a:t>
            </a:r>
            <a:endParaRPr/>
          </a:p>
        </p:txBody>
      </p:sp>
      <p:grpSp>
        <p:nvGrpSpPr>
          <p:cNvPr id="747" name="Google Shape;747;p34"/>
          <p:cNvGrpSpPr/>
          <p:nvPr/>
        </p:nvGrpSpPr>
        <p:grpSpPr>
          <a:xfrm>
            <a:off x="1388557" y="1658063"/>
            <a:ext cx="242100" cy="1180875"/>
            <a:chOff x="1508482" y="1559275"/>
            <a:chExt cx="242100" cy="1180875"/>
          </a:xfrm>
        </p:grpSpPr>
        <p:sp>
          <p:nvSpPr>
            <p:cNvPr id="748" name="Google Shape;748;p34"/>
            <p:cNvSpPr/>
            <p:nvPr/>
          </p:nvSpPr>
          <p:spPr>
            <a:xfrm rot="-5400000">
              <a:off x="1508482" y="2498050"/>
              <a:ext cx="242100" cy="2421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-5400000">
              <a:off x="1508482" y="2149666"/>
              <a:ext cx="242100" cy="2421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 txBox="1"/>
            <p:nvPr/>
          </p:nvSpPr>
          <p:spPr>
            <a:xfrm rot="-5400000">
              <a:off x="1334325" y="1754875"/>
              <a:ext cx="5904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Work Sans Medium"/>
                  <a:ea typeface="Work Sans Medium"/>
                  <a:cs typeface="Work Sans Medium"/>
                  <a:sym typeface="Work Sans Medium"/>
                </a:rPr>
                <a:t>QUOTE</a:t>
              </a:r>
              <a:endParaRPr sz="900"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</p:grpSp>
      <p:cxnSp>
        <p:nvCxnSpPr>
          <p:cNvPr id="751" name="Google Shape;751;p34"/>
          <p:cNvCxnSpPr/>
          <p:nvPr/>
        </p:nvCxnSpPr>
        <p:spPr>
          <a:xfrm>
            <a:off x="1841500" y="1201450"/>
            <a:ext cx="0" cy="209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2" name="Google Shape;752;p34"/>
          <p:cNvGrpSpPr/>
          <p:nvPr/>
        </p:nvGrpSpPr>
        <p:grpSpPr>
          <a:xfrm>
            <a:off x="7333399" y="2647358"/>
            <a:ext cx="432300" cy="432300"/>
            <a:chOff x="2937774" y="1814808"/>
            <a:chExt cx="432300" cy="432300"/>
          </a:xfrm>
        </p:grpSpPr>
        <p:sp>
          <p:nvSpPr>
            <p:cNvPr id="753" name="Google Shape;753;p34"/>
            <p:cNvSpPr/>
            <p:nvPr/>
          </p:nvSpPr>
          <p:spPr>
            <a:xfrm>
              <a:off x="2937774" y="1814808"/>
              <a:ext cx="432300" cy="432300"/>
            </a:xfrm>
            <a:prstGeom prst="snip2DiagRect">
              <a:avLst>
                <a:gd fmla="val 0" name="adj1"/>
                <a:gd fmla="val 2495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4" name="Google Shape;754;p34"/>
            <p:cNvCxnSpPr/>
            <p:nvPr/>
          </p:nvCxnSpPr>
          <p:spPr>
            <a:xfrm>
              <a:off x="3082525" y="2030958"/>
              <a:ext cx="14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755" name="Google Shape;7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825" y="2116150"/>
            <a:ext cx="1180850" cy="11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Hospital Staff Job Descriptions by Slidesgo">
  <a:themeElements>
    <a:clrScheme name="Simple Light">
      <a:dk1>
        <a:srgbClr val="000000"/>
      </a:dk1>
      <a:lt1>
        <a:srgbClr val="FFFFFF"/>
      </a:lt1>
      <a:dk2>
        <a:srgbClr val="5DBB8E"/>
      </a:dk2>
      <a:lt2>
        <a:srgbClr val="C6E7D3"/>
      </a:lt2>
      <a:accent1>
        <a:srgbClr val="F1F9F4"/>
      </a:accent1>
      <a:accent2>
        <a:srgbClr val="FF9028"/>
      </a:accent2>
      <a:accent3>
        <a:srgbClr val="FFCA4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