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59" r:id="rId6"/>
    <p:sldId id="260" r:id="rId7"/>
    <p:sldId id="261" r:id="rId8"/>
    <p:sldId id="271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420D1-E39B-B048-58FE-39F82F29842C}" v="51" dt="2022-10-06T15:19:51.584"/>
    <p1510:client id="{6E72CA79-98E6-F925-6A81-4BFA03E62823}" v="38" dt="2022-10-06T15:30:29.992"/>
    <p1510:client id="{7C9B0C76-5EF9-CA9C-F2AE-DB9D9F0C9BD4}" v="223" dt="2022-10-06T16:00:00.771"/>
    <p1510:client id="{92A12362-B2AE-1D1A-9282-19538A4CEBCA}" v="281" dt="2022-10-06T21:25:08.062"/>
    <p1510:client id="{CA78C112-C9C9-2214-A08C-31C07BF9263C}" v="118" dt="2022-10-06T15:17:48.399"/>
    <p1510:client id="{D59307F2-4627-4BAA-8478-A3FBF8E962F2}" v="188" dt="2022-10-06T15:04:53.052"/>
    <p1510:client id="{FA865630-AE00-AD77-435F-F2F52D028759}" v="364" dt="2022-10-06T19:21:2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BDF71-9F8C-462E-BC67-7E44D7D48B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BDFEB-37E7-4732-83BD-7C4F3967C1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Infinite energy supply</a:t>
          </a:r>
          <a:endParaRPr lang="en-US"/>
        </a:p>
      </dgm:t>
    </dgm:pt>
    <dgm:pt modelId="{0FF54C18-071D-43A5-83B3-0FBE085B8EB1}" type="parTrans" cxnId="{9BBE46C3-F6DE-46C5-85A8-533C8348D6B7}">
      <dgm:prSet/>
      <dgm:spPr/>
      <dgm:t>
        <a:bodyPr/>
        <a:lstStyle/>
        <a:p>
          <a:endParaRPr lang="en-US"/>
        </a:p>
      </dgm:t>
    </dgm:pt>
    <dgm:pt modelId="{DB690521-723E-44A9-8D26-5E5D8871B9E1}" type="sibTrans" cxnId="{9BBE46C3-F6DE-46C5-85A8-533C8348D6B7}">
      <dgm:prSet/>
      <dgm:spPr/>
      <dgm:t>
        <a:bodyPr/>
        <a:lstStyle/>
        <a:p>
          <a:endParaRPr lang="en-US"/>
        </a:p>
      </dgm:t>
    </dgm:pt>
    <dgm:pt modelId="{362F1104-4F74-4A9B-889D-B4A67254CE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Zero carbon emissions</a:t>
          </a:r>
          <a:endParaRPr lang="en-US"/>
        </a:p>
      </dgm:t>
    </dgm:pt>
    <dgm:pt modelId="{8C50EACA-76D7-4190-B4F8-E5A5E0FC240F}" type="parTrans" cxnId="{09259D89-EFCB-4CC6-BDDC-0364186BE7A9}">
      <dgm:prSet/>
      <dgm:spPr/>
      <dgm:t>
        <a:bodyPr/>
        <a:lstStyle/>
        <a:p>
          <a:endParaRPr lang="en-US"/>
        </a:p>
      </dgm:t>
    </dgm:pt>
    <dgm:pt modelId="{E8774264-B16A-4E4F-9AB8-AA1B01235A88}" type="sibTrans" cxnId="{09259D89-EFCB-4CC6-BDDC-0364186BE7A9}">
      <dgm:prSet/>
      <dgm:spPr/>
      <dgm:t>
        <a:bodyPr/>
        <a:lstStyle/>
        <a:p>
          <a:endParaRPr lang="en-US"/>
        </a:p>
      </dgm:t>
    </dgm:pt>
    <dgm:pt modelId="{659DD84A-5DCB-45B0-A0FB-789BE69B1A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Cleaner air and water</a:t>
          </a:r>
          <a:endParaRPr lang="en-US"/>
        </a:p>
      </dgm:t>
    </dgm:pt>
    <dgm:pt modelId="{302D2E6E-C457-4B04-868E-1140FCF07986}" type="parTrans" cxnId="{69425F91-43A1-4AF0-9364-8D8CCEEA5C83}">
      <dgm:prSet/>
      <dgm:spPr/>
      <dgm:t>
        <a:bodyPr/>
        <a:lstStyle/>
        <a:p>
          <a:endParaRPr lang="en-US"/>
        </a:p>
      </dgm:t>
    </dgm:pt>
    <dgm:pt modelId="{9EE8CC57-ED6B-4A78-8BE3-60A762361EA3}" type="sibTrans" cxnId="{69425F91-43A1-4AF0-9364-8D8CCEEA5C83}">
      <dgm:prSet/>
      <dgm:spPr/>
      <dgm:t>
        <a:bodyPr/>
        <a:lstStyle/>
        <a:p>
          <a:endParaRPr lang="en-US"/>
        </a:p>
      </dgm:t>
    </dgm:pt>
    <dgm:pt modelId="{D6FA4763-2CC5-4E5C-B5EE-2970273C97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Cheaper energy</a:t>
          </a:r>
          <a:endParaRPr lang="en-US"/>
        </a:p>
      </dgm:t>
    </dgm:pt>
    <dgm:pt modelId="{FBF57D58-6EDF-40C9-8A90-0EBE388C4F7C}" type="parTrans" cxnId="{E1D8BF0C-F9A4-4D9A-8FBA-A5FC4C2C56EF}">
      <dgm:prSet/>
      <dgm:spPr/>
      <dgm:t>
        <a:bodyPr/>
        <a:lstStyle/>
        <a:p>
          <a:endParaRPr lang="en-US"/>
        </a:p>
      </dgm:t>
    </dgm:pt>
    <dgm:pt modelId="{A7E74231-B3E9-4B5A-B78F-879340D40A22}" type="sibTrans" cxnId="{E1D8BF0C-F9A4-4D9A-8FBA-A5FC4C2C56EF}">
      <dgm:prSet/>
      <dgm:spPr/>
      <dgm:t>
        <a:bodyPr/>
        <a:lstStyle/>
        <a:p>
          <a:endParaRPr lang="en-US"/>
        </a:p>
      </dgm:t>
    </dgm:pt>
    <dgm:pt modelId="{821BB006-05A8-4A81-B438-9A4B37417FFC}" type="pres">
      <dgm:prSet presAssocID="{AE9BDF71-9F8C-462E-BC67-7E44D7D48BCF}" presName="root" presStyleCnt="0">
        <dgm:presLayoutVars>
          <dgm:dir/>
          <dgm:resizeHandles val="exact"/>
        </dgm:presLayoutVars>
      </dgm:prSet>
      <dgm:spPr/>
    </dgm:pt>
    <dgm:pt modelId="{A647CBAB-D4D5-48D8-87AC-3140293DE9C3}" type="pres">
      <dgm:prSet presAssocID="{8B5BDFEB-37E7-4732-83BD-7C4F3967C16B}" presName="compNode" presStyleCnt="0"/>
      <dgm:spPr/>
    </dgm:pt>
    <dgm:pt modelId="{2B8A31F7-3638-46EB-8A23-7B701FD4D8C6}" type="pres">
      <dgm:prSet presAssocID="{8B5BDFEB-37E7-4732-83BD-7C4F3967C16B}" presName="iconBgRect" presStyleLbl="bgShp" presStyleIdx="0" presStyleCnt="4"/>
      <dgm:spPr/>
    </dgm:pt>
    <dgm:pt modelId="{B0EAAE2D-0C82-44E0-ABB1-49FDD5971790}" type="pres">
      <dgm:prSet presAssocID="{8B5BDFEB-37E7-4732-83BD-7C4F3967C1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41B21B3C-B7B0-4635-B8BB-4576DBC05369}" type="pres">
      <dgm:prSet presAssocID="{8B5BDFEB-37E7-4732-83BD-7C4F3967C16B}" presName="spaceRect" presStyleCnt="0"/>
      <dgm:spPr/>
    </dgm:pt>
    <dgm:pt modelId="{BA1106BA-0D2E-487E-BB35-8BC8877678D0}" type="pres">
      <dgm:prSet presAssocID="{8B5BDFEB-37E7-4732-83BD-7C4F3967C16B}" presName="textRect" presStyleLbl="revTx" presStyleIdx="0" presStyleCnt="4">
        <dgm:presLayoutVars>
          <dgm:chMax val="1"/>
          <dgm:chPref val="1"/>
        </dgm:presLayoutVars>
      </dgm:prSet>
      <dgm:spPr/>
    </dgm:pt>
    <dgm:pt modelId="{881258D0-0302-4237-A7A1-E79B5DCAF31F}" type="pres">
      <dgm:prSet presAssocID="{DB690521-723E-44A9-8D26-5E5D8871B9E1}" presName="sibTrans" presStyleCnt="0"/>
      <dgm:spPr/>
    </dgm:pt>
    <dgm:pt modelId="{323C5889-08ED-4B26-A8E5-950F0975A371}" type="pres">
      <dgm:prSet presAssocID="{362F1104-4F74-4A9B-889D-B4A67254CE19}" presName="compNode" presStyleCnt="0"/>
      <dgm:spPr/>
    </dgm:pt>
    <dgm:pt modelId="{3B1D0FF6-8197-474D-B417-D96BD1C0BC9E}" type="pres">
      <dgm:prSet presAssocID="{362F1104-4F74-4A9B-889D-B4A67254CE19}" presName="iconBgRect" presStyleLbl="bgShp" presStyleIdx="1" presStyleCnt="4"/>
      <dgm:spPr/>
    </dgm:pt>
    <dgm:pt modelId="{BF572E10-9EF3-4D46-8C2C-26CF67E90B29}" type="pres">
      <dgm:prSet presAssocID="{362F1104-4F74-4A9B-889D-B4A67254CE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FF5D361-792F-4424-AA01-14C66D860896}" type="pres">
      <dgm:prSet presAssocID="{362F1104-4F74-4A9B-889D-B4A67254CE19}" presName="spaceRect" presStyleCnt="0"/>
      <dgm:spPr/>
    </dgm:pt>
    <dgm:pt modelId="{6EC3A04C-8239-4E6E-A7B4-2B6E89A6900A}" type="pres">
      <dgm:prSet presAssocID="{362F1104-4F74-4A9B-889D-B4A67254CE19}" presName="textRect" presStyleLbl="revTx" presStyleIdx="1" presStyleCnt="4">
        <dgm:presLayoutVars>
          <dgm:chMax val="1"/>
          <dgm:chPref val="1"/>
        </dgm:presLayoutVars>
      </dgm:prSet>
      <dgm:spPr/>
    </dgm:pt>
    <dgm:pt modelId="{913D63F1-DBE7-4803-A987-A633A2B2BE35}" type="pres">
      <dgm:prSet presAssocID="{E8774264-B16A-4E4F-9AB8-AA1B01235A88}" presName="sibTrans" presStyleCnt="0"/>
      <dgm:spPr/>
    </dgm:pt>
    <dgm:pt modelId="{7C146B01-BD19-4B8F-BB4F-06531DACC790}" type="pres">
      <dgm:prSet presAssocID="{659DD84A-5DCB-45B0-A0FB-789BE69B1AF3}" presName="compNode" presStyleCnt="0"/>
      <dgm:spPr/>
    </dgm:pt>
    <dgm:pt modelId="{F1ADBF3D-CE58-41E9-916B-A8E21CA2CE3E}" type="pres">
      <dgm:prSet presAssocID="{659DD84A-5DCB-45B0-A0FB-789BE69B1AF3}" presName="iconBgRect" presStyleLbl="bgShp" presStyleIdx="2" presStyleCnt="4"/>
      <dgm:spPr/>
    </dgm:pt>
    <dgm:pt modelId="{CB9D7BA9-C8D6-4B56-9068-D8458E41800D}" type="pres">
      <dgm:prSet presAssocID="{659DD84A-5DCB-45B0-A0FB-789BE69B1A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cha"/>
        </a:ext>
      </dgm:extLst>
    </dgm:pt>
    <dgm:pt modelId="{2BEA40C0-D73E-44DF-B0A4-72F29A9DBCF8}" type="pres">
      <dgm:prSet presAssocID="{659DD84A-5DCB-45B0-A0FB-789BE69B1AF3}" presName="spaceRect" presStyleCnt="0"/>
      <dgm:spPr/>
    </dgm:pt>
    <dgm:pt modelId="{4F3740AE-039A-4A45-BF98-741D0CD0DDEC}" type="pres">
      <dgm:prSet presAssocID="{659DD84A-5DCB-45B0-A0FB-789BE69B1AF3}" presName="textRect" presStyleLbl="revTx" presStyleIdx="2" presStyleCnt="4">
        <dgm:presLayoutVars>
          <dgm:chMax val="1"/>
          <dgm:chPref val="1"/>
        </dgm:presLayoutVars>
      </dgm:prSet>
      <dgm:spPr/>
    </dgm:pt>
    <dgm:pt modelId="{209F0350-0684-4D3F-A966-05A10F747A24}" type="pres">
      <dgm:prSet presAssocID="{9EE8CC57-ED6B-4A78-8BE3-60A762361EA3}" presName="sibTrans" presStyleCnt="0"/>
      <dgm:spPr/>
    </dgm:pt>
    <dgm:pt modelId="{2E1F3B31-B651-4262-B975-E8C6F72E9E46}" type="pres">
      <dgm:prSet presAssocID="{D6FA4763-2CC5-4E5C-B5EE-2970273C9710}" presName="compNode" presStyleCnt="0"/>
      <dgm:spPr/>
    </dgm:pt>
    <dgm:pt modelId="{83DDB689-5A76-46D2-8DF4-BFB9F6402553}" type="pres">
      <dgm:prSet presAssocID="{D6FA4763-2CC5-4E5C-B5EE-2970273C9710}" presName="iconBgRect" presStyleLbl="bgShp" presStyleIdx="3" presStyleCnt="4"/>
      <dgm:spPr/>
    </dgm:pt>
    <dgm:pt modelId="{207FE91E-253C-4499-9CC9-A290A464ED70}" type="pres">
      <dgm:prSet presAssocID="{D6FA4763-2CC5-4E5C-B5EE-2970273C9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BCD96255-CA4A-4D41-AA1D-2B22703DA75D}" type="pres">
      <dgm:prSet presAssocID="{D6FA4763-2CC5-4E5C-B5EE-2970273C9710}" presName="spaceRect" presStyleCnt="0"/>
      <dgm:spPr/>
    </dgm:pt>
    <dgm:pt modelId="{70AF4EE6-D503-4BF8-98AE-92D9627E5678}" type="pres">
      <dgm:prSet presAssocID="{D6FA4763-2CC5-4E5C-B5EE-2970273C97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D8BF0C-F9A4-4D9A-8FBA-A5FC4C2C56EF}" srcId="{AE9BDF71-9F8C-462E-BC67-7E44D7D48BCF}" destId="{D6FA4763-2CC5-4E5C-B5EE-2970273C9710}" srcOrd="3" destOrd="0" parTransId="{FBF57D58-6EDF-40C9-8A90-0EBE388C4F7C}" sibTransId="{A7E74231-B3E9-4B5A-B78F-879340D40A22}"/>
    <dgm:cxn modelId="{F8F78D5A-F475-4400-8325-790ADB43B241}" type="presOf" srcId="{659DD84A-5DCB-45B0-A0FB-789BE69B1AF3}" destId="{4F3740AE-039A-4A45-BF98-741D0CD0DDEC}" srcOrd="0" destOrd="0" presId="urn:microsoft.com/office/officeart/2018/5/layout/IconCircleLabelList"/>
    <dgm:cxn modelId="{09259D89-EFCB-4CC6-BDDC-0364186BE7A9}" srcId="{AE9BDF71-9F8C-462E-BC67-7E44D7D48BCF}" destId="{362F1104-4F74-4A9B-889D-B4A67254CE19}" srcOrd="1" destOrd="0" parTransId="{8C50EACA-76D7-4190-B4F8-E5A5E0FC240F}" sibTransId="{E8774264-B16A-4E4F-9AB8-AA1B01235A88}"/>
    <dgm:cxn modelId="{69425F91-43A1-4AF0-9364-8D8CCEEA5C83}" srcId="{AE9BDF71-9F8C-462E-BC67-7E44D7D48BCF}" destId="{659DD84A-5DCB-45B0-A0FB-789BE69B1AF3}" srcOrd="2" destOrd="0" parTransId="{302D2E6E-C457-4B04-868E-1140FCF07986}" sibTransId="{9EE8CC57-ED6B-4A78-8BE3-60A762361EA3}"/>
    <dgm:cxn modelId="{B5B46E9F-6133-4DC5-AFB5-D8B605982D4E}" type="presOf" srcId="{D6FA4763-2CC5-4E5C-B5EE-2970273C9710}" destId="{70AF4EE6-D503-4BF8-98AE-92D9627E5678}" srcOrd="0" destOrd="0" presId="urn:microsoft.com/office/officeart/2018/5/layout/IconCircleLabelList"/>
    <dgm:cxn modelId="{9BBE46C3-F6DE-46C5-85A8-533C8348D6B7}" srcId="{AE9BDF71-9F8C-462E-BC67-7E44D7D48BCF}" destId="{8B5BDFEB-37E7-4732-83BD-7C4F3967C16B}" srcOrd="0" destOrd="0" parTransId="{0FF54C18-071D-43A5-83B3-0FBE085B8EB1}" sibTransId="{DB690521-723E-44A9-8D26-5E5D8871B9E1}"/>
    <dgm:cxn modelId="{EE6CF6C5-5214-414F-A269-A7FCE4F81214}" type="presOf" srcId="{362F1104-4F74-4A9B-889D-B4A67254CE19}" destId="{6EC3A04C-8239-4E6E-A7B4-2B6E89A6900A}" srcOrd="0" destOrd="0" presId="urn:microsoft.com/office/officeart/2018/5/layout/IconCircleLabelList"/>
    <dgm:cxn modelId="{B9E8C0DC-6F46-4E77-90B6-636B9FD07046}" type="presOf" srcId="{8B5BDFEB-37E7-4732-83BD-7C4F3967C16B}" destId="{BA1106BA-0D2E-487E-BB35-8BC8877678D0}" srcOrd="0" destOrd="0" presId="urn:microsoft.com/office/officeart/2018/5/layout/IconCircleLabelList"/>
    <dgm:cxn modelId="{AF5950E5-9F3E-47B4-89BD-37CDCEB87C92}" type="presOf" srcId="{AE9BDF71-9F8C-462E-BC67-7E44D7D48BCF}" destId="{821BB006-05A8-4A81-B438-9A4B37417FFC}" srcOrd="0" destOrd="0" presId="urn:microsoft.com/office/officeart/2018/5/layout/IconCircleLabelList"/>
    <dgm:cxn modelId="{09E5507F-3A00-43EE-A863-8338658C92FE}" type="presParOf" srcId="{821BB006-05A8-4A81-B438-9A4B37417FFC}" destId="{A647CBAB-D4D5-48D8-87AC-3140293DE9C3}" srcOrd="0" destOrd="0" presId="urn:microsoft.com/office/officeart/2018/5/layout/IconCircleLabelList"/>
    <dgm:cxn modelId="{307BC0DD-44BD-4FF5-82AA-397643E2A66A}" type="presParOf" srcId="{A647CBAB-D4D5-48D8-87AC-3140293DE9C3}" destId="{2B8A31F7-3638-46EB-8A23-7B701FD4D8C6}" srcOrd="0" destOrd="0" presId="urn:microsoft.com/office/officeart/2018/5/layout/IconCircleLabelList"/>
    <dgm:cxn modelId="{DAE4850C-19D2-48B8-949C-B1CD46168D49}" type="presParOf" srcId="{A647CBAB-D4D5-48D8-87AC-3140293DE9C3}" destId="{B0EAAE2D-0C82-44E0-ABB1-49FDD5971790}" srcOrd="1" destOrd="0" presId="urn:microsoft.com/office/officeart/2018/5/layout/IconCircleLabelList"/>
    <dgm:cxn modelId="{7A1A8C26-8A7C-41AE-9097-015361CE61C6}" type="presParOf" srcId="{A647CBAB-D4D5-48D8-87AC-3140293DE9C3}" destId="{41B21B3C-B7B0-4635-B8BB-4576DBC05369}" srcOrd="2" destOrd="0" presId="urn:microsoft.com/office/officeart/2018/5/layout/IconCircleLabelList"/>
    <dgm:cxn modelId="{6601BA9E-3D43-4F0B-A392-4C135FE8C55B}" type="presParOf" srcId="{A647CBAB-D4D5-48D8-87AC-3140293DE9C3}" destId="{BA1106BA-0D2E-487E-BB35-8BC8877678D0}" srcOrd="3" destOrd="0" presId="urn:microsoft.com/office/officeart/2018/5/layout/IconCircleLabelList"/>
    <dgm:cxn modelId="{05AF7AC4-8C79-4045-B999-6BBBA9133514}" type="presParOf" srcId="{821BB006-05A8-4A81-B438-9A4B37417FFC}" destId="{881258D0-0302-4237-A7A1-E79B5DCAF31F}" srcOrd="1" destOrd="0" presId="urn:microsoft.com/office/officeart/2018/5/layout/IconCircleLabelList"/>
    <dgm:cxn modelId="{0A71AC1C-EC34-455B-903C-803E7E70BC10}" type="presParOf" srcId="{821BB006-05A8-4A81-B438-9A4B37417FFC}" destId="{323C5889-08ED-4B26-A8E5-950F0975A371}" srcOrd="2" destOrd="0" presId="urn:microsoft.com/office/officeart/2018/5/layout/IconCircleLabelList"/>
    <dgm:cxn modelId="{CEAE2E23-9B92-4B3D-81EB-257DFCBABE8C}" type="presParOf" srcId="{323C5889-08ED-4B26-A8E5-950F0975A371}" destId="{3B1D0FF6-8197-474D-B417-D96BD1C0BC9E}" srcOrd="0" destOrd="0" presId="urn:microsoft.com/office/officeart/2018/5/layout/IconCircleLabelList"/>
    <dgm:cxn modelId="{757B9594-2FDA-4A07-B8BF-3A21F62B761C}" type="presParOf" srcId="{323C5889-08ED-4B26-A8E5-950F0975A371}" destId="{BF572E10-9EF3-4D46-8C2C-26CF67E90B29}" srcOrd="1" destOrd="0" presId="urn:microsoft.com/office/officeart/2018/5/layout/IconCircleLabelList"/>
    <dgm:cxn modelId="{99D080FF-6574-420B-A0E9-ACD881A00C77}" type="presParOf" srcId="{323C5889-08ED-4B26-A8E5-950F0975A371}" destId="{2FF5D361-792F-4424-AA01-14C66D860896}" srcOrd="2" destOrd="0" presId="urn:microsoft.com/office/officeart/2018/5/layout/IconCircleLabelList"/>
    <dgm:cxn modelId="{F560B9F7-78A3-4818-9F5C-3E14961B11A4}" type="presParOf" srcId="{323C5889-08ED-4B26-A8E5-950F0975A371}" destId="{6EC3A04C-8239-4E6E-A7B4-2B6E89A6900A}" srcOrd="3" destOrd="0" presId="urn:microsoft.com/office/officeart/2018/5/layout/IconCircleLabelList"/>
    <dgm:cxn modelId="{3FEDFF64-24B4-44CC-89B4-1C0F0EC7223C}" type="presParOf" srcId="{821BB006-05A8-4A81-B438-9A4B37417FFC}" destId="{913D63F1-DBE7-4803-A987-A633A2B2BE35}" srcOrd="3" destOrd="0" presId="urn:microsoft.com/office/officeart/2018/5/layout/IconCircleLabelList"/>
    <dgm:cxn modelId="{DDCDD028-7C91-4DCD-9056-D16AFEBAAAEA}" type="presParOf" srcId="{821BB006-05A8-4A81-B438-9A4B37417FFC}" destId="{7C146B01-BD19-4B8F-BB4F-06531DACC790}" srcOrd="4" destOrd="0" presId="urn:microsoft.com/office/officeart/2018/5/layout/IconCircleLabelList"/>
    <dgm:cxn modelId="{08BBBD6B-83B4-49A8-BD8D-2D4367016A2B}" type="presParOf" srcId="{7C146B01-BD19-4B8F-BB4F-06531DACC790}" destId="{F1ADBF3D-CE58-41E9-916B-A8E21CA2CE3E}" srcOrd="0" destOrd="0" presId="urn:microsoft.com/office/officeart/2018/5/layout/IconCircleLabelList"/>
    <dgm:cxn modelId="{3159C7A2-A624-468B-B28F-2FBCDCB12689}" type="presParOf" srcId="{7C146B01-BD19-4B8F-BB4F-06531DACC790}" destId="{CB9D7BA9-C8D6-4B56-9068-D8458E41800D}" srcOrd="1" destOrd="0" presId="urn:microsoft.com/office/officeart/2018/5/layout/IconCircleLabelList"/>
    <dgm:cxn modelId="{D041F6EC-64C8-4888-B8A3-BA9161354EFA}" type="presParOf" srcId="{7C146B01-BD19-4B8F-BB4F-06531DACC790}" destId="{2BEA40C0-D73E-44DF-B0A4-72F29A9DBCF8}" srcOrd="2" destOrd="0" presId="urn:microsoft.com/office/officeart/2018/5/layout/IconCircleLabelList"/>
    <dgm:cxn modelId="{6A5DF2E8-1B4E-45C3-9861-C36633F9BDE0}" type="presParOf" srcId="{7C146B01-BD19-4B8F-BB4F-06531DACC790}" destId="{4F3740AE-039A-4A45-BF98-741D0CD0DDEC}" srcOrd="3" destOrd="0" presId="urn:microsoft.com/office/officeart/2018/5/layout/IconCircleLabelList"/>
    <dgm:cxn modelId="{66413AFF-CF61-4489-B136-2734242440E9}" type="presParOf" srcId="{821BB006-05A8-4A81-B438-9A4B37417FFC}" destId="{209F0350-0684-4D3F-A966-05A10F747A24}" srcOrd="5" destOrd="0" presId="urn:microsoft.com/office/officeart/2018/5/layout/IconCircleLabelList"/>
    <dgm:cxn modelId="{25E520FE-0778-495A-8DC4-01D8E569E1F7}" type="presParOf" srcId="{821BB006-05A8-4A81-B438-9A4B37417FFC}" destId="{2E1F3B31-B651-4262-B975-E8C6F72E9E46}" srcOrd="6" destOrd="0" presId="urn:microsoft.com/office/officeart/2018/5/layout/IconCircleLabelList"/>
    <dgm:cxn modelId="{32F2374E-AD82-4083-BE23-CA89E8BBF893}" type="presParOf" srcId="{2E1F3B31-B651-4262-B975-E8C6F72E9E46}" destId="{83DDB689-5A76-46D2-8DF4-BFB9F6402553}" srcOrd="0" destOrd="0" presId="urn:microsoft.com/office/officeart/2018/5/layout/IconCircleLabelList"/>
    <dgm:cxn modelId="{20909102-A6E9-4B4E-9861-B0C17C5B7F6D}" type="presParOf" srcId="{2E1F3B31-B651-4262-B975-E8C6F72E9E46}" destId="{207FE91E-253C-4499-9CC9-A290A464ED70}" srcOrd="1" destOrd="0" presId="urn:microsoft.com/office/officeart/2018/5/layout/IconCircleLabelList"/>
    <dgm:cxn modelId="{5384B86C-D6AE-4ED7-847C-440496AA05EA}" type="presParOf" srcId="{2E1F3B31-B651-4262-B975-E8C6F72E9E46}" destId="{BCD96255-CA4A-4D41-AA1D-2B22703DA75D}" srcOrd="2" destOrd="0" presId="urn:microsoft.com/office/officeart/2018/5/layout/IconCircleLabelList"/>
    <dgm:cxn modelId="{9C88FC85-6377-420B-BFC4-5A18AD9EF4AC}" type="presParOf" srcId="{2E1F3B31-B651-4262-B975-E8C6F72E9E46}" destId="{70AF4EE6-D503-4BF8-98AE-92D9627E56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A31F7-3638-46EB-8A23-7B701FD4D8C6}">
      <dsp:nvSpPr>
        <dsp:cNvPr id="0" name=""/>
        <dsp:cNvSpPr/>
      </dsp:nvSpPr>
      <dsp:spPr>
        <a:xfrm>
          <a:off x="479655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AAE2D-0C82-44E0-ABB1-49FDD5971790}">
      <dsp:nvSpPr>
        <dsp:cNvPr id="0" name=""/>
        <dsp:cNvSpPr/>
      </dsp:nvSpPr>
      <dsp:spPr>
        <a:xfrm>
          <a:off x="69308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106BA-0D2E-487E-BB35-8BC8877678D0}">
      <dsp:nvSpPr>
        <dsp:cNvPr id="0" name=""/>
        <dsp:cNvSpPr/>
      </dsp:nvSpPr>
      <dsp:spPr>
        <a:xfrm>
          <a:off x="15950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Infinite energy supply</a:t>
          </a:r>
          <a:endParaRPr lang="en-US" sz="2000" kern="1200"/>
        </a:p>
      </dsp:txBody>
      <dsp:txXfrm>
        <a:off x="159504" y="1313725"/>
        <a:ext cx="1641796" cy="656718"/>
      </dsp:txXfrm>
    </dsp:sp>
    <dsp:sp modelId="{3B1D0FF6-8197-474D-B417-D96BD1C0BC9E}">
      <dsp:nvSpPr>
        <dsp:cNvPr id="0" name=""/>
        <dsp:cNvSpPr/>
      </dsp:nvSpPr>
      <dsp:spPr>
        <a:xfrm>
          <a:off x="2408766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72E10-9EF3-4D46-8C2C-26CF67E90B29}">
      <dsp:nvSpPr>
        <dsp:cNvPr id="0" name=""/>
        <dsp:cNvSpPr/>
      </dsp:nvSpPr>
      <dsp:spPr>
        <a:xfrm>
          <a:off x="262220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3A04C-8239-4E6E-A7B4-2B6E89A6900A}">
      <dsp:nvSpPr>
        <dsp:cNvPr id="0" name=""/>
        <dsp:cNvSpPr/>
      </dsp:nvSpPr>
      <dsp:spPr>
        <a:xfrm>
          <a:off x="208861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Zero carbon emissions</a:t>
          </a:r>
          <a:endParaRPr lang="en-US" sz="2000" kern="1200"/>
        </a:p>
      </dsp:txBody>
      <dsp:txXfrm>
        <a:off x="2088616" y="1313725"/>
        <a:ext cx="1641796" cy="656718"/>
      </dsp:txXfrm>
    </dsp:sp>
    <dsp:sp modelId="{F1ADBF3D-CE58-41E9-916B-A8E21CA2CE3E}">
      <dsp:nvSpPr>
        <dsp:cNvPr id="0" name=""/>
        <dsp:cNvSpPr/>
      </dsp:nvSpPr>
      <dsp:spPr>
        <a:xfrm>
          <a:off x="479655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D7BA9-C8D6-4B56-9068-D8458E41800D}">
      <dsp:nvSpPr>
        <dsp:cNvPr id="0" name=""/>
        <dsp:cNvSpPr/>
      </dsp:nvSpPr>
      <dsp:spPr>
        <a:xfrm>
          <a:off x="693088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40AE-039A-4A45-BF98-741D0CD0DDEC}">
      <dsp:nvSpPr>
        <dsp:cNvPr id="0" name=""/>
        <dsp:cNvSpPr/>
      </dsp:nvSpPr>
      <dsp:spPr>
        <a:xfrm>
          <a:off x="159504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Cleaner air and water</a:t>
          </a:r>
          <a:endParaRPr lang="en-US" sz="2000" kern="1200"/>
        </a:p>
      </dsp:txBody>
      <dsp:txXfrm>
        <a:off x="159504" y="3694331"/>
        <a:ext cx="1641796" cy="656718"/>
      </dsp:txXfrm>
    </dsp:sp>
    <dsp:sp modelId="{83DDB689-5A76-46D2-8DF4-BFB9F6402553}">
      <dsp:nvSpPr>
        <dsp:cNvPr id="0" name=""/>
        <dsp:cNvSpPr/>
      </dsp:nvSpPr>
      <dsp:spPr>
        <a:xfrm>
          <a:off x="2408766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E91E-253C-4499-9CC9-A290A464ED70}">
      <dsp:nvSpPr>
        <dsp:cNvPr id="0" name=""/>
        <dsp:cNvSpPr/>
      </dsp:nvSpPr>
      <dsp:spPr>
        <a:xfrm>
          <a:off x="2622200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4EE6-D503-4BF8-98AE-92D9627E5678}">
      <dsp:nvSpPr>
        <dsp:cNvPr id="0" name=""/>
        <dsp:cNvSpPr/>
      </dsp:nvSpPr>
      <dsp:spPr>
        <a:xfrm>
          <a:off x="2088616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Cheaper energy</a:t>
          </a:r>
          <a:endParaRPr lang="en-US" sz="2000" kern="1200"/>
        </a:p>
      </dsp:txBody>
      <dsp:txXfrm>
        <a:off x="2088616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756F69D-D58D-5CA2-D339-DF5EE9F56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6" r="-2" b="2032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A3801733-1FD7-45D4-18C2-F98E468CB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1" r="1034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9" name="Freeform: Shape 1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s-ES" sz="5400" dirty="0">
                <a:latin typeface="Rockwell"/>
                <a:ea typeface="Cambria"/>
                <a:cs typeface="Calibri Light"/>
              </a:rPr>
              <a:t>ENERGY SOURCES IN SPAIN</a:t>
            </a:r>
            <a:endParaRPr lang="es-ES"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2800">
                <a:cs typeface="Calibri"/>
              </a:rPr>
              <a:t>Jesús Almansa, 2022</a:t>
            </a:r>
            <a:endParaRPr lang="es-ES" sz="2800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98BC10BE-7AE9-72CF-DCBC-233247478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7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199965-2D34-6AE6-C5C5-E57BC57C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852" y="1676579"/>
            <a:ext cx="3794459" cy="3861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Data collection needs to be improved</a:t>
            </a:r>
          </a:p>
          <a:p>
            <a:r>
              <a:rPr lang="en-US" sz="2000" dirty="0">
                <a:cs typeface="Calibri"/>
              </a:rPr>
              <a:t>Solar generation has the potential to be a great source of energy</a:t>
            </a:r>
          </a:p>
          <a:p>
            <a:r>
              <a:rPr lang="en-US" sz="2000" dirty="0">
                <a:cs typeface="Calibri"/>
              </a:rPr>
              <a:t>Nuclear energy is the future of energy production and sustainability</a:t>
            </a:r>
          </a:p>
          <a:p>
            <a:r>
              <a:rPr lang="en-US" sz="2000" dirty="0">
                <a:cs typeface="Calibri"/>
              </a:rPr>
              <a:t>Clean energy is the path if we want to keep living on Earth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62C226-786A-4AED-17C2-8E0D56B46E8E}"/>
              </a:ext>
            </a:extLst>
          </p:cNvPr>
          <p:cNvSpPr txBox="1"/>
          <p:nvPr/>
        </p:nvSpPr>
        <p:spPr>
          <a:xfrm>
            <a:off x="8633011" y="179294"/>
            <a:ext cx="2967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cs typeface="Calibri"/>
              </a:rPr>
              <a:t>CONCLUSIONS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3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3E62A-3284-C562-8799-B856F51C2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8" r="2" b="2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EB512-422F-AC3C-2C36-69397ECE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cs typeface="Calibri" panose="020F0502020204030204"/>
              </a:rPr>
              <a:t>FULL RESEARCH AND PROJECT AT GITHUB</a:t>
            </a:r>
            <a:endParaRPr lang="es-ES" dirty="0"/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github.com/</a:t>
            </a:r>
            <a:r>
              <a:rPr lang="en-US" sz="1800" dirty="0" err="1">
                <a:ea typeface="+mn-lt"/>
                <a:cs typeface="+mn-lt"/>
              </a:rPr>
              <a:t>SangreNocturna</a:t>
            </a:r>
            <a:r>
              <a:rPr lang="en-US" sz="1800" dirty="0">
                <a:ea typeface="+mn-lt"/>
                <a:cs typeface="+mn-lt"/>
              </a:rPr>
              <a:t>/</a:t>
            </a:r>
            <a:r>
              <a:rPr lang="en-US" sz="1800" dirty="0" err="1">
                <a:ea typeface="+mn-lt"/>
                <a:cs typeface="+mn-lt"/>
              </a:rPr>
              <a:t>Energy_Project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2BB967-F530-CD9A-18E7-A4A7F4D9D1A1}"/>
              </a:ext>
            </a:extLst>
          </p:cNvPr>
          <p:cNvSpPr txBox="1"/>
          <p:nvPr/>
        </p:nvSpPr>
        <p:spPr>
          <a:xfrm>
            <a:off x="771292" y="5036633"/>
            <a:ext cx="51946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cs typeface="Calibri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558691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458376B-9876-56CE-93C7-AC3F9CC9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71155"/>
            <a:ext cx="10905066" cy="42890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8BCFEE-561C-0B0B-B609-245BC019A25A}"/>
              </a:ext>
            </a:extLst>
          </p:cNvPr>
          <p:cNvSpPr txBox="1"/>
          <p:nvPr/>
        </p:nvSpPr>
        <p:spPr>
          <a:xfrm>
            <a:off x="3010829" y="232316"/>
            <a:ext cx="58543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000" dirty="0">
                <a:cs typeface="Calibri"/>
              </a:rPr>
              <a:t>THE CHANCE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378FC-30ED-1053-771C-3FC19BAB0B38}"/>
              </a:ext>
            </a:extLst>
          </p:cNvPr>
          <p:cNvSpPr txBox="1"/>
          <p:nvPr/>
        </p:nvSpPr>
        <p:spPr>
          <a:xfrm>
            <a:off x="1421" y="1591671"/>
            <a:ext cx="121950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>
                <a:cs typeface="Calibri"/>
              </a:rPr>
              <a:t>Can </a:t>
            </a:r>
            <a:r>
              <a:rPr lang="es-ES" sz="3200" dirty="0" err="1">
                <a:cs typeface="Calibri"/>
              </a:rPr>
              <a:t>Spain</a:t>
            </a:r>
            <a:r>
              <a:rPr lang="es-ES" sz="3200" dirty="0">
                <a:cs typeface="Calibri"/>
              </a:rPr>
              <a:t> be </a:t>
            </a:r>
            <a:r>
              <a:rPr lang="es-ES" sz="3200" dirty="0" err="1">
                <a:cs typeface="Calibri"/>
              </a:rPr>
              <a:t>energetically</a:t>
            </a:r>
            <a:r>
              <a:rPr lang="es-ES" sz="3200" dirty="0">
                <a:cs typeface="Calibri"/>
              </a:rPr>
              <a:t> </a:t>
            </a:r>
            <a:r>
              <a:rPr lang="es-ES" sz="3200" dirty="0" err="1">
                <a:cs typeface="Calibri"/>
              </a:rPr>
              <a:t>independent</a:t>
            </a:r>
            <a:r>
              <a:rPr lang="es-ES" sz="3200" dirty="0">
                <a:cs typeface="Calibri"/>
              </a:rPr>
              <a:t> </a:t>
            </a:r>
            <a:r>
              <a:rPr lang="es-ES" sz="3200" dirty="0" err="1">
                <a:cs typeface="Calibri"/>
              </a:rPr>
              <a:t>thanks</a:t>
            </a:r>
            <a:r>
              <a:rPr lang="es-ES" sz="3200" dirty="0">
                <a:cs typeface="Calibri"/>
              </a:rPr>
              <a:t> </a:t>
            </a:r>
            <a:r>
              <a:rPr lang="es-ES" sz="3200" dirty="0" err="1">
                <a:cs typeface="Calibri"/>
              </a:rPr>
              <a:t>to</a:t>
            </a:r>
            <a:r>
              <a:rPr lang="es-ES" sz="3200" dirty="0">
                <a:cs typeface="Calibri"/>
              </a:rPr>
              <a:t> </a:t>
            </a:r>
            <a:r>
              <a:rPr lang="es-ES" sz="3200" dirty="0" err="1">
                <a:ea typeface="+mn-lt"/>
                <a:cs typeface="+mn-lt"/>
              </a:rPr>
              <a:t>renewable</a:t>
            </a:r>
            <a:r>
              <a:rPr lang="es-ES" sz="3200" dirty="0">
                <a:ea typeface="+mn-lt"/>
                <a:cs typeface="+mn-lt"/>
              </a:rPr>
              <a:t> </a:t>
            </a:r>
            <a:r>
              <a:rPr lang="es-ES" sz="3200" dirty="0" err="1">
                <a:cs typeface="Calibri"/>
              </a:rPr>
              <a:t>energies</a:t>
            </a:r>
            <a:r>
              <a:rPr lang="es-ES" sz="3200" dirty="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07352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789E8C3-D734-64BE-15E9-1396BAB8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9" y="367241"/>
            <a:ext cx="4051342" cy="6028266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17A5482-DB6C-DCD5-A644-ECEC1F3E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50" y="367242"/>
            <a:ext cx="4098246" cy="60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F56104E-3CCF-BB46-1E7B-7C8C5552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45" y="195792"/>
            <a:ext cx="2555959" cy="6285441"/>
          </a:xfrm>
          <a:prstGeom prst="rect">
            <a:avLst/>
          </a:prstGeom>
        </p:spPr>
      </p:pic>
      <p:pic>
        <p:nvPicPr>
          <p:cNvPr id="2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17CAF0E-E6F6-FD6C-A2AC-AA863F33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541" y="195792"/>
            <a:ext cx="2593339" cy="62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458376B-9876-56CE-93C7-AC3F9CC9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71155"/>
            <a:ext cx="10905066" cy="42890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8BCFEE-561C-0B0B-B609-245BC019A25A}"/>
              </a:ext>
            </a:extLst>
          </p:cNvPr>
          <p:cNvSpPr txBox="1"/>
          <p:nvPr/>
        </p:nvSpPr>
        <p:spPr>
          <a:xfrm>
            <a:off x="2399917" y="132065"/>
            <a:ext cx="72244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000" dirty="0">
                <a:cs typeface="Calibri"/>
              </a:rPr>
              <a:t>THE OPPORTUNITY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378FC-30ED-1053-771C-3FC19BAB0B38}"/>
              </a:ext>
            </a:extLst>
          </p:cNvPr>
          <p:cNvSpPr txBox="1"/>
          <p:nvPr/>
        </p:nvSpPr>
        <p:spPr>
          <a:xfrm>
            <a:off x="479830" y="1458513"/>
            <a:ext cx="1107097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err="1">
                <a:ea typeface="+mn-lt"/>
                <a:cs typeface="+mn-lt"/>
              </a:rPr>
              <a:t>Is</a:t>
            </a:r>
            <a:r>
              <a:rPr lang="es-ES" sz="2800">
                <a:ea typeface="+mn-lt"/>
                <a:cs typeface="+mn-lt"/>
              </a:rPr>
              <a:t> </a:t>
            </a:r>
            <a:r>
              <a:rPr lang="es-ES" sz="2800" err="1">
                <a:ea typeface="+mn-lt"/>
                <a:cs typeface="+mn-lt"/>
              </a:rPr>
              <a:t>it</a:t>
            </a:r>
            <a:r>
              <a:rPr lang="es-ES" sz="2800">
                <a:ea typeface="+mn-lt"/>
                <a:cs typeface="+mn-lt"/>
              </a:rPr>
              <a:t> </a:t>
            </a:r>
            <a:r>
              <a:rPr lang="es-ES" sz="2800" err="1">
                <a:ea typeface="+mn-lt"/>
                <a:cs typeface="+mn-lt"/>
              </a:rPr>
              <a:t>cheaper</a:t>
            </a:r>
            <a:r>
              <a:rPr lang="es-ES" sz="2800">
                <a:ea typeface="+mn-lt"/>
                <a:cs typeface="+mn-lt"/>
              </a:rPr>
              <a:t> </a:t>
            </a:r>
            <a:r>
              <a:rPr lang="es-ES" sz="2800" err="1">
                <a:ea typeface="+mn-lt"/>
                <a:cs typeface="+mn-lt"/>
              </a:rPr>
              <a:t>to</a:t>
            </a:r>
            <a:r>
              <a:rPr lang="es-ES" sz="2800">
                <a:ea typeface="+mn-lt"/>
                <a:cs typeface="+mn-lt"/>
              </a:rPr>
              <a:t> produce and consume </a:t>
            </a:r>
            <a:r>
              <a:rPr lang="es-ES" sz="2800" err="1">
                <a:ea typeface="+mn-lt"/>
                <a:cs typeface="+mn-lt"/>
              </a:rPr>
              <a:t>clean</a:t>
            </a:r>
            <a:r>
              <a:rPr lang="es-ES" sz="2800">
                <a:ea typeface="+mn-lt"/>
                <a:cs typeface="+mn-lt"/>
              </a:rPr>
              <a:t> </a:t>
            </a:r>
            <a:r>
              <a:rPr lang="es-ES" sz="2800" err="1">
                <a:ea typeface="+mn-lt"/>
                <a:cs typeface="+mn-lt"/>
              </a:rPr>
              <a:t>energy</a:t>
            </a:r>
            <a:r>
              <a:rPr lang="es-ES" sz="2800">
                <a:ea typeface="+mn-lt"/>
                <a:cs typeface="+mn-lt"/>
              </a:rPr>
              <a:t> </a:t>
            </a:r>
            <a:r>
              <a:rPr lang="es-ES" sz="2800" err="1">
                <a:ea typeface="+mn-lt"/>
                <a:cs typeface="+mn-lt"/>
              </a:rPr>
              <a:t>rather</a:t>
            </a:r>
            <a:r>
              <a:rPr lang="es-ES" sz="2800">
                <a:ea typeface="+mn-lt"/>
                <a:cs typeface="+mn-lt"/>
              </a:rPr>
              <a:t> </a:t>
            </a:r>
            <a:r>
              <a:rPr lang="es-ES" sz="2800" err="1">
                <a:ea typeface="+mn-lt"/>
                <a:cs typeface="+mn-lt"/>
              </a:rPr>
              <a:t>than</a:t>
            </a:r>
            <a:r>
              <a:rPr lang="es-ES" sz="2800">
                <a:ea typeface="+mn-lt"/>
                <a:cs typeface="+mn-lt"/>
              </a:rPr>
              <a:t> </a:t>
            </a:r>
            <a:r>
              <a:rPr lang="es-ES" sz="2800" err="1">
                <a:ea typeface="+mn-lt"/>
                <a:cs typeface="+mn-lt"/>
              </a:rPr>
              <a:t>fossil</a:t>
            </a:r>
            <a:r>
              <a:rPr lang="es-ES" sz="2800">
                <a:ea typeface="+mn-lt"/>
                <a:cs typeface="+mn-lt"/>
              </a:rPr>
              <a:t>? </a:t>
            </a:r>
            <a:endParaRPr lang="es-ES"/>
          </a:p>
          <a:p>
            <a:pPr algn="ctr"/>
            <a:endParaRPr lang="es-E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7104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E78E65E-583C-E9AF-3780-D1118381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0" y="291042"/>
            <a:ext cx="9855759" cy="6237815"/>
          </a:xfrm>
          <a:prstGeom prst="rect">
            <a:avLst/>
          </a:prstGeom>
          <a:ln>
            <a:noFill/>
          </a:ln>
        </p:spPr>
      </p:pic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6ED556D-557A-6749-F3E7-F2C003BB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05" y="291042"/>
            <a:ext cx="9904940" cy="6333065"/>
          </a:xfrm>
          <a:prstGeom prst="rect">
            <a:avLst/>
          </a:prstGeom>
          <a:ln>
            <a:noFill/>
          </a:ln>
        </p:spPr>
      </p:pic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B20B-9F3F-F6B2-3461-111D6FBF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77" y="365125"/>
            <a:ext cx="3360235" cy="1344148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cs typeface="Calibri Light"/>
              </a:rPr>
              <a:t>ADVANTAGES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300C77B3-993F-3039-7599-E4A6B88BF2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8899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CD8CCF34-813A-C119-1757-455BFEC77513}"/>
              </a:ext>
            </a:extLst>
          </p:cNvPr>
          <p:cNvSpPr txBox="1">
            <a:spLocks/>
          </p:cNvSpPr>
          <p:nvPr/>
        </p:nvSpPr>
        <p:spPr>
          <a:xfrm>
            <a:off x="6776367" y="368842"/>
            <a:ext cx="3945674" cy="135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Calibri Light"/>
              </a:rPr>
              <a:t>DISADVANTAGES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DC0118-62C5-6BB4-204C-A9D97BCC091C}"/>
              </a:ext>
            </a:extLst>
          </p:cNvPr>
          <p:cNvSpPr txBox="1">
            <a:spLocks/>
          </p:cNvSpPr>
          <p:nvPr/>
        </p:nvSpPr>
        <p:spPr>
          <a:xfrm>
            <a:off x="6776368" y="1829342"/>
            <a:ext cx="388991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cs typeface="Calibri"/>
              </a:rPr>
              <a:t>HIGHER CAPITAL INVESTMENTS</a:t>
            </a: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sz="2000" b="1" dirty="0">
                <a:cs typeface="Calibri"/>
              </a:rPr>
              <a:t>ELECTRICITY PRODUCTION CAN BE UNRELIABLE</a:t>
            </a: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sz="2000" b="1" dirty="0">
                <a:cs typeface="Calibri"/>
              </a:rPr>
              <a:t>RELIABLE ENERGY STORAGE IS STILL IN DEVELOPMENT</a:t>
            </a: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61" name="Imagen 6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43A9C7-ABB3-B887-5528-A1F6A60B5D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71" t="12987" r="13393"/>
          <a:stretch/>
        </p:blipFill>
        <p:spPr>
          <a:xfrm>
            <a:off x="10379118" y="1555697"/>
            <a:ext cx="1467985" cy="1248558"/>
          </a:xfrm>
          <a:prstGeom prst="rect">
            <a:avLst/>
          </a:prstGeom>
        </p:spPr>
      </p:pic>
      <p:pic>
        <p:nvPicPr>
          <p:cNvPr id="62" name="Imagen 62">
            <a:extLst>
              <a:ext uri="{FF2B5EF4-FFF2-40B4-BE49-F238E27FC236}">
                <a16:creationId xmlns:a16="http://schemas.microsoft.com/office/drawing/2014/main" id="{FBB90C73-0311-C47E-834C-4C9A483CA9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90" t="3125" r="-2712" b="19196"/>
          <a:stretch/>
        </p:blipFill>
        <p:spPr>
          <a:xfrm>
            <a:off x="10541753" y="2727761"/>
            <a:ext cx="2175964" cy="1621403"/>
          </a:xfrm>
          <a:prstGeom prst="rect">
            <a:avLst/>
          </a:prstGeom>
        </p:spPr>
      </p:pic>
      <p:pic>
        <p:nvPicPr>
          <p:cNvPr id="63" name="Imagen 6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CFD70D9-992F-1ED3-666F-C938BFB7C0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667" r="-1068" b="30256"/>
          <a:stretch/>
        </p:blipFill>
        <p:spPr>
          <a:xfrm>
            <a:off x="8590586" y="5050392"/>
            <a:ext cx="3395536" cy="9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9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458376B-9876-56CE-93C7-AC3F9CC9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71155"/>
            <a:ext cx="10905066" cy="42890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8BCFEE-561C-0B0B-B609-245BC019A25A}"/>
              </a:ext>
            </a:extLst>
          </p:cNvPr>
          <p:cNvSpPr txBox="1"/>
          <p:nvPr/>
        </p:nvSpPr>
        <p:spPr>
          <a:xfrm>
            <a:off x="3010829" y="232316"/>
            <a:ext cx="58543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000">
                <a:cs typeface="Calibri"/>
              </a:rPr>
              <a:t>THE CHALLENGE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378FC-30ED-1053-771C-3FC19BAB0B38}"/>
              </a:ext>
            </a:extLst>
          </p:cNvPr>
          <p:cNvSpPr txBox="1"/>
          <p:nvPr/>
        </p:nvSpPr>
        <p:spPr>
          <a:xfrm>
            <a:off x="386903" y="1591671"/>
            <a:ext cx="1142409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>
                <a:cs typeface="Calibri"/>
              </a:rPr>
              <a:t>Aquí tengo que decir qué </a:t>
            </a:r>
            <a:r>
              <a:rPr lang="es-ES" sz="3200" err="1">
                <a:cs typeface="Calibri"/>
              </a:rPr>
              <a:t>desafios</a:t>
            </a:r>
            <a:r>
              <a:rPr lang="es-ES" sz="3200">
                <a:cs typeface="Calibri"/>
              </a:rPr>
              <a:t> tiene la energía renovable y por que la intermitencia es un gran problema</a:t>
            </a:r>
          </a:p>
        </p:txBody>
      </p:sp>
    </p:spTree>
    <p:extLst>
      <p:ext uri="{BB962C8B-B14F-4D97-AF65-F5344CB8AC3E}">
        <p14:creationId xmlns:p14="http://schemas.microsoft.com/office/powerpoint/2010/main" val="15324521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ENERGY SOURCES IN SPAIN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ADVANTAGES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268</cp:revision>
  <dcterms:created xsi:type="dcterms:W3CDTF">2022-10-06T14:29:23Z</dcterms:created>
  <dcterms:modified xsi:type="dcterms:W3CDTF">2022-10-06T21:26:39Z</dcterms:modified>
</cp:coreProperties>
</file>