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sldIdLst>
    <p:sldId id="256" r:id="rId5"/>
    <p:sldId id="257" r:id="rId6"/>
    <p:sldId id="262" r:id="rId7"/>
    <p:sldId id="266" r:id="rId8"/>
    <p:sldId id="267" r:id="rId9"/>
    <p:sldId id="270" r:id="rId10"/>
    <p:sldId id="263" r:id="rId11"/>
    <p:sldId id="268" r:id="rId12"/>
    <p:sldId id="259" r:id="rId13"/>
    <p:sldId id="260" r:id="rId14"/>
    <p:sldId id="261" r:id="rId15"/>
    <p:sldId id="269"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A0829-597E-4BEC-85C5-24BD2D5534DD}" v="112" dt="2021-12-03T23:09:14.605"/>
    <p1510:client id="{37F0CDA8-C2FD-6DDC-80B2-F8CA32065CA9}" v="38" dt="2021-12-03T21:37:01.662"/>
    <p1510:client id="{ADAA40F1-8C12-9E77-471D-4EACF0C34B52}" v="112" dt="2021-12-03T22:16:17.928"/>
    <p1510:client id="{CEF417EC-0E88-45B0-99C7-527D03B5B42E}" v="1078" dt="2021-12-03T21:28:17.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B188E7-9232-48B1-BDC1-4B52352F83E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1C151A9-A40D-4E8C-BBCC-F3C58826D8B6}">
      <dgm:prSet/>
      <dgm:spPr/>
      <dgm:t>
        <a:bodyPr/>
        <a:lstStyle/>
        <a:p>
          <a:pPr>
            <a:defRPr cap="all"/>
          </a:pPr>
          <a:r>
            <a:rPr lang="en-US" b="1"/>
            <a:t>Initial Data Collection Report</a:t>
          </a:r>
          <a:endParaRPr lang="en-US"/>
        </a:p>
      </dgm:t>
    </dgm:pt>
    <dgm:pt modelId="{DC585245-26C4-4374-ACC5-CF789DEED64C}" type="parTrans" cxnId="{11E755D2-CC36-46E4-8024-FDDD2C5D721C}">
      <dgm:prSet/>
      <dgm:spPr/>
      <dgm:t>
        <a:bodyPr/>
        <a:lstStyle/>
        <a:p>
          <a:endParaRPr lang="en-US"/>
        </a:p>
      </dgm:t>
    </dgm:pt>
    <dgm:pt modelId="{45EF4379-21D7-4A3B-95D0-BD5EF4DE5909}" type="sibTrans" cxnId="{11E755D2-CC36-46E4-8024-FDDD2C5D721C}">
      <dgm:prSet/>
      <dgm:spPr/>
      <dgm:t>
        <a:bodyPr/>
        <a:lstStyle/>
        <a:p>
          <a:endParaRPr lang="en-US"/>
        </a:p>
      </dgm:t>
    </dgm:pt>
    <dgm:pt modelId="{00FF0073-50FF-4F3E-AE2C-257AB4225461}">
      <dgm:prSet/>
      <dgm:spPr/>
      <dgm:t>
        <a:bodyPr/>
        <a:lstStyle/>
        <a:p>
          <a:pPr>
            <a:defRPr cap="all"/>
          </a:pPr>
          <a:r>
            <a:rPr lang="en-US" b="1"/>
            <a:t>Exploratory Analysis Report </a:t>
          </a:r>
          <a:endParaRPr lang="en-US"/>
        </a:p>
      </dgm:t>
    </dgm:pt>
    <dgm:pt modelId="{90D8F0AE-757F-4A23-AB85-2BD3D7E686EC}" type="parTrans" cxnId="{F5CA226A-7C4F-4F9A-A25A-5CF404E5E309}">
      <dgm:prSet/>
      <dgm:spPr/>
      <dgm:t>
        <a:bodyPr/>
        <a:lstStyle/>
        <a:p>
          <a:endParaRPr lang="en-US"/>
        </a:p>
      </dgm:t>
    </dgm:pt>
    <dgm:pt modelId="{C6BA4267-088E-4115-8EFC-879EB33F4BBB}" type="sibTrans" cxnId="{F5CA226A-7C4F-4F9A-A25A-5CF404E5E309}">
      <dgm:prSet/>
      <dgm:spPr/>
      <dgm:t>
        <a:bodyPr/>
        <a:lstStyle/>
        <a:p>
          <a:endParaRPr lang="en-US"/>
        </a:p>
      </dgm:t>
    </dgm:pt>
    <dgm:pt modelId="{3C6F84F2-6F94-45D9-802B-EF5E70DA0363}">
      <dgm:prSet/>
      <dgm:spPr/>
      <dgm:t>
        <a:bodyPr/>
        <a:lstStyle/>
        <a:p>
          <a:pPr>
            <a:defRPr cap="all"/>
          </a:pPr>
          <a:r>
            <a:rPr lang="en-US" b="1"/>
            <a:t>Data quality report </a:t>
          </a:r>
          <a:endParaRPr lang="en-US"/>
        </a:p>
      </dgm:t>
    </dgm:pt>
    <dgm:pt modelId="{9BA11BA9-6750-41D2-BABE-120A36583EA0}" type="parTrans" cxnId="{6042FF93-3007-45C9-A4B1-E19AAE9B6202}">
      <dgm:prSet/>
      <dgm:spPr/>
      <dgm:t>
        <a:bodyPr/>
        <a:lstStyle/>
        <a:p>
          <a:endParaRPr lang="en-US"/>
        </a:p>
      </dgm:t>
    </dgm:pt>
    <dgm:pt modelId="{E6699D40-8C98-4935-828E-4AAA7F20AB56}" type="sibTrans" cxnId="{6042FF93-3007-45C9-A4B1-E19AAE9B6202}">
      <dgm:prSet/>
      <dgm:spPr/>
      <dgm:t>
        <a:bodyPr/>
        <a:lstStyle/>
        <a:p>
          <a:endParaRPr lang="en-US"/>
        </a:p>
      </dgm:t>
    </dgm:pt>
    <dgm:pt modelId="{98CC52EC-E5F4-4501-A499-8CF2DBDC7815}" type="pres">
      <dgm:prSet presAssocID="{BAB188E7-9232-48B1-BDC1-4B52352F83E8}" presName="root" presStyleCnt="0">
        <dgm:presLayoutVars>
          <dgm:dir/>
          <dgm:resizeHandles val="exact"/>
        </dgm:presLayoutVars>
      </dgm:prSet>
      <dgm:spPr/>
    </dgm:pt>
    <dgm:pt modelId="{109D6B24-7E1E-4364-8708-696ACC0E4BC4}" type="pres">
      <dgm:prSet presAssocID="{31C151A9-A40D-4E8C-BBCC-F3C58826D8B6}" presName="compNode" presStyleCnt="0"/>
      <dgm:spPr/>
    </dgm:pt>
    <dgm:pt modelId="{7662BF31-DE21-4D57-8120-C94250C3DE8D}" type="pres">
      <dgm:prSet presAssocID="{31C151A9-A40D-4E8C-BBCC-F3C58826D8B6}" presName="iconBgRect" presStyleLbl="bgShp" presStyleIdx="0" presStyleCnt="3"/>
      <dgm:spPr/>
    </dgm:pt>
    <dgm:pt modelId="{3C1B501E-4496-40A2-B015-E550554027B6}" type="pres">
      <dgm:prSet presAssocID="{31C151A9-A40D-4E8C-BBCC-F3C58826D8B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o"/>
        </a:ext>
      </dgm:extLst>
    </dgm:pt>
    <dgm:pt modelId="{F1F52731-D939-4C8F-B006-38BA99191AF9}" type="pres">
      <dgm:prSet presAssocID="{31C151A9-A40D-4E8C-BBCC-F3C58826D8B6}" presName="spaceRect" presStyleCnt="0"/>
      <dgm:spPr/>
    </dgm:pt>
    <dgm:pt modelId="{7041EDD6-DBBB-4B1F-A5E2-44C2996E4808}" type="pres">
      <dgm:prSet presAssocID="{31C151A9-A40D-4E8C-BBCC-F3C58826D8B6}" presName="textRect" presStyleLbl="revTx" presStyleIdx="0" presStyleCnt="3">
        <dgm:presLayoutVars>
          <dgm:chMax val="1"/>
          <dgm:chPref val="1"/>
        </dgm:presLayoutVars>
      </dgm:prSet>
      <dgm:spPr/>
    </dgm:pt>
    <dgm:pt modelId="{9FDCBAD2-494B-4138-9CBA-43B7E170AE76}" type="pres">
      <dgm:prSet presAssocID="{45EF4379-21D7-4A3B-95D0-BD5EF4DE5909}" presName="sibTrans" presStyleCnt="0"/>
      <dgm:spPr/>
    </dgm:pt>
    <dgm:pt modelId="{1854D13B-78A5-45B8-9E57-256BFB0EE5CB}" type="pres">
      <dgm:prSet presAssocID="{00FF0073-50FF-4F3E-AE2C-257AB4225461}" presName="compNode" presStyleCnt="0"/>
      <dgm:spPr/>
    </dgm:pt>
    <dgm:pt modelId="{71C33CB9-02D9-40BB-8027-F27353D56CC2}" type="pres">
      <dgm:prSet presAssocID="{00FF0073-50FF-4F3E-AE2C-257AB4225461}" presName="iconBgRect" presStyleLbl="bgShp" presStyleIdx="1" presStyleCnt="3"/>
      <dgm:spPr/>
    </dgm:pt>
    <dgm:pt modelId="{AE241F19-FBCF-48C1-98DE-C9D77C2026F8}" type="pres">
      <dgm:prSet presAssocID="{00FF0073-50FF-4F3E-AE2C-257AB42254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31FAB2E6-C646-4441-9548-E00D30F29B96}" type="pres">
      <dgm:prSet presAssocID="{00FF0073-50FF-4F3E-AE2C-257AB4225461}" presName="spaceRect" presStyleCnt="0"/>
      <dgm:spPr/>
    </dgm:pt>
    <dgm:pt modelId="{6210FA45-9AD0-4EC4-B7CF-FA1DA49CA0C5}" type="pres">
      <dgm:prSet presAssocID="{00FF0073-50FF-4F3E-AE2C-257AB4225461}" presName="textRect" presStyleLbl="revTx" presStyleIdx="1" presStyleCnt="3">
        <dgm:presLayoutVars>
          <dgm:chMax val="1"/>
          <dgm:chPref val="1"/>
        </dgm:presLayoutVars>
      </dgm:prSet>
      <dgm:spPr/>
    </dgm:pt>
    <dgm:pt modelId="{03CF0BAE-AE7B-49D2-942E-7617134F3B2D}" type="pres">
      <dgm:prSet presAssocID="{C6BA4267-088E-4115-8EFC-879EB33F4BBB}" presName="sibTrans" presStyleCnt="0"/>
      <dgm:spPr/>
    </dgm:pt>
    <dgm:pt modelId="{C4403462-DD64-49C7-BD81-6DD4A294AE4D}" type="pres">
      <dgm:prSet presAssocID="{3C6F84F2-6F94-45D9-802B-EF5E70DA0363}" presName="compNode" presStyleCnt="0"/>
      <dgm:spPr/>
    </dgm:pt>
    <dgm:pt modelId="{14AF4AF9-A192-443B-902B-C26F8DA8C04C}" type="pres">
      <dgm:prSet presAssocID="{3C6F84F2-6F94-45D9-802B-EF5E70DA0363}" presName="iconBgRect" presStyleLbl="bgShp" presStyleIdx="2" presStyleCnt="3"/>
      <dgm:spPr/>
    </dgm:pt>
    <dgm:pt modelId="{912FB297-3042-4227-8ADB-263D3E1DDAA5}" type="pres">
      <dgm:prSet presAssocID="{3C6F84F2-6F94-45D9-802B-EF5E70DA03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E7DB3C80-C49C-479D-928C-7D2ACA45D38E}" type="pres">
      <dgm:prSet presAssocID="{3C6F84F2-6F94-45D9-802B-EF5E70DA0363}" presName="spaceRect" presStyleCnt="0"/>
      <dgm:spPr/>
    </dgm:pt>
    <dgm:pt modelId="{3919CC01-5E76-421C-B2A8-62810D79D60E}" type="pres">
      <dgm:prSet presAssocID="{3C6F84F2-6F94-45D9-802B-EF5E70DA0363}" presName="textRect" presStyleLbl="revTx" presStyleIdx="2" presStyleCnt="3">
        <dgm:presLayoutVars>
          <dgm:chMax val="1"/>
          <dgm:chPref val="1"/>
        </dgm:presLayoutVars>
      </dgm:prSet>
      <dgm:spPr/>
    </dgm:pt>
  </dgm:ptLst>
  <dgm:cxnLst>
    <dgm:cxn modelId="{71220F37-CB4E-45D6-B03D-820285DD63D9}" type="presOf" srcId="{00FF0073-50FF-4F3E-AE2C-257AB4225461}" destId="{6210FA45-9AD0-4EC4-B7CF-FA1DA49CA0C5}" srcOrd="0" destOrd="0" presId="urn:microsoft.com/office/officeart/2018/5/layout/IconCircleLabelList"/>
    <dgm:cxn modelId="{344CBE3E-9A19-45C9-A2CB-255EACE6225B}" type="presOf" srcId="{BAB188E7-9232-48B1-BDC1-4B52352F83E8}" destId="{98CC52EC-E5F4-4501-A499-8CF2DBDC7815}" srcOrd="0" destOrd="0" presId="urn:microsoft.com/office/officeart/2018/5/layout/IconCircleLabelList"/>
    <dgm:cxn modelId="{F5CA226A-7C4F-4F9A-A25A-5CF404E5E309}" srcId="{BAB188E7-9232-48B1-BDC1-4B52352F83E8}" destId="{00FF0073-50FF-4F3E-AE2C-257AB4225461}" srcOrd="1" destOrd="0" parTransId="{90D8F0AE-757F-4A23-AB85-2BD3D7E686EC}" sibTransId="{C6BA4267-088E-4115-8EFC-879EB33F4BBB}"/>
    <dgm:cxn modelId="{CD5E508E-44F4-409F-B7A8-4FC62B85E008}" type="presOf" srcId="{3C6F84F2-6F94-45D9-802B-EF5E70DA0363}" destId="{3919CC01-5E76-421C-B2A8-62810D79D60E}" srcOrd="0" destOrd="0" presId="urn:microsoft.com/office/officeart/2018/5/layout/IconCircleLabelList"/>
    <dgm:cxn modelId="{6042FF93-3007-45C9-A4B1-E19AAE9B6202}" srcId="{BAB188E7-9232-48B1-BDC1-4B52352F83E8}" destId="{3C6F84F2-6F94-45D9-802B-EF5E70DA0363}" srcOrd="2" destOrd="0" parTransId="{9BA11BA9-6750-41D2-BABE-120A36583EA0}" sibTransId="{E6699D40-8C98-4935-828E-4AAA7F20AB56}"/>
    <dgm:cxn modelId="{EB21A3AA-51FA-4760-AF10-366A1511891B}" type="presOf" srcId="{31C151A9-A40D-4E8C-BBCC-F3C58826D8B6}" destId="{7041EDD6-DBBB-4B1F-A5E2-44C2996E4808}" srcOrd="0" destOrd="0" presId="urn:microsoft.com/office/officeart/2018/5/layout/IconCircleLabelList"/>
    <dgm:cxn modelId="{11E755D2-CC36-46E4-8024-FDDD2C5D721C}" srcId="{BAB188E7-9232-48B1-BDC1-4B52352F83E8}" destId="{31C151A9-A40D-4E8C-BBCC-F3C58826D8B6}" srcOrd="0" destOrd="0" parTransId="{DC585245-26C4-4374-ACC5-CF789DEED64C}" sibTransId="{45EF4379-21D7-4A3B-95D0-BD5EF4DE5909}"/>
    <dgm:cxn modelId="{415D99BA-8A87-405D-ACB0-8088814B46C9}" type="presParOf" srcId="{98CC52EC-E5F4-4501-A499-8CF2DBDC7815}" destId="{109D6B24-7E1E-4364-8708-696ACC0E4BC4}" srcOrd="0" destOrd="0" presId="urn:microsoft.com/office/officeart/2018/5/layout/IconCircleLabelList"/>
    <dgm:cxn modelId="{CF574EEF-6CC2-4C91-A08A-A2B010A3F57A}" type="presParOf" srcId="{109D6B24-7E1E-4364-8708-696ACC0E4BC4}" destId="{7662BF31-DE21-4D57-8120-C94250C3DE8D}" srcOrd="0" destOrd="0" presId="urn:microsoft.com/office/officeart/2018/5/layout/IconCircleLabelList"/>
    <dgm:cxn modelId="{371B7F81-13FF-4EBB-9569-90176F812784}" type="presParOf" srcId="{109D6B24-7E1E-4364-8708-696ACC0E4BC4}" destId="{3C1B501E-4496-40A2-B015-E550554027B6}" srcOrd="1" destOrd="0" presId="urn:microsoft.com/office/officeart/2018/5/layout/IconCircleLabelList"/>
    <dgm:cxn modelId="{B7180136-5EE9-4F81-9FB3-6A26ECF58890}" type="presParOf" srcId="{109D6B24-7E1E-4364-8708-696ACC0E4BC4}" destId="{F1F52731-D939-4C8F-B006-38BA99191AF9}" srcOrd="2" destOrd="0" presId="urn:microsoft.com/office/officeart/2018/5/layout/IconCircleLabelList"/>
    <dgm:cxn modelId="{59163346-6E55-4CEA-AA62-78FC290678B3}" type="presParOf" srcId="{109D6B24-7E1E-4364-8708-696ACC0E4BC4}" destId="{7041EDD6-DBBB-4B1F-A5E2-44C2996E4808}" srcOrd="3" destOrd="0" presId="urn:microsoft.com/office/officeart/2018/5/layout/IconCircleLabelList"/>
    <dgm:cxn modelId="{FE8587B6-47BB-4BA0-824C-01C5A19F7C2D}" type="presParOf" srcId="{98CC52EC-E5F4-4501-A499-8CF2DBDC7815}" destId="{9FDCBAD2-494B-4138-9CBA-43B7E170AE76}" srcOrd="1" destOrd="0" presId="urn:microsoft.com/office/officeart/2018/5/layout/IconCircleLabelList"/>
    <dgm:cxn modelId="{5B50E887-2ABE-46D1-B15B-C832D2BA6EBF}" type="presParOf" srcId="{98CC52EC-E5F4-4501-A499-8CF2DBDC7815}" destId="{1854D13B-78A5-45B8-9E57-256BFB0EE5CB}" srcOrd="2" destOrd="0" presId="urn:microsoft.com/office/officeart/2018/5/layout/IconCircleLabelList"/>
    <dgm:cxn modelId="{330765AA-ED75-4EF5-B309-9381757DC8B6}" type="presParOf" srcId="{1854D13B-78A5-45B8-9E57-256BFB0EE5CB}" destId="{71C33CB9-02D9-40BB-8027-F27353D56CC2}" srcOrd="0" destOrd="0" presId="urn:microsoft.com/office/officeart/2018/5/layout/IconCircleLabelList"/>
    <dgm:cxn modelId="{C7E0DABB-1D41-4FC7-B60E-3B9CBE9268E3}" type="presParOf" srcId="{1854D13B-78A5-45B8-9E57-256BFB0EE5CB}" destId="{AE241F19-FBCF-48C1-98DE-C9D77C2026F8}" srcOrd="1" destOrd="0" presId="urn:microsoft.com/office/officeart/2018/5/layout/IconCircleLabelList"/>
    <dgm:cxn modelId="{AEA0E35F-8214-4006-9D01-9C75E02603A2}" type="presParOf" srcId="{1854D13B-78A5-45B8-9E57-256BFB0EE5CB}" destId="{31FAB2E6-C646-4441-9548-E00D30F29B96}" srcOrd="2" destOrd="0" presId="urn:microsoft.com/office/officeart/2018/5/layout/IconCircleLabelList"/>
    <dgm:cxn modelId="{B43F1AAE-38FD-4578-9FF3-4EDB1BDFDD05}" type="presParOf" srcId="{1854D13B-78A5-45B8-9E57-256BFB0EE5CB}" destId="{6210FA45-9AD0-4EC4-B7CF-FA1DA49CA0C5}" srcOrd="3" destOrd="0" presId="urn:microsoft.com/office/officeart/2018/5/layout/IconCircleLabelList"/>
    <dgm:cxn modelId="{221993DC-E47F-41F5-A9FD-A283ABA5B188}" type="presParOf" srcId="{98CC52EC-E5F4-4501-A499-8CF2DBDC7815}" destId="{03CF0BAE-AE7B-49D2-942E-7617134F3B2D}" srcOrd="3" destOrd="0" presId="urn:microsoft.com/office/officeart/2018/5/layout/IconCircleLabelList"/>
    <dgm:cxn modelId="{0029E1D5-521B-4094-A3BB-B8126616A348}" type="presParOf" srcId="{98CC52EC-E5F4-4501-A499-8CF2DBDC7815}" destId="{C4403462-DD64-49C7-BD81-6DD4A294AE4D}" srcOrd="4" destOrd="0" presId="urn:microsoft.com/office/officeart/2018/5/layout/IconCircleLabelList"/>
    <dgm:cxn modelId="{557860E9-EEAF-4008-8723-F18C2D53DCA6}" type="presParOf" srcId="{C4403462-DD64-49C7-BD81-6DD4A294AE4D}" destId="{14AF4AF9-A192-443B-902B-C26F8DA8C04C}" srcOrd="0" destOrd="0" presId="urn:microsoft.com/office/officeart/2018/5/layout/IconCircleLabelList"/>
    <dgm:cxn modelId="{DA795B81-97F1-4950-A3E2-E27BF1E5CF04}" type="presParOf" srcId="{C4403462-DD64-49C7-BD81-6DD4A294AE4D}" destId="{912FB297-3042-4227-8ADB-263D3E1DDAA5}" srcOrd="1" destOrd="0" presId="urn:microsoft.com/office/officeart/2018/5/layout/IconCircleLabelList"/>
    <dgm:cxn modelId="{2B604544-790C-4D7D-B087-FB36910F7EF6}" type="presParOf" srcId="{C4403462-DD64-49C7-BD81-6DD4A294AE4D}" destId="{E7DB3C80-C49C-479D-928C-7D2ACA45D38E}" srcOrd="2" destOrd="0" presId="urn:microsoft.com/office/officeart/2018/5/layout/IconCircleLabelList"/>
    <dgm:cxn modelId="{D5E28478-4F2A-4709-B609-269225ED92ED}" type="presParOf" srcId="{C4403462-DD64-49C7-BD81-6DD4A294AE4D}" destId="{3919CC01-5E76-421C-B2A8-62810D79D60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3D852B-AFC2-4188-A445-BD1E8084795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5BB14D8-1717-4B92-A955-85F44AD6F4D5}">
      <dgm:prSet/>
      <dgm:spPr/>
      <dgm:t>
        <a:bodyPr/>
        <a:lstStyle/>
        <a:p>
          <a:pPr>
            <a:defRPr cap="all"/>
          </a:pPr>
          <a:r>
            <a:rPr lang="en-US" b="1"/>
            <a:t>Datasets &amp; Dataset Description</a:t>
          </a:r>
          <a:endParaRPr lang="en-US"/>
        </a:p>
      </dgm:t>
    </dgm:pt>
    <dgm:pt modelId="{DC28A52F-91A0-4E36-AB06-AA5BB8339E74}" type="parTrans" cxnId="{1F329855-3D43-43C7-9C2F-67E77E22E5BD}">
      <dgm:prSet/>
      <dgm:spPr/>
      <dgm:t>
        <a:bodyPr/>
        <a:lstStyle/>
        <a:p>
          <a:endParaRPr lang="en-US"/>
        </a:p>
      </dgm:t>
    </dgm:pt>
    <dgm:pt modelId="{70BF0C51-DDBB-41CA-A7D5-546DE310BA39}" type="sibTrans" cxnId="{1F329855-3D43-43C7-9C2F-67E77E22E5BD}">
      <dgm:prSet/>
      <dgm:spPr/>
      <dgm:t>
        <a:bodyPr/>
        <a:lstStyle/>
        <a:p>
          <a:endParaRPr lang="en-US"/>
        </a:p>
      </dgm:t>
    </dgm:pt>
    <dgm:pt modelId="{AE363824-0A4E-4A7C-97C3-E4164FF94406}">
      <dgm:prSet/>
      <dgm:spPr/>
      <dgm:t>
        <a:bodyPr/>
        <a:lstStyle/>
        <a:p>
          <a:pPr>
            <a:defRPr cap="all"/>
          </a:pPr>
          <a:r>
            <a:rPr lang="en-US" b="1"/>
            <a:t>Data Cleaning </a:t>
          </a:r>
          <a:endParaRPr lang="en-US"/>
        </a:p>
      </dgm:t>
    </dgm:pt>
    <dgm:pt modelId="{0E594B80-57C4-4DF0-A876-875E41BA540B}" type="parTrans" cxnId="{8C89505C-6B60-43F0-AC5B-1568B29A36AA}">
      <dgm:prSet/>
      <dgm:spPr/>
      <dgm:t>
        <a:bodyPr/>
        <a:lstStyle/>
        <a:p>
          <a:endParaRPr lang="en-US"/>
        </a:p>
      </dgm:t>
    </dgm:pt>
    <dgm:pt modelId="{3F66D36A-17FB-4B4F-B2E0-366ED86B66A0}" type="sibTrans" cxnId="{8C89505C-6B60-43F0-AC5B-1568B29A36AA}">
      <dgm:prSet/>
      <dgm:spPr/>
      <dgm:t>
        <a:bodyPr/>
        <a:lstStyle/>
        <a:p>
          <a:endParaRPr lang="en-US"/>
        </a:p>
      </dgm:t>
    </dgm:pt>
    <dgm:pt modelId="{CF9DA688-0E38-4A7C-8C93-37490CBC162B}">
      <dgm:prSet/>
      <dgm:spPr/>
      <dgm:t>
        <a:bodyPr/>
        <a:lstStyle/>
        <a:p>
          <a:pPr>
            <a:defRPr cap="all"/>
          </a:pPr>
          <a:r>
            <a:rPr lang="en-US" b="1"/>
            <a:t>Integrate data</a:t>
          </a:r>
          <a:endParaRPr lang="en-US"/>
        </a:p>
      </dgm:t>
    </dgm:pt>
    <dgm:pt modelId="{29795271-D09F-48FB-8C3D-78B222DAA9FC}" type="parTrans" cxnId="{B4A7DE53-9A54-497B-BA4A-7A1E97FE1317}">
      <dgm:prSet/>
      <dgm:spPr/>
      <dgm:t>
        <a:bodyPr/>
        <a:lstStyle/>
        <a:p>
          <a:endParaRPr lang="en-US"/>
        </a:p>
      </dgm:t>
    </dgm:pt>
    <dgm:pt modelId="{58EF6DA8-DE01-4736-83EA-CFF555FB9854}" type="sibTrans" cxnId="{B4A7DE53-9A54-497B-BA4A-7A1E97FE1317}">
      <dgm:prSet/>
      <dgm:spPr/>
      <dgm:t>
        <a:bodyPr/>
        <a:lstStyle/>
        <a:p>
          <a:endParaRPr lang="en-US"/>
        </a:p>
      </dgm:t>
    </dgm:pt>
    <dgm:pt modelId="{DE4DD8B7-1B03-4F4A-9996-77C5438FAFA0}">
      <dgm:prSet/>
      <dgm:spPr/>
      <dgm:t>
        <a:bodyPr/>
        <a:lstStyle/>
        <a:p>
          <a:pPr>
            <a:defRPr cap="all"/>
          </a:pPr>
          <a:r>
            <a:rPr lang="en-US" b="1"/>
            <a:t>Format data:</a:t>
          </a:r>
          <a:endParaRPr lang="en-US"/>
        </a:p>
      </dgm:t>
    </dgm:pt>
    <dgm:pt modelId="{DE93C998-6F23-40B6-8728-E25F8E1D01E7}" type="parTrans" cxnId="{FD993DD7-1502-475B-9084-37E51587F9FC}">
      <dgm:prSet/>
      <dgm:spPr/>
      <dgm:t>
        <a:bodyPr/>
        <a:lstStyle/>
        <a:p>
          <a:endParaRPr lang="en-US"/>
        </a:p>
      </dgm:t>
    </dgm:pt>
    <dgm:pt modelId="{C2DC7AE9-CCBE-4F5C-9158-D17E669AE075}" type="sibTrans" cxnId="{FD993DD7-1502-475B-9084-37E51587F9FC}">
      <dgm:prSet/>
      <dgm:spPr/>
      <dgm:t>
        <a:bodyPr/>
        <a:lstStyle/>
        <a:p>
          <a:endParaRPr lang="en-US"/>
        </a:p>
      </dgm:t>
    </dgm:pt>
    <dgm:pt modelId="{6C95D916-1BCC-44C8-91EA-0A389A4B2DED}" type="pres">
      <dgm:prSet presAssocID="{3B3D852B-AFC2-4188-A445-BD1E80847950}" presName="root" presStyleCnt="0">
        <dgm:presLayoutVars>
          <dgm:dir/>
          <dgm:resizeHandles val="exact"/>
        </dgm:presLayoutVars>
      </dgm:prSet>
      <dgm:spPr/>
    </dgm:pt>
    <dgm:pt modelId="{5361262A-1BBB-48E6-803E-9CF7F89AB506}" type="pres">
      <dgm:prSet presAssocID="{45BB14D8-1717-4B92-A955-85F44AD6F4D5}" presName="compNode" presStyleCnt="0"/>
      <dgm:spPr/>
    </dgm:pt>
    <dgm:pt modelId="{56E0B657-7E4D-4354-B401-65F9F25AC537}" type="pres">
      <dgm:prSet presAssocID="{45BB14D8-1717-4B92-A955-85F44AD6F4D5}" presName="iconBgRect" presStyleLbl="bgShp" presStyleIdx="0" presStyleCnt="4"/>
      <dgm:spPr/>
    </dgm:pt>
    <dgm:pt modelId="{73C4DDE4-C41C-4338-AFCD-B6A506FD68BF}" type="pres">
      <dgm:prSet presAssocID="{45BB14D8-1717-4B92-A955-85F44AD6F4D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se de datos"/>
        </a:ext>
      </dgm:extLst>
    </dgm:pt>
    <dgm:pt modelId="{008A4C83-D80C-4525-A8F0-FD5B44D640FE}" type="pres">
      <dgm:prSet presAssocID="{45BB14D8-1717-4B92-A955-85F44AD6F4D5}" presName="spaceRect" presStyleCnt="0"/>
      <dgm:spPr/>
    </dgm:pt>
    <dgm:pt modelId="{13E453FF-84BA-4F6E-B2BD-85BF6F35E14D}" type="pres">
      <dgm:prSet presAssocID="{45BB14D8-1717-4B92-A955-85F44AD6F4D5}" presName="textRect" presStyleLbl="revTx" presStyleIdx="0" presStyleCnt="4">
        <dgm:presLayoutVars>
          <dgm:chMax val="1"/>
          <dgm:chPref val="1"/>
        </dgm:presLayoutVars>
      </dgm:prSet>
      <dgm:spPr/>
    </dgm:pt>
    <dgm:pt modelId="{63AEED6D-E3A8-449C-9C9D-C50B99032EDC}" type="pres">
      <dgm:prSet presAssocID="{70BF0C51-DDBB-41CA-A7D5-546DE310BA39}" presName="sibTrans" presStyleCnt="0"/>
      <dgm:spPr/>
    </dgm:pt>
    <dgm:pt modelId="{E6859320-F6FB-4082-AABC-3AF4856F641C}" type="pres">
      <dgm:prSet presAssocID="{AE363824-0A4E-4A7C-97C3-E4164FF94406}" presName="compNode" presStyleCnt="0"/>
      <dgm:spPr/>
    </dgm:pt>
    <dgm:pt modelId="{428D8869-06C2-41B4-82B7-A5710394F357}" type="pres">
      <dgm:prSet presAssocID="{AE363824-0A4E-4A7C-97C3-E4164FF94406}" presName="iconBgRect" presStyleLbl="bgShp" presStyleIdx="1" presStyleCnt="4"/>
      <dgm:spPr/>
    </dgm:pt>
    <dgm:pt modelId="{157F8138-064B-4498-A643-DD74640F40AB}" type="pres">
      <dgm:prSet presAssocID="{AE363824-0A4E-4A7C-97C3-E4164FF9440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3205B0BC-B783-4DCE-ABBD-4E570D0BB923}" type="pres">
      <dgm:prSet presAssocID="{AE363824-0A4E-4A7C-97C3-E4164FF94406}" presName="spaceRect" presStyleCnt="0"/>
      <dgm:spPr/>
    </dgm:pt>
    <dgm:pt modelId="{98D69958-0890-4FEF-B9EE-B84A2758C30B}" type="pres">
      <dgm:prSet presAssocID="{AE363824-0A4E-4A7C-97C3-E4164FF94406}" presName="textRect" presStyleLbl="revTx" presStyleIdx="1" presStyleCnt="4">
        <dgm:presLayoutVars>
          <dgm:chMax val="1"/>
          <dgm:chPref val="1"/>
        </dgm:presLayoutVars>
      </dgm:prSet>
      <dgm:spPr/>
    </dgm:pt>
    <dgm:pt modelId="{51F0E5F8-30AF-46A6-8F8F-3B093295CC00}" type="pres">
      <dgm:prSet presAssocID="{3F66D36A-17FB-4B4F-B2E0-366ED86B66A0}" presName="sibTrans" presStyleCnt="0"/>
      <dgm:spPr/>
    </dgm:pt>
    <dgm:pt modelId="{42890C24-9CC9-4DE8-AFD1-CD52EEBD7040}" type="pres">
      <dgm:prSet presAssocID="{CF9DA688-0E38-4A7C-8C93-37490CBC162B}" presName="compNode" presStyleCnt="0"/>
      <dgm:spPr/>
    </dgm:pt>
    <dgm:pt modelId="{03CA5A69-51A7-4E97-8A87-47358CDA2BBB}" type="pres">
      <dgm:prSet presAssocID="{CF9DA688-0E38-4A7C-8C93-37490CBC162B}" presName="iconBgRect" presStyleLbl="bgShp" presStyleIdx="2" presStyleCnt="4"/>
      <dgm:spPr/>
    </dgm:pt>
    <dgm:pt modelId="{E29EA55C-72C2-4929-ACDA-F02B85EF158C}" type="pres">
      <dgm:prSet presAssocID="{CF9DA688-0E38-4A7C-8C93-37490CBC162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d"/>
        </a:ext>
      </dgm:extLst>
    </dgm:pt>
    <dgm:pt modelId="{6A354BBF-9A01-474E-AE92-DEA8A6511CCC}" type="pres">
      <dgm:prSet presAssocID="{CF9DA688-0E38-4A7C-8C93-37490CBC162B}" presName="spaceRect" presStyleCnt="0"/>
      <dgm:spPr/>
    </dgm:pt>
    <dgm:pt modelId="{AB62DF18-796F-4066-A9AC-58AEB511DA67}" type="pres">
      <dgm:prSet presAssocID="{CF9DA688-0E38-4A7C-8C93-37490CBC162B}" presName="textRect" presStyleLbl="revTx" presStyleIdx="2" presStyleCnt="4">
        <dgm:presLayoutVars>
          <dgm:chMax val="1"/>
          <dgm:chPref val="1"/>
        </dgm:presLayoutVars>
      </dgm:prSet>
      <dgm:spPr/>
    </dgm:pt>
    <dgm:pt modelId="{47DAB527-FD49-4AF9-9E3E-183ED873FB93}" type="pres">
      <dgm:prSet presAssocID="{58EF6DA8-DE01-4736-83EA-CFF555FB9854}" presName="sibTrans" presStyleCnt="0"/>
      <dgm:spPr/>
    </dgm:pt>
    <dgm:pt modelId="{C844E011-FC5B-474E-B0B8-A62678073299}" type="pres">
      <dgm:prSet presAssocID="{DE4DD8B7-1B03-4F4A-9996-77C5438FAFA0}" presName="compNode" presStyleCnt="0"/>
      <dgm:spPr/>
    </dgm:pt>
    <dgm:pt modelId="{46CFD499-F07E-4B5A-8015-9D04793AA0ED}" type="pres">
      <dgm:prSet presAssocID="{DE4DD8B7-1B03-4F4A-9996-77C5438FAFA0}" presName="iconBgRect" presStyleLbl="bgShp" presStyleIdx="3" presStyleCnt="4"/>
      <dgm:spPr/>
    </dgm:pt>
    <dgm:pt modelId="{8D23E9AA-4251-4F96-B9A2-9372EE90C14D}" type="pres">
      <dgm:prSet presAssocID="{DE4DD8B7-1B03-4F4A-9996-77C5438FAFA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pper board"/>
        </a:ext>
      </dgm:extLst>
    </dgm:pt>
    <dgm:pt modelId="{0427A430-FA47-4695-A8A9-B1F8DB1B720A}" type="pres">
      <dgm:prSet presAssocID="{DE4DD8B7-1B03-4F4A-9996-77C5438FAFA0}" presName="spaceRect" presStyleCnt="0"/>
      <dgm:spPr/>
    </dgm:pt>
    <dgm:pt modelId="{81C066A8-17A9-43A7-82DA-132DD3C2D530}" type="pres">
      <dgm:prSet presAssocID="{DE4DD8B7-1B03-4F4A-9996-77C5438FAFA0}" presName="textRect" presStyleLbl="revTx" presStyleIdx="3" presStyleCnt="4">
        <dgm:presLayoutVars>
          <dgm:chMax val="1"/>
          <dgm:chPref val="1"/>
        </dgm:presLayoutVars>
      </dgm:prSet>
      <dgm:spPr/>
    </dgm:pt>
  </dgm:ptLst>
  <dgm:cxnLst>
    <dgm:cxn modelId="{C03D211D-B40D-4D6F-8035-21E37F566347}" type="presOf" srcId="{CF9DA688-0E38-4A7C-8C93-37490CBC162B}" destId="{AB62DF18-796F-4066-A9AC-58AEB511DA67}" srcOrd="0" destOrd="0" presId="urn:microsoft.com/office/officeart/2018/5/layout/IconCircleLabelList"/>
    <dgm:cxn modelId="{933DBF22-293C-4BFB-A950-63E72E6B631D}" type="presOf" srcId="{3B3D852B-AFC2-4188-A445-BD1E80847950}" destId="{6C95D916-1BCC-44C8-91EA-0A389A4B2DED}" srcOrd="0" destOrd="0" presId="urn:microsoft.com/office/officeart/2018/5/layout/IconCircleLabelList"/>
    <dgm:cxn modelId="{90444D2D-64D6-4976-9B3F-787D17EC0F62}" type="presOf" srcId="{AE363824-0A4E-4A7C-97C3-E4164FF94406}" destId="{98D69958-0890-4FEF-B9EE-B84A2758C30B}" srcOrd="0" destOrd="0" presId="urn:microsoft.com/office/officeart/2018/5/layout/IconCircleLabelList"/>
    <dgm:cxn modelId="{8C89505C-6B60-43F0-AC5B-1568B29A36AA}" srcId="{3B3D852B-AFC2-4188-A445-BD1E80847950}" destId="{AE363824-0A4E-4A7C-97C3-E4164FF94406}" srcOrd="1" destOrd="0" parTransId="{0E594B80-57C4-4DF0-A876-875E41BA540B}" sibTransId="{3F66D36A-17FB-4B4F-B2E0-366ED86B66A0}"/>
    <dgm:cxn modelId="{9AF76665-C129-420B-9455-956BD49C79E2}" type="presOf" srcId="{DE4DD8B7-1B03-4F4A-9996-77C5438FAFA0}" destId="{81C066A8-17A9-43A7-82DA-132DD3C2D530}" srcOrd="0" destOrd="0" presId="urn:microsoft.com/office/officeart/2018/5/layout/IconCircleLabelList"/>
    <dgm:cxn modelId="{B4A7DE53-9A54-497B-BA4A-7A1E97FE1317}" srcId="{3B3D852B-AFC2-4188-A445-BD1E80847950}" destId="{CF9DA688-0E38-4A7C-8C93-37490CBC162B}" srcOrd="2" destOrd="0" parTransId="{29795271-D09F-48FB-8C3D-78B222DAA9FC}" sibTransId="{58EF6DA8-DE01-4736-83EA-CFF555FB9854}"/>
    <dgm:cxn modelId="{1F329855-3D43-43C7-9C2F-67E77E22E5BD}" srcId="{3B3D852B-AFC2-4188-A445-BD1E80847950}" destId="{45BB14D8-1717-4B92-A955-85F44AD6F4D5}" srcOrd="0" destOrd="0" parTransId="{DC28A52F-91A0-4E36-AB06-AA5BB8339E74}" sibTransId="{70BF0C51-DDBB-41CA-A7D5-546DE310BA39}"/>
    <dgm:cxn modelId="{86B092CA-34BE-4280-AEEB-DB01E9A993C8}" type="presOf" srcId="{45BB14D8-1717-4B92-A955-85F44AD6F4D5}" destId="{13E453FF-84BA-4F6E-B2BD-85BF6F35E14D}" srcOrd="0" destOrd="0" presId="urn:microsoft.com/office/officeart/2018/5/layout/IconCircleLabelList"/>
    <dgm:cxn modelId="{FD993DD7-1502-475B-9084-37E51587F9FC}" srcId="{3B3D852B-AFC2-4188-A445-BD1E80847950}" destId="{DE4DD8B7-1B03-4F4A-9996-77C5438FAFA0}" srcOrd="3" destOrd="0" parTransId="{DE93C998-6F23-40B6-8728-E25F8E1D01E7}" sibTransId="{C2DC7AE9-CCBE-4F5C-9158-D17E669AE075}"/>
    <dgm:cxn modelId="{3FDB4BFB-B4CA-4D98-A57E-928B78B0F964}" type="presParOf" srcId="{6C95D916-1BCC-44C8-91EA-0A389A4B2DED}" destId="{5361262A-1BBB-48E6-803E-9CF7F89AB506}" srcOrd="0" destOrd="0" presId="urn:microsoft.com/office/officeart/2018/5/layout/IconCircleLabelList"/>
    <dgm:cxn modelId="{373169AF-5631-46AA-812F-AFF3E8EDE2BD}" type="presParOf" srcId="{5361262A-1BBB-48E6-803E-9CF7F89AB506}" destId="{56E0B657-7E4D-4354-B401-65F9F25AC537}" srcOrd="0" destOrd="0" presId="urn:microsoft.com/office/officeart/2018/5/layout/IconCircleLabelList"/>
    <dgm:cxn modelId="{C6A96CF7-2D55-4879-B640-86DA5E8DF88F}" type="presParOf" srcId="{5361262A-1BBB-48E6-803E-9CF7F89AB506}" destId="{73C4DDE4-C41C-4338-AFCD-B6A506FD68BF}" srcOrd="1" destOrd="0" presId="urn:microsoft.com/office/officeart/2018/5/layout/IconCircleLabelList"/>
    <dgm:cxn modelId="{C8465E1B-FD7B-4A0D-83D1-A1FAB88E06FB}" type="presParOf" srcId="{5361262A-1BBB-48E6-803E-9CF7F89AB506}" destId="{008A4C83-D80C-4525-A8F0-FD5B44D640FE}" srcOrd="2" destOrd="0" presId="urn:microsoft.com/office/officeart/2018/5/layout/IconCircleLabelList"/>
    <dgm:cxn modelId="{594B5B15-C24B-4EF7-B60D-7886A7591783}" type="presParOf" srcId="{5361262A-1BBB-48E6-803E-9CF7F89AB506}" destId="{13E453FF-84BA-4F6E-B2BD-85BF6F35E14D}" srcOrd="3" destOrd="0" presId="urn:microsoft.com/office/officeart/2018/5/layout/IconCircleLabelList"/>
    <dgm:cxn modelId="{F26AAAC7-7EDD-4890-B5EE-ABE2FC766D7E}" type="presParOf" srcId="{6C95D916-1BCC-44C8-91EA-0A389A4B2DED}" destId="{63AEED6D-E3A8-449C-9C9D-C50B99032EDC}" srcOrd="1" destOrd="0" presId="urn:microsoft.com/office/officeart/2018/5/layout/IconCircleLabelList"/>
    <dgm:cxn modelId="{90E78A7C-6551-4A10-8F61-4229258B828D}" type="presParOf" srcId="{6C95D916-1BCC-44C8-91EA-0A389A4B2DED}" destId="{E6859320-F6FB-4082-AABC-3AF4856F641C}" srcOrd="2" destOrd="0" presId="urn:microsoft.com/office/officeart/2018/5/layout/IconCircleLabelList"/>
    <dgm:cxn modelId="{850EC299-59B8-4903-954F-747E37571F52}" type="presParOf" srcId="{E6859320-F6FB-4082-AABC-3AF4856F641C}" destId="{428D8869-06C2-41B4-82B7-A5710394F357}" srcOrd="0" destOrd="0" presId="urn:microsoft.com/office/officeart/2018/5/layout/IconCircleLabelList"/>
    <dgm:cxn modelId="{E83896CE-7648-489F-AFD4-ABF40E35B3A5}" type="presParOf" srcId="{E6859320-F6FB-4082-AABC-3AF4856F641C}" destId="{157F8138-064B-4498-A643-DD74640F40AB}" srcOrd="1" destOrd="0" presId="urn:microsoft.com/office/officeart/2018/5/layout/IconCircleLabelList"/>
    <dgm:cxn modelId="{AE285F85-FF70-4968-9EA0-2F86894C66EB}" type="presParOf" srcId="{E6859320-F6FB-4082-AABC-3AF4856F641C}" destId="{3205B0BC-B783-4DCE-ABBD-4E570D0BB923}" srcOrd="2" destOrd="0" presId="urn:microsoft.com/office/officeart/2018/5/layout/IconCircleLabelList"/>
    <dgm:cxn modelId="{B4C820E8-D075-411F-855A-217355BCD3D1}" type="presParOf" srcId="{E6859320-F6FB-4082-AABC-3AF4856F641C}" destId="{98D69958-0890-4FEF-B9EE-B84A2758C30B}" srcOrd="3" destOrd="0" presId="urn:microsoft.com/office/officeart/2018/5/layout/IconCircleLabelList"/>
    <dgm:cxn modelId="{38D0CD3A-2799-4F3D-A4B6-1012DCFC4F83}" type="presParOf" srcId="{6C95D916-1BCC-44C8-91EA-0A389A4B2DED}" destId="{51F0E5F8-30AF-46A6-8F8F-3B093295CC00}" srcOrd="3" destOrd="0" presId="urn:microsoft.com/office/officeart/2018/5/layout/IconCircleLabelList"/>
    <dgm:cxn modelId="{B9047969-3161-4615-9B5F-638782E3633C}" type="presParOf" srcId="{6C95D916-1BCC-44C8-91EA-0A389A4B2DED}" destId="{42890C24-9CC9-4DE8-AFD1-CD52EEBD7040}" srcOrd="4" destOrd="0" presId="urn:microsoft.com/office/officeart/2018/5/layout/IconCircleLabelList"/>
    <dgm:cxn modelId="{22C556D7-AD05-4157-8AA3-19EF9CBF8329}" type="presParOf" srcId="{42890C24-9CC9-4DE8-AFD1-CD52EEBD7040}" destId="{03CA5A69-51A7-4E97-8A87-47358CDA2BBB}" srcOrd="0" destOrd="0" presId="urn:microsoft.com/office/officeart/2018/5/layout/IconCircleLabelList"/>
    <dgm:cxn modelId="{E91E565C-B27E-41FA-8059-67A90EEEB2F4}" type="presParOf" srcId="{42890C24-9CC9-4DE8-AFD1-CD52EEBD7040}" destId="{E29EA55C-72C2-4929-ACDA-F02B85EF158C}" srcOrd="1" destOrd="0" presId="urn:microsoft.com/office/officeart/2018/5/layout/IconCircleLabelList"/>
    <dgm:cxn modelId="{D897BF46-3630-4005-BEAC-3021CB8FB5F8}" type="presParOf" srcId="{42890C24-9CC9-4DE8-AFD1-CD52EEBD7040}" destId="{6A354BBF-9A01-474E-AE92-DEA8A6511CCC}" srcOrd="2" destOrd="0" presId="urn:microsoft.com/office/officeart/2018/5/layout/IconCircleLabelList"/>
    <dgm:cxn modelId="{787C2748-3D00-4F4D-B196-871329F35DA9}" type="presParOf" srcId="{42890C24-9CC9-4DE8-AFD1-CD52EEBD7040}" destId="{AB62DF18-796F-4066-A9AC-58AEB511DA67}" srcOrd="3" destOrd="0" presId="urn:microsoft.com/office/officeart/2018/5/layout/IconCircleLabelList"/>
    <dgm:cxn modelId="{3F255198-8126-4100-855E-7D08C785FB5E}" type="presParOf" srcId="{6C95D916-1BCC-44C8-91EA-0A389A4B2DED}" destId="{47DAB527-FD49-4AF9-9E3E-183ED873FB93}" srcOrd="5" destOrd="0" presId="urn:microsoft.com/office/officeart/2018/5/layout/IconCircleLabelList"/>
    <dgm:cxn modelId="{1B843BC8-F293-49D0-8FB0-2234DC605EEE}" type="presParOf" srcId="{6C95D916-1BCC-44C8-91EA-0A389A4B2DED}" destId="{C844E011-FC5B-474E-B0B8-A62678073299}" srcOrd="6" destOrd="0" presId="urn:microsoft.com/office/officeart/2018/5/layout/IconCircleLabelList"/>
    <dgm:cxn modelId="{4597AF7F-6FC6-444C-90FF-BAA468BB8BD4}" type="presParOf" srcId="{C844E011-FC5B-474E-B0B8-A62678073299}" destId="{46CFD499-F07E-4B5A-8015-9D04793AA0ED}" srcOrd="0" destOrd="0" presId="urn:microsoft.com/office/officeart/2018/5/layout/IconCircleLabelList"/>
    <dgm:cxn modelId="{EC5D7001-2716-4D26-8F57-A163294C5A87}" type="presParOf" srcId="{C844E011-FC5B-474E-B0B8-A62678073299}" destId="{8D23E9AA-4251-4F96-B9A2-9372EE90C14D}" srcOrd="1" destOrd="0" presId="urn:microsoft.com/office/officeart/2018/5/layout/IconCircleLabelList"/>
    <dgm:cxn modelId="{F021FBDB-79DB-49AB-AD4E-B0044CDA976A}" type="presParOf" srcId="{C844E011-FC5B-474E-B0B8-A62678073299}" destId="{0427A430-FA47-4695-A8A9-B1F8DB1B720A}" srcOrd="2" destOrd="0" presId="urn:microsoft.com/office/officeart/2018/5/layout/IconCircleLabelList"/>
    <dgm:cxn modelId="{4BCC91AD-5FA6-47E9-A2BF-2220CFA92675}" type="presParOf" srcId="{C844E011-FC5B-474E-B0B8-A62678073299}" destId="{81C066A8-17A9-43A7-82DA-132DD3C2D53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2BF31-DE21-4D57-8120-C94250C3DE8D}">
      <dsp:nvSpPr>
        <dsp:cNvPr id="0" name=""/>
        <dsp:cNvSpPr/>
      </dsp:nvSpPr>
      <dsp:spPr>
        <a:xfrm>
          <a:off x="666089" y="71320"/>
          <a:ext cx="2024437" cy="2024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1B501E-4496-40A2-B015-E550554027B6}">
      <dsp:nvSpPr>
        <dsp:cNvPr id="0" name=""/>
        <dsp:cNvSpPr/>
      </dsp:nvSpPr>
      <dsp:spPr>
        <a:xfrm>
          <a:off x="1097527" y="502758"/>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41EDD6-DBBB-4B1F-A5E2-44C2996E4808}">
      <dsp:nvSpPr>
        <dsp:cNvPr id="0" name=""/>
        <dsp:cNvSpPr/>
      </dsp:nvSpPr>
      <dsp:spPr>
        <a:xfrm>
          <a:off x="18933" y="2726321"/>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b="1" kern="1200"/>
            <a:t>Initial Data Collection Report</a:t>
          </a:r>
          <a:endParaRPr lang="en-US" sz="2600" kern="1200"/>
        </a:p>
      </dsp:txBody>
      <dsp:txXfrm>
        <a:off x="18933" y="2726321"/>
        <a:ext cx="3318750" cy="720000"/>
      </dsp:txXfrm>
    </dsp:sp>
    <dsp:sp modelId="{71C33CB9-02D9-40BB-8027-F27353D56CC2}">
      <dsp:nvSpPr>
        <dsp:cNvPr id="0" name=""/>
        <dsp:cNvSpPr/>
      </dsp:nvSpPr>
      <dsp:spPr>
        <a:xfrm>
          <a:off x="4565621" y="71320"/>
          <a:ext cx="2024437" cy="2024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241F19-FBCF-48C1-98DE-C9D77C2026F8}">
      <dsp:nvSpPr>
        <dsp:cNvPr id="0" name=""/>
        <dsp:cNvSpPr/>
      </dsp:nvSpPr>
      <dsp:spPr>
        <a:xfrm>
          <a:off x="4997058" y="502758"/>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10FA45-9AD0-4EC4-B7CF-FA1DA49CA0C5}">
      <dsp:nvSpPr>
        <dsp:cNvPr id="0" name=""/>
        <dsp:cNvSpPr/>
      </dsp:nvSpPr>
      <dsp:spPr>
        <a:xfrm>
          <a:off x="3918465" y="2726321"/>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b="1" kern="1200"/>
            <a:t>Exploratory Analysis Report </a:t>
          </a:r>
          <a:endParaRPr lang="en-US" sz="2600" kern="1200"/>
        </a:p>
      </dsp:txBody>
      <dsp:txXfrm>
        <a:off x="3918465" y="2726321"/>
        <a:ext cx="3318750" cy="720000"/>
      </dsp:txXfrm>
    </dsp:sp>
    <dsp:sp modelId="{14AF4AF9-A192-443B-902B-C26F8DA8C04C}">
      <dsp:nvSpPr>
        <dsp:cNvPr id="0" name=""/>
        <dsp:cNvSpPr/>
      </dsp:nvSpPr>
      <dsp:spPr>
        <a:xfrm>
          <a:off x="8465152" y="71320"/>
          <a:ext cx="2024437" cy="2024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FB297-3042-4227-8ADB-263D3E1DDAA5}">
      <dsp:nvSpPr>
        <dsp:cNvPr id="0" name=""/>
        <dsp:cNvSpPr/>
      </dsp:nvSpPr>
      <dsp:spPr>
        <a:xfrm>
          <a:off x="8896590" y="502758"/>
          <a:ext cx="1161562" cy="1161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19CC01-5E76-421C-B2A8-62810D79D60E}">
      <dsp:nvSpPr>
        <dsp:cNvPr id="0" name=""/>
        <dsp:cNvSpPr/>
      </dsp:nvSpPr>
      <dsp:spPr>
        <a:xfrm>
          <a:off x="7817996" y="2726321"/>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b="1" kern="1200"/>
            <a:t>Data quality report </a:t>
          </a:r>
          <a:endParaRPr lang="en-US" sz="2600" kern="1200"/>
        </a:p>
      </dsp:txBody>
      <dsp:txXfrm>
        <a:off x="7817996" y="2726321"/>
        <a:ext cx="331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0B657-7E4D-4354-B401-65F9F25AC537}">
      <dsp:nvSpPr>
        <dsp:cNvPr id="0" name=""/>
        <dsp:cNvSpPr/>
      </dsp:nvSpPr>
      <dsp:spPr>
        <a:xfrm>
          <a:off x="647410" y="444928"/>
          <a:ext cx="1454685" cy="14546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C4DDE4-C41C-4338-AFCD-B6A506FD68BF}">
      <dsp:nvSpPr>
        <dsp:cNvPr id="0" name=""/>
        <dsp:cNvSpPr/>
      </dsp:nvSpPr>
      <dsp:spPr>
        <a:xfrm>
          <a:off x="957425" y="754943"/>
          <a:ext cx="834655" cy="8346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E453FF-84BA-4F6E-B2BD-85BF6F35E14D}">
      <dsp:nvSpPr>
        <dsp:cNvPr id="0" name=""/>
        <dsp:cNvSpPr/>
      </dsp:nvSpPr>
      <dsp:spPr>
        <a:xfrm>
          <a:off x="182388" y="2352713"/>
          <a:ext cx="238473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b="1" kern="1200"/>
            <a:t>Datasets &amp; Dataset Description</a:t>
          </a:r>
          <a:endParaRPr lang="en-US" sz="1900" kern="1200"/>
        </a:p>
      </dsp:txBody>
      <dsp:txXfrm>
        <a:off x="182388" y="2352713"/>
        <a:ext cx="2384730" cy="720000"/>
      </dsp:txXfrm>
    </dsp:sp>
    <dsp:sp modelId="{428D8869-06C2-41B4-82B7-A5710394F357}">
      <dsp:nvSpPr>
        <dsp:cNvPr id="0" name=""/>
        <dsp:cNvSpPr/>
      </dsp:nvSpPr>
      <dsp:spPr>
        <a:xfrm>
          <a:off x="3449468" y="444928"/>
          <a:ext cx="1454685" cy="14546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7F8138-064B-4498-A643-DD74640F40AB}">
      <dsp:nvSpPr>
        <dsp:cNvPr id="0" name=""/>
        <dsp:cNvSpPr/>
      </dsp:nvSpPr>
      <dsp:spPr>
        <a:xfrm>
          <a:off x="3759483" y="754943"/>
          <a:ext cx="834655" cy="8346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D69958-0890-4FEF-B9EE-B84A2758C30B}">
      <dsp:nvSpPr>
        <dsp:cNvPr id="0" name=""/>
        <dsp:cNvSpPr/>
      </dsp:nvSpPr>
      <dsp:spPr>
        <a:xfrm>
          <a:off x="2984446" y="2352713"/>
          <a:ext cx="238473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b="1" kern="1200"/>
            <a:t>Data Cleaning </a:t>
          </a:r>
          <a:endParaRPr lang="en-US" sz="1900" kern="1200"/>
        </a:p>
      </dsp:txBody>
      <dsp:txXfrm>
        <a:off x="2984446" y="2352713"/>
        <a:ext cx="2384730" cy="720000"/>
      </dsp:txXfrm>
    </dsp:sp>
    <dsp:sp modelId="{03CA5A69-51A7-4E97-8A87-47358CDA2BBB}">
      <dsp:nvSpPr>
        <dsp:cNvPr id="0" name=""/>
        <dsp:cNvSpPr/>
      </dsp:nvSpPr>
      <dsp:spPr>
        <a:xfrm>
          <a:off x="6251526" y="444928"/>
          <a:ext cx="1454685" cy="14546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9EA55C-72C2-4929-ACDA-F02B85EF158C}">
      <dsp:nvSpPr>
        <dsp:cNvPr id="0" name=""/>
        <dsp:cNvSpPr/>
      </dsp:nvSpPr>
      <dsp:spPr>
        <a:xfrm>
          <a:off x="6561541" y="754943"/>
          <a:ext cx="834655" cy="8346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62DF18-796F-4066-A9AC-58AEB511DA67}">
      <dsp:nvSpPr>
        <dsp:cNvPr id="0" name=""/>
        <dsp:cNvSpPr/>
      </dsp:nvSpPr>
      <dsp:spPr>
        <a:xfrm>
          <a:off x="5786503" y="2352713"/>
          <a:ext cx="238473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b="1" kern="1200"/>
            <a:t>Integrate data</a:t>
          </a:r>
          <a:endParaRPr lang="en-US" sz="1900" kern="1200"/>
        </a:p>
      </dsp:txBody>
      <dsp:txXfrm>
        <a:off x="5786503" y="2352713"/>
        <a:ext cx="2384730" cy="720000"/>
      </dsp:txXfrm>
    </dsp:sp>
    <dsp:sp modelId="{46CFD499-F07E-4B5A-8015-9D04793AA0ED}">
      <dsp:nvSpPr>
        <dsp:cNvPr id="0" name=""/>
        <dsp:cNvSpPr/>
      </dsp:nvSpPr>
      <dsp:spPr>
        <a:xfrm>
          <a:off x="9053583" y="444928"/>
          <a:ext cx="1454685" cy="14546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23E9AA-4251-4F96-B9A2-9372EE90C14D}">
      <dsp:nvSpPr>
        <dsp:cNvPr id="0" name=""/>
        <dsp:cNvSpPr/>
      </dsp:nvSpPr>
      <dsp:spPr>
        <a:xfrm>
          <a:off x="9363598" y="754943"/>
          <a:ext cx="834655" cy="8346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C066A8-17A9-43A7-82DA-132DD3C2D530}">
      <dsp:nvSpPr>
        <dsp:cNvPr id="0" name=""/>
        <dsp:cNvSpPr/>
      </dsp:nvSpPr>
      <dsp:spPr>
        <a:xfrm>
          <a:off x="8588561" y="2352713"/>
          <a:ext cx="238473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b="1" kern="1200"/>
            <a:t>Format data:</a:t>
          </a:r>
          <a:endParaRPr lang="en-US" sz="1900" kern="1200"/>
        </a:p>
      </dsp:txBody>
      <dsp:txXfrm>
        <a:off x="8588561" y="2352713"/>
        <a:ext cx="238473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12/3/2021</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‹Nº›</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722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12/3/2021</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66498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12/3/2021</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‹Nº›</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121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12/3/2021</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162070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12/3/2021</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2023787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12/3/2021</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35537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12/3/2021</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3062909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12/3/2021</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4084613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12/3/2021</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1440416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12/3/2021</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1933440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12/3/2021</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‹Nº›</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378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12/3/2021</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‹Nº›</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751247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F0903F4-6D68-44FF-85D0-34E3DDC5E6F9}"/>
              </a:ext>
            </a:extLst>
          </p:cNvPr>
          <p:cNvPicPr>
            <a:picLocks noChangeAspect="1"/>
          </p:cNvPicPr>
          <p:nvPr/>
        </p:nvPicPr>
        <p:blipFill rotWithShape="1">
          <a:blip r:embed="rId2">
            <a:alphaModFix amt="40000"/>
          </a:blip>
          <a:srcRect t="20495"/>
          <a:stretch/>
        </p:blipFill>
        <p:spPr>
          <a:xfrm>
            <a:off x="-2" y="-2"/>
            <a:ext cx="12192001" cy="6858001"/>
          </a:xfrm>
          <a:prstGeom prst="rect">
            <a:avLst/>
          </a:prstGeom>
        </p:spPr>
      </p:pic>
      <p:sp>
        <p:nvSpPr>
          <p:cNvPr id="2" name="Título 1">
            <a:extLst>
              <a:ext uri="{FF2B5EF4-FFF2-40B4-BE49-F238E27FC236}">
                <a16:creationId xmlns:a16="http://schemas.microsoft.com/office/drawing/2014/main" id="{717F255A-3302-4D05-B57F-FF64D20B03D5}"/>
              </a:ext>
            </a:extLst>
          </p:cNvPr>
          <p:cNvSpPr>
            <a:spLocks noGrp="1"/>
          </p:cNvSpPr>
          <p:nvPr>
            <p:ph type="ctrTitle"/>
          </p:nvPr>
        </p:nvSpPr>
        <p:spPr>
          <a:xfrm>
            <a:off x="517870" y="978408"/>
            <a:ext cx="5021182" cy="2334248"/>
          </a:xfrm>
        </p:spPr>
        <p:txBody>
          <a:bodyPr anchor="t">
            <a:normAutofit/>
          </a:bodyPr>
          <a:lstStyle/>
          <a:p>
            <a:pPr>
              <a:lnSpc>
                <a:spcPct val="90000"/>
              </a:lnSpc>
            </a:pPr>
            <a:r>
              <a:rPr lang="en-US" b="1">
                <a:solidFill>
                  <a:srgbClr val="FFFFFF"/>
                </a:solidFill>
              </a:rPr>
              <a:t>Integrative Project</a:t>
            </a:r>
            <a:br>
              <a:rPr lang="en-US" b="1">
                <a:solidFill>
                  <a:srgbClr val="FFFFFF"/>
                </a:solidFill>
              </a:rPr>
            </a:br>
            <a:endParaRPr lang="es-MX">
              <a:solidFill>
                <a:srgbClr val="FFFFFF"/>
              </a:solidFill>
            </a:endParaRPr>
          </a:p>
        </p:txBody>
      </p:sp>
      <p:sp>
        <p:nvSpPr>
          <p:cNvPr id="3" name="Subtítulo 2">
            <a:extLst>
              <a:ext uri="{FF2B5EF4-FFF2-40B4-BE49-F238E27FC236}">
                <a16:creationId xmlns:a16="http://schemas.microsoft.com/office/drawing/2014/main" id="{5E5A6DD1-67D9-424B-8EC8-65C2427CED98}"/>
              </a:ext>
            </a:extLst>
          </p:cNvPr>
          <p:cNvSpPr>
            <a:spLocks noGrp="1"/>
          </p:cNvSpPr>
          <p:nvPr>
            <p:ph type="subTitle" idx="1"/>
          </p:nvPr>
        </p:nvSpPr>
        <p:spPr>
          <a:xfrm>
            <a:off x="517870" y="4482450"/>
            <a:ext cx="5040785" cy="1724029"/>
          </a:xfrm>
        </p:spPr>
        <p:txBody>
          <a:bodyPr anchor="t">
            <a:normAutofit/>
          </a:bodyPr>
          <a:lstStyle/>
          <a:p>
            <a:pPr>
              <a:lnSpc>
                <a:spcPct val="90000"/>
              </a:lnSpc>
            </a:pPr>
            <a:r>
              <a:rPr lang="es-MX">
                <a:solidFill>
                  <a:srgbClr val="FFFFFF"/>
                </a:solidFill>
              </a:rPr>
              <a:t>Team:</a:t>
            </a:r>
          </a:p>
          <a:p>
            <a:pPr>
              <a:lnSpc>
                <a:spcPct val="90000"/>
              </a:lnSpc>
            </a:pPr>
            <a:r>
              <a:rPr lang="es-MX">
                <a:solidFill>
                  <a:srgbClr val="FFFFFF"/>
                </a:solidFill>
              </a:rPr>
              <a:t>Jesus Catzin Cetz</a:t>
            </a:r>
          </a:p>
          <a:p>
            <a:pPr>
              <a:lnSpc>
                <a:spcPct val="90000"/>
              </a:lnSpc>
            </a:pPr>
            <a:r>
              <a:rPr lang="es-MX">
                <a:solidFill>
                  <a:srgbClr val="FFFFFF"/>
                </a:solidFill>
              </a:rPr>
              <a:t>Pablo Duarte Tzuc </a:t>
            </a:r>
          </a:p>
          <a:p>
            <a:pPr>
              <a:lnSpc>
                <a:spcPct val="90000"/>
              </a:lnSpc>
            </a:pPr>
            <a:r>
              <a:rPr lang="es-MX">
                <a:solidFill>
                  <a:srgbClr val="FFFFFF"/>
                </a:solidFill>
              </a:rPr>
              <a:t>Héctor Hernadez Escalante</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A099C31A-BCF8-4147-A9F5-E8AEE539C4C3}"/>
              </a:ext>
            </a:extLst>
          </p:cNvPr>
          <p:cNvSpPr txBox="1"/>
          <p:nvPr/>
        </p:nvSpPr>
        <p:spPr>
          <a:xfrm>
            <a:off x="518932" y="3277564"/>
            <a:ext cx="562722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800">
                <a:solidFill>
                  <a:srgbClr val="FFFFFF"/>
                </a:solidFill>
              </a:rPr>
              <a:t>Minecraft </a:t>
            </a:r>
            <a:r>
              <a:rPr lang="es-ES" sz="2800" err="1">
                <a:solidFill>
                  <a:srgbClr val="FFFFFF"/>
                </a:solidFill>
              </a:rPr>
              <a:t>While</a:t>
            </a:r>
            <a:r>
              <a:rPr lang="es-ES" sz="2800">
                <a:solidFill>
                  <a:srgbClr val="FFFFFF"/>
                </a:solidFill>
              </a:rPr>
              <a:t> </a:t>
            </a:r>
            <a:r>
              <a:rPr lang="es-ES" sz="2800" err="1">
                <a:solidFill>
                  <a:srgbClr val="FFFFFF"/>
                </a:solidFill>
              </a:rPr>
              <a:t>the</a:t>
            </a:r>
            <a:r>
              <a:rPr lang="es-ES" sz="2800">
                <a:solidFill>
                  <a:srgbClr val="FFFFFF"/>
                </a:solidFill>
              </a:rPr>
              <a:t> </a:t>
            </a:r>
            <a:r>
              <a:rPr lang="es-ES" sz="2800" err="1">
                <a:solidFill>
                  <a:srgbClr val="FFFFFF"/>
                </a:solidFill>
              </a:rPr>
              <a:t>Model</a:t>
            </a:r>
            <a:r>
              <a:rPr lang="es-ES" sz="2800">
                <a:solidFill>
                  <a:srgbClr val="FFFFFF"/>
                </a:solidFill>
              </a:rPr>
              <a:t> </a:t>
            </a:r>
            <a:r>
              <a:rPr lang="es-ES" sz="2800" err="1">
                <a:solidFill>
                  <a:srgbClr val="FFFFFF"/>
                </a:solidFill>
              </a:rPr>
              <a:t>is</a:t>
            </a:r>
            <a:r>
              <a:rPr lang="es-ES" sz="2800">
                <a:solidFill>
                  <a:srgbClr val="FFFFFF"/>
                </a:solidFill>
              </a:rPr>
              <a:t> </a:t>
            </a:r>
            <a:r>
              <a:rPr lang="es-ES" sz="2800" err="1">
                <a:solidFill>
                  <a:srgbClr val="FFFFFF"/>
                </a:solidFill>
              </a:rPr>
              <a:t>being</a:t>
            </a:r>
            <a:r>
              <a:rPr lang="es-ES" sz="2800">
                <a:solidFill>
                  <a:srgbClr val="FFFFFF"/>
                </a:solidFill>
              </a:rPr>
              <a:t> </a:t>
            </a:r>
            <a:r>
              <a:rPr lang="es-ES" sz="2800" err="1">
                <a:solidFill>
                  <a:srgbClr val="FFFFFF"/>
                </a:solidFill>
              </a:rPr>
              <a:t>trained</a:t>
            </a:r>
          </a:p>
        </p:txBody>
      </p:sp>
    </p:spTree>
    <p:extLst>
      <p:ext uri="{BB962C8B-B14F-4D97-AF65-F5344CB8AC3E}">
        <p14:creationId xmlns:p14="http://schemas.microsoft.com/office/powerpoint/2010/main" val="1864049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B2A738-B597-4D04-9D75-3407A359EE67}"/>
              </a:ext>
            </a:extLst>
          </p:cNvPr>
          <p:cNvSpPr>
            <a:spLocks noGrp="1"/>
          </p:cNvSpPr>
          <p:nvPr>
            <p:ph type="title"/>
          </p:nvPr>
        </p:nvSpPr>
        <p:spPr>
          <a:xfrm>
            <a:off x="517869" y="978409"/>
            <a:ext cx="11263313" cy="1022670"/>
          </a:xfrm>
        </p:spPr>
        <p:txBody>
          <a:bodyPr/>
          <a:lstStyle/>
          <a:p>
            <a:r>
              <a:rPr lang="es-MX" err="1"/>
              <a:t>Experiments</a:t>
            </a:r>
            <a:r>
              <a:rPr lang="es-MX"/>
              <a:t> and </a:t>
            </a:r>
            <a:r>
              <a:rPr lang="es-MX" err="1"/>
              <a:t>results</a:t>
            </a:r>
            <a:r>
              <a:rPr lang="es-MX"/>
              <a:t>:</a:t>
            </a:r>
          </a:p>
        </p:txBody>
      </p:sp>
      <p:sp>
        <p:nvSpPr>
          <p:cNvPr id="3" name="Marcador de contenido 2">
            <a:extLst>
              <a:ext uri="{FF2B5EF4-FFF2-40B4-BE49-F238E27FC236}">
                <a16:creationId xmlns:a16="http://schemas.microsoft.com/office/drawing/2014/main" id="{BFCE711F-AE5A-441A-BF6F-E889086CDF90}"/>
              </a:ext>
            </a:extLst>
          </p:cNvPr>
          <p:cNvSpPr>
            <a:spLocks noGrp="1"/>
          </p:cNvSpPr>
          <p:nvPr>
            <p:ph idx="1"/>
          </p:nvPr>
        </p:nvSpPr>
        <p:spPr>
          <a:xfrm>
            <a:off x="517870" y="2001079"/>
            <a:ext cx="11165480" cy="3838642"/>
          </a:xfrm>
        </p:spPr>
        <p:txBody>
          <a:bodyPr/>
          <a:lstStyle/>
          <a:p>
            <a:r>
              <a:rPr lang="es-MX" sz="2800" err="1"/>
              <a:t>Toxic</a:t>
            </a:r>
            <a:r>
              <a:rPr lang="es-MX" sz="2800"/>
              <a:t> </a:t>
            </a:r>
            <a:r>
              <a:rPr lang="es-MX" sz="2800" err="1"/>
              <a:t>Classifier</a:t>
            </a:r>
            <a:r>
              <a:rPr lang="es-MX" sz="2800"/>
              <a:t> </a:t>
            </a:r>
            <a:r>
              <a:rPr lang="es-MX" sz="2800" err="1"/>
              <a:t>System</a:t>
            </a:r>
            <a:endParaRPr lang="es-MX" sz="2800"/>
          </a:p>
          <a:p>
            <a:r>
              <a:rPr lang="es-MX" err="1"/>
              <a:t>Accuracy</a:t>
            </a:r>
            <a:r>
              <a:rPr lang="es-MX"/>
              <a:t>: 0.9148</a:t>
            </a:r>
          </a:p>
          <a:p>
            <a:r>
              <a:rPr lang="es-MX"/>
              <a:t>F1 Score: 0.9148</a:t>
            </a:r>
          </a:p>
          <a:p>
            <a:r>
              <a:rPr lang="es-MX" sz="2400"/>
              <a:t>Tweet Generative </a:t>
            </a:r>
            <a:r>
              <a:rPr lang="es-MX" sz="2400" err="1"/>
              <a:t>System</a:t>
            </a:r>
          </a:p>
          <a:p>
            <a:r>
              <a:rPr lang="es-MX" err="1"/>
              <a:t>Accuracy</a:t>
            </a:r>
            <a:r>
              <a:rPr lang="es-MX"/>
              <a:t>: 0.33 </a:t>
            </a:r>
            <a:r>
              <a:rPr lang="es-MX" err="1"/>
              <a:t>with</a:t>
            </a:r>
            <a:r>
              <a:rPr lang="es-MX"/>
              <a:t> </a:t>
            </a:r>
            <a:r>
              <a:rPr lang="es-MX" err="1"/>
              <a:t>continous</a:t>
            </a:r>
            <a:r>
              <a:rPr lang="es-MX"/>
              <a:t> </a:t>
            </a:r>
            <a:r>
              <a:rPr lang="es-MX" err="1"/>
              <a:t>improvement</a:t>
            </a:r>
            <a:r>
              <a:rPr lang="es-MX"/>
              <a:t>.</a:t>
            </a:r>
          </a:p>
        </p:txBody>
      </p:sp>
      <p:pic>
        <p:nvPicPr>
          <p:cNvPr id="5" name="Imagen 4">
            <a:extLst>
              <a:ext uri="{FF2B5EF4-FFF2-40B4-BE49-F238E27FC236}">
                <a16:creationId xmlns:a16="http://schemas.microsoft.com/office/drawing/2014/main" id="{90089D29-83F0-412E-A05B-8F28DAE20862}"/>
              </a:ext>
            </a:extLst>
          </p:cNvPr>
          <p:cNvPicPr>
            <a:picLocks noChangeAspect="1"/>
          </p:cNvPicPr>
          <p:nvPr/>
        </p:nvPicPr>
        <p:blipFill rotWithShape="1">
          <a:blip r:embed="rId2"/>
          <a:srcRect r="3370"/>
          <a:stretch/>
        </p:blipFill>
        <p:spPr>
          <a:xfrm>
            <a:off x="868295" y="4929045"/>
            <a:ext cx="10455410" cy="1821352"/>
          </a:xfrm>
          <a:prstGeom prst="rect">
            <a:avLst/>
          </a:prstGeom>
        </p:spPr>
      </p:pic>
    </p:spTree>
    <p:extLst>
      <p:ext uri="{BB962C8B-B14F-4D97-AF65-F5344CB8AC3E}">
        <p14:creationId xmlns:p14="http://schemas.microsoft.com/office/powerpoint/2010/main" val="4238479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8B978C-82B6-41E8-B64B-B26ACD1C20E5}"/>
              </a:ext>
            </a:extLst>
          </p:cNvPr>
          <p:cNvSpPr>
            <a:spLocks noGrp="1"/>
          </p:cNvSpPr>
          <p:nvPr>
            <p:ph type="title"/>
          </p:nvPr>
        </p:nvSpPr>
        <p:spPr>
          <a:xfrm>
            <a:off x="517869" y="978408"/>
            <a:ext cx="11165479" cy="916653"/>
          </a:xfrm>
        </p:spPr>
        <p:txBody>
          <a:bodyPr/>
          <a:lstStyle/>
          <a:p>
            <a:r>
              <a:rPr lang="es-MX" err="1"/>
              <a:t>Deployment</a:t>
            </a:r>
            <a:endParaRPr lang="es-MX"/>
          </a:p>
        </p:txBody>
      </p:sp>
      <p:pic>
        <p:nvPicPr>
          <p:cNvPr id="7" name="Marcador de contenido 6" descr="Interfaz de usuario gráfica, Gráfico, Aplicación&#10;&#10;Descripción generada automáticamente">
            <a:extLst>
              <a:ext uri="{FF2B5EF4-FFF2-40B4-BE49-F238E27FC236}">
                <a16:creationId xmlns:a16="http://schemas.microsoft.com/office/drawing/2014/main" id="{10441811-AF6C-4655-AC86-6C9838C89C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1175" y="2001838"/>
            <a:ext cx="8778240" cy="4624045"/>
          </a:xfrm>
        </p:spPr>
      </p:pic>
    </p:spTree>
    <p:extLst>
      <p:ext uri="{BB962C8B-B14F-4D97-AF65-F5344CB8AC3E}">
        <p14:creationId xmlns:p14="http://schemas.microsoft.com/office/powerpoint/2010/main" val="1479356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DD3BB-EAAA-4FA0-A634-1E6A52EC658B}"/>
              </a:ext>
            </a:extLst>
          </p:cNvPr>
          <p:cNvSpPr>
            <a:spLocks noGrp="1"/>
          </p:cNvSpPr>
          <p:nvPr>
            <p:ph type="title"/>
          </p:nvPr>
        </p:nvSpPr>
        <p:spPr>
          <a:xfrm>
            <a:off x="517870" y="969548"/>
            <a:ext cx="11595647" cy="900969"/>
          </a:xfrm>
        </p:spPr>
        <p:txBody>
          <a:bodyPr>
            <a:normAutofit fontScale="90000"/>
          </a:bodyPr>
          <a:lstStyle/>
          <a:p>
            <a:r>
              <a:rPr lang="es-ES" err="1"/>
              <a:t>Conclusions</a:t>
            </a:r>
          </a:p>
        </p:txBody>
      </p:sp>
      <p:sp>
        <p:nvSpPr>
          <p:cNvPr id="3" name="Marcador de contenido 2">
            <a:extLst>
              <a:ext uri="{FF2B5EF4-FFF2-40B4-BE49-F238E27FC236}">
                <a16:creationId xmlns:a16="http://schemas.microsoft.com/office/drawing/2014/main" id="{01D0789B-BAD1-45DA-ACEA-E9040ABB6952}"/>
              </a:ext>
            </a:extLst>
          </p:cNvPr>
          <p:cNvSpPr>
            <a:spLocks noGrp="1"/>
          </p:cNvSpPr>
          <p:nvPr>
            <p:ph idx="1"/>
          </p:nvPr>
        </p:nvSpPr>
        <p:spPr>
          <a:xfrm>
            <a:off x="583889" y="1873032"/>
            <a:ext cx="11019716" cy="4737550"/>
          </a:xfrm>
        </p:spPr>
        <p:txBody>
          <a:bodyPr vert="horz" lIns="91440" tIns="45720" rIns="91440" bIns="45720" rtlCol="0" anchor="t">
            <a:normAutofit/>
          </a:bodyPr>
          <a:lstStyle/>
          <a:p>
            <a:r>
              <a:rPr lang="es-ES" err="1">
                <a:ea typeface="+mn-lt"/>
                <a:cs typeface="+mn-lt"/>
              </a:rPr>
              <a:t>The</a:t>
            </a:r>
            <a:r>
              <a:rPr lang="es-ES">
                <a:ea typeface="+mn-lt"/>
                <a:cs typeface="+mn-lt"/>
              </a:rPr>
              <a:t> </a:t>
            </a:r>
            <a:r>
              <a:rPr lang="es-ES" err="1">
                <a:ea typeface="+mn-lt"/>
                <a:cs typeface="+mn-lt"/>
              </a:rPr>
              <a:t>classifier</a:t>
            </a:r>
            <a:r>
              <a:rPr lang="es-ES">
                <a:ea typeface="+mn-lt"/>
                <a:cs typeface="+mn-lt"/>
              </a:rPr>
              <a:t> </a:t>
            </a:r>
            <a:r>
              <a:rPr lang="es-ES" err="1">
                <a:ea typeface="+mn-lt"/>
                <a:cs typeface="+mn-lt"/>
              </a:rPr>
              <a:t>model</a:t>
            </a:r>
            <a:r>
              <a:rPr lang="es-ES">
                <a:ea typeface="+mn-lt"/>
                <a:cs typeface="+mn-lt"/>
              </a:rPr>
              <a:t>, </a:t>
            </a:r>
            <a:r>
              <a:rPr lang="es-ES" err="1">
                <a:ea typeface="+mn-lt"/>
                <a:cs typeface="+mn-lt"/>
              </a:rPr>
              <a:t>we</a:t>
            </a:r>
            <a:r>
              <a:rPr lang="es-ES">
                <a:ea typeface="+mn-lt"/>
                <a:cs typeface="+mn-lt"/>
              </a:rPr>
              <a:t> </a:t>
            </a:r>
            <a:r>
              <a:rPr lang="es-ES" err="1">
                <a:ea typeface="+mn-lt"/>
                <a:cs typeface="+mn-lt"/>
              </a:rPr>
              <a:t>consider</a:t>
            </a:r>
            <a:r>
              <a:rPr lang="es-ES">
                <a:ea typeface="+mn-lt"/>
                <a:cs typeface="+mn-lt"/>
              </a:rPr>
              <a:t> </a:t>
            </a:r>
            <a:r>
              <a:rPr lang="es-ES" err="1">
                <a:ea typeface="+mn-lt"/>
                <a:cs typeface="+mn-lt"/>
              </a:rPr>
              <a:t>that</a:t>
            </a:r>
            <a:r>
              <a:rPr lang="es-ES">
                <a:ea typeface="+mn-lt"/>
                <a:cs typeface="+mn-lt"/>
              </a:rPr>
              <a:t> </a:t>
            </a:r>
            <a:r>
              <a:rPr lang="es-ES" err="1">
                <a:ea typeface="+mn-lt"/>
                <a:cs typeface="+mn-lt"/>
              </a:rPr>
              <a:t>first</a:t>
            </a:r>
            <a:r>
              <a:rPr lang="es-ES">
                <a:ea typeface="+mn-lt"/>
                <a:cs typeface="+mn-lt"/>
              </a:rPr>
              <a:t> </a:t>
            </a:r>
            <a:r>
              <a:rPr lang="es-ES" err="1">
                <a:ea typeface="+mn-lt"/>
                <a:cs typeface="+mn-lt"/>
              </a:rPr>
              <a:t>we</a:t>
            </a:r>
            <a:r>
              <a:rPr lang="es-ES">
                <a:ea typeface="+mn-lt"/>
                <a:cs typeface="+mn-lt"/>
              </a:rPr>
              <a:t> </a:t>
            </a:r>
            <a:r>
              <a:rPr lang="es-ES" err="1">
                <a:ea typeface="+mn-lt"/>
                <a:cs typeface="+mn-lt"/>
              </a:rPr>
              <a:t>could</a:t>
            </a:r>
            <a:r>
              <a:rPr lang="es-ES">
                <a:ea typeface="+mn-lt"/>
                <a:cs typeface="+mn-lt"/>
              </a:rPr>
              <a:t> </a:t>
            </a:r>
            <a:r>
              <a:rPr lang="es-ES" err="1">
                <a:ea typeface="+mn-lt"/>
                <a:cs typeface="+mn-lt"/>
              </a:rPr>
              <a:t>improve</a:t>
            </a:r>
            <a:r>
              <a:rPr lang="es-ES">
                <a:ea typeface="+mn-lt"/>
                <a:cs typeface="+mn-lt"/>
              </a:rPr>
              <a:t> </a:t>
            </a:r>
            <a:r>
              <a:rPr lang="es-ES" err="1">
                <a:ea typeface="+mn-lt"/>
                <a:cs typeface="+mn-lt"/>
              </a:rPr>
              <a:t>the</a:t>
            </a:r>
            <a:r>
              <a:rPr lang="es-ES">
                <a:ea typeface="+mn-lt"/>
                <a:cs typeface="+mn-lt"/>
              </a:rPr>
              <a:t> </a:t>
            </a:r>
            <a:r>
              <a:rPr lang="es-ES" err="1">
                <a:ea typeface="+mn-lt"/>
                <a:cs typeface="+mn-lt"/>
              </a:rPr>
              <a:t>processing</a:t>
            </a:r>
            <a:br>
              <a:rPr lang="es-ES">
                <a:ea typeface="+mn-lt"/>
                <a:cs typeface="+mn-lt"/>
              </a:rPr>
            </a:br>
            <a:r>
              <a:rPr lang="es-ES">
                <a:ea typeface="+mn-lt"/>
                <a:cs typeface="+mn-lt"/>
              </a:rPr>
              <a:t>step and </a:t>
            </a:r>
            <a:r>
              <a:rPr lang="es-ES" err="1">
                <a:ea typeface="+mn-lt"/>
                <a:cs typeface="+mn-lt"/>
              </a:rPr>
              <a:t>carry</a:t>
            </a:r>
            <a:r>
              <a:rPr lang="es-ES">
                <a:ea typeface="+mn-lt"/>
                <a:cs typeface="+mn-lt"/>
              </a:rPr>
              <a:t> </a:t>
            </a:r>
            <a:r>
              <a:rPr lang="es-ES" err="1">
                <a:ea typeface="+mn-lt"/>
                <a:cs typeface="+mn-lt"/>
              </a:rPr>
              <a:t>out</a:t>
            </a:r>
            <a:r>
              <a:rPr lang="es-ES">
                <a:ea typeface="+mn-lt"/>
                <a:cs typeface="+mn-lt"/>
              </a:rPr>
              <a:t> </a:t>
            </a:r>
            <a:r>
              <a:rPr lang="es-ES" err="1">
                <a:ea typeface="+mn-lt"/>
                <a:cs typeface="+mn-lt"/>
              </a:rPr>
              <a:t>many</a:t>
            </a:r>
            <a:r>
              <a:rPr lang="es-ES">
                <a:ea typeface="+mn-lt"/>
                <a:cs typeface="+mn-lt"/>
              </a:rPr>
              <a:t> </a:t>
            </a:r>
            <a:r>
              <a:rPr lang="es-ES" err="1">
                <a:ea typeface="+mn-lt"/>
                <a:cs typeface="+mn-lt"/>
              </a:rPr>
              <a:t>other</a:t>
            </a:r>
            <a:r>
              <a:rPr lang="es-ES">
                <a:ea typeface="+mn-lt"/>
                <a:cs typeface="+mn-lt"/>
              </a:rPr>
              <a:t> </a:t>
            </a:r>
            <a:r>
              <a:rPr lang="es-ES" err="1">
                <a:ea typeface="+mn-lt"/>
                <a:cs typeface="+mn-lt"/>
              </a:rPr>
              <a:t>techniques</a:t>
            </a:r>
            <a:r>
              <a:rPr lang="es-ES">
                <a:ea typeface="+mn-lt"/>
                <a:cs typeface="+mn-lt"/>
              </a:rPr>
              <a:t> </a:t>
            </a:r>
            <a:r>
              <a:rPr lang="es-ES" err="1">
                <a:ea typeface="+mn-lt"/>
                <a:cs typeface="+mn-lt"/>
              </a:rPr>
              <a:t>to</a:t>
            </a:r>
            <a:r>
              <a:rPr lang="es-ES">
                <a:ea typeface="+mn-lt"/>
                <a:cs typeface="+mn-lt"/>
              </a:rPr>
              <a:t> </a:t>
            </a:r>
            <a:r>
              <a:rPr lang="es-ES" err="1">
                <a:ea typeface="+mn-lt"/>
                <a:cs typeface="+mn-lt"/>
              </a:rPr>
              <a:t>improve</a:t>
            </a:r>
            <a:r>
              <a:rPr lang="es-ES">
                <a:ea typeface="+mn-lt"/>
                <a:cs typeface="+mn-lt"/>
              </a:rPr>
              <a:t> </a:t>
            </a:r>
            <a:r>
              <a:rPr lang="es-ES" err="1">
                <a:ea typeface="+mn-lt"/>
                <a:cs typeface="+mn-lt"/>
              </a:rPr>
              <a:t>the</a:t>
            </a:r>
            <a:r>
              <a:rPr lang="es-ES">
                <a:ea typeface="+mn-lt"/>
                <a:cs typeface="+mn-lt"/>
              </a:rPr>
              <a:t> </a:t>
            </a:r>
            <a:r>
              <a:rPr lang="es-ES" err="1">
                <a:ea typeface="+mn-lt"/>
                <a:cs typeface="+mn-lt"/>
              </a:rPr>
              <a:t>model</a:t>
            </a:r>
            <a:r>
              <a:rPr lang="es-ES">
                <a:ea typeface="+mn-lt"/>
                <a:cs typeface="+mn-lt"/>
              </a:rPr>
              <a:t>, </a:t>
            </a:r>
            <a:r>
              <a:rPr lang="es-ES" err="1">
                <a:ea typeface="+mn-lt"/>
                <a:cs typeface="+mn-lt"/>
              </a:rPr>
              <a:t>it</a:t>
            </a:r>
            <a:r>
              <a:rPr lang="es-ES">
                <a:ea typeface="+mn-lt"/>
                <a:cs typeface="+mn-lt"/>
              </a:rPr>
              <a:t> </a:t>
            </a:r>
            <a:r>
              <a:rPr lang="es-ES" err="1">
                <a:ea typeface="+mn-lt"/>
                <a:cs typeface="+mn-lt"/>
              </a:rPr>
              <a:t>would</a:t>
            </a:r>
            <a:r>
              <a:rPr lang="es-ES">
                <a:ea typeface="+mn-lt"/>
                <a:cs typeface="+mn-lt"/>
              </a:rPr>
              <a:t> </a:t>
            </a:r>
            <a:r>
              <a:rPr lang="es-ES" err="1">
                <a:ea typeface="+mn-lt"/>
                <a:cs typeface="+mn-lt"/>
              </a:rPr>
              <a:t>include</a:t>
            </a:r>
            <a:r>
              <a:rPr lang="es-ES">
                <a:ea typeface="+mn-lt"/>
                <a:cs typeface="+mn-lt"/>
              </a:rPr>
              <a:t> </a:t>
            </a:r>
            <a:r>
              <a:rPr lang="es-ES" err="1">
                <a:ea typeface="+mn-lt"/>
                <a:cs typeface="+mn-lt"/>
              </a:rPr>
              <a:t>with</a:t>
            </a:r>
            <a:br>
              <a:rPr lang="es-ES">
                <a:ea typeface="+mn-lt"/>
                <a:cs typeface="+mn-lt"/>
              </a:rPr>
            </a:br>
            <a:r>
              <a:rPr lang="es-ES" err="1">
                <a:ea typeface="+mn-lt"/>
                <a:cs typeface="+mn-lt"/>
              </a:rPr>
              <a:t>different</a:t>
            </a:r>
            <a:r>
              <a:rPr lang="es-ES">
                <a:ea typeface="+mn-lt"/>
                <a:cs typeface="+mn-lt"/>
              </a:rPr>
              <a:t> </a:t>
            </a:r>
            <a:r>
              <a:rPr lang="es-ES" err="1">
                <a:ea typeface="+mn-lt"/>
                <a:cs typeface="+mn-lt"/>
              </a:rPr>
              <a:t>ways</a:t>
            </a:r>
            <a:r>
              <a:rPr lang="es-ES">
                <a:ea typeface="+mn-lt"/>
                <a:cs typeface="+mn-lt"/>
              </a:rPr>
              <a:t> </a:t>
            </a:r>
            <a:r>
              <a:rPr lang="es-ES" err="1">
                <a:ea typeface="+mn-lt"/>
                <a:cs typeface="+mn-lt"/>
              </a:rPr>
              <a:t>to</a:t>
            </a:r>
            <a:r>
              <a:rPr lang="es-ES">
                <a:ea typeface="+mn-lt"/>
                <a:cs typeface="+mn-lt"/>
              </a:rPr>
              <a:t> </a:t>
            </a:r>
            <a:r>
              <a:rPr lang="es-ES" err="1">
                <a:ea typeface="+mn-lt"/>
                <a:cs typeface="+mn-lt"/>
              </a:rPr>
              <a:t>make</a:t>
            </a:r>
            <a:r>
              <a:rPr lang="es-ES">
                <a:ea typeface="+mn-lt"/>
                <a:cs typeface="+mn-lt"/>
              </a:rPr>
              <a:t> </a:t>
            </a:r>
            <a:r>
              <a:rPr lang="es-ES" err="1">
                <a:ea typeface="+mn-lt"/>
                <a:cs typeface="+mn-lt"/>
              </a:rPr>
              <a:t>the</a:t>
            </a:r>
            <a:r>
              <a:rPr lang="es-ES">
                <a:ea typeface="+mn-lt"/>
                <a:cs typeface="+mn-lt"/>
              </a:rPr>
              <a:t> </a:t>
            </a:r>
            <a:r>
              <a:rPr lang="es-ES" err="1">
                <a:ea typeface="+mn-lt"/>
                <a:cs typeface="+mn-lt"/>
              </a:rPr>
              <a:t>embedding</a:t>
            </a:r>
            <a:r>
              <a:rPr lang="es-ES">
                <a:ea typeface="+mn-lt"/>
                <a:cs typeface="+mn-lt"/>
              </a:rPr>
              <a:t> </a:t>
            </a:r>
            <a:r>
              <a:rPr lang="es-ES" err="1">
                <a:ea typeface="+mn-lt"/>
                <a:cs typeface="+mn-lt"/>
              </a:rPr>
              <a:t>of</a:t>
            </a:r>
            <a:r>
              <a:rPr lang="es-ES">
                <a:ea typeface="+mn-lt"/>
                <a:cs typeface="+mn-lt"/>
              </a:rPr>
              <a:t> </a:t>
            </a:r>
            <a:r>
              <a:rPr lang="es-ES" err="1">
                <a:ea typeface="+mn-lt"/>
                <a:cs typeface="+mn-lt"/>
              </a:rPr>
              <a:t>the</a:t>
            </a:r>
            <a:r>
              <a:rPr lang="es-ES">
                <a:ea typeface="+mn-lt"/>
                <a:cs typeface="+mn-lt"/>
              </a:rPr>
              <a:t> </a:t>
            </a:r>
            <a:r>
              <a:rPr lang="es-ES" err="1">
                <a:ea typeface="+mn-lt"/>
                <a:cs typeface="+mn-lt"/>
              </a:rPr>
              <a:t>words</a:t>
            </a:r>
            <a:r>
              <a:rPr lang="es-ES">
                <a:ea typeface="+mn-lt"/>
                <a:cs typeface="+mn-lt"/>
              </a:rPr>
              <a:t> </a:t>
            </a:r>
            <a:r>
              <a:rPr lang="es-ES" err="1">
                <a:ea typeface="+mn-lt"/>
                <a:cs typeface="+mn-lt"/>
              </a:rPr>
              <a:t>like</a:t>
            </a:r>
            <a:r>
              <a:rPr lang="es-ES">
                <a:ea typeface="+mn-lt"/>
                <a:cs typeface="+mn-lt"/>
              </a:rPr>
              <a:t> </a:t>
            </a:r>
            <a:r>
              <a:rPr lang="es-ES" err="1">
                <a:ea typeface="+mn-lt"/>
                <a:cs typeface="+mn-lt"/>
              </a:rPr>
              <a:t>using</a:t>
            </a:r>
            <a:r>
              <a:rPr lang="es-ES">
                <a:ea typeface="+mn-lt"/>
                <a:cs typeface="+mn-lt"/>
              </a:rPr>
              <a:t> </a:t>
            </a:r>
            <a:r>
              <a:rPr lang="es-ES" err="1">
                <a:ea typeface="+mn-lt"/>
                <a:cs typeface="+mn-lt"/>
              </a:rPr>
              <a:t>prebuild</a:t>
            </a:r>
            <a:r>
              <a:rPr lang="es-ES">
                <a:ea typeface="+mn-lt"/>
                <a:cs typeface="+mn-lt"/>
              </a:rPr>
              <a:t> </a:t>
            </a:r>
            <a:r>
              <a:rPr lang="es-ES" err="1">
                <a:ea typeface="+mn-lt"/>
                <a:cs typeface="+mn-lt"/>
              </a:rPr>
              <a:t>models</a:t>
            </a:r>
            <a:r>
              <a:rPr lang="es-ES">
                <a:ea typeface="+mn-lt"/>
                <a:cs typeface="+mn-lt"/>
              </a:rPr>
              <a:t> </a:t>
            </a:r>
            <a:r>
              <a:rPr lang="es-ES" err="1">
                <a:ea typeface="+mn-lt"/>
                <a:cs typeface="+mn-lt"/>
              </a:rPr>
              <a:t>optimized</a:t>
            </a:r>
            <a:r>
              <a:rPr lang="es-ES">
                <a:ea typeface="+mn-lt"/>
                <a:cs typeface="+mn-lt"/>
              </a:rPr>
              <a:t> </a:t>
            </a:r>
            <a:r>
              <a:rPr lang="es-ES" err="1">
                <a:ea typeface="+mn-lt"/>
                <a:cs typeface="+mn-lt"/>
              </a:rPr>
              <a:t>for</a:t>
            </a:r>
            <a:br>
              <a:rPr lang="es-ES">
                <a:ea typeface="+mn-lt"/>
                <a:cs typeface="+mn-lt"/>
              </a:rPr>
            </a:br>
            <a:r>
              <a:rPr lang="es-ES" err="1">
                <a:ea typeface="+mn-lt"/>
                <a:cs typeface="+mn-lt"/>
              </a:rPr>
              <a:t>that</a:t>
            </a:r>
            <a:r>
              <a:rPr lang="es-ES">
                <a:ea typeface="+mn-lt"/>
                <a:cs typeface="+mn-lt"/>
              </a:rPr>
              <a:t>. In </a:t>
            </a:r>
            <a:r>
              <a:rPr lang="es-ES" err="1">
                <a:ea typeface="+mn-lt"/>
                <a:cs typeface="+mn-lt"/>
              </a:rPr>
              <a:t>addition</a:t>
            </a:r>
            <a:r>
              <a:rPr lang="es-ES">
                <a:ea typeface="+mn-lt"/>
                <a:cs typeface="+mn-lt"/>
              </a:rPr>
              <a:t>, </a:t>
            </a:r>
            <a:r>
              <a:rPr lang="es-ES" err="1">
                <a:ea typeface="+mn-lt"/>
                <a:cs typeface="+mn-lt"/>
              </a:rPr>
              <a:t>we</a:t>
            </a:r>
            <a:r>
              <a:rPr lang="es-ES">
                <a:ea typeface="+mn-lt"/>
                <a:cs typeface="+mn-lt"/>
              </a:rPr>
              <a:t> </a:t>
            </a:r>
            <a:r>
              <a:rPr lang="es-ES" err="1">
                <a:ea typeface="+mn-lt"/>
                <a:cs typeface="+mn-lt"/>
              </a:rPr>
              <a:t>would</a:t>
            </a:r>
            <a:r>
              <a:rPr lang="es-ES">
                <a:ea typeface="+mn-lt"/>
                <a:cs typeface="+mn-lt"/>
              </a:rPr>
              <a:t> try </a:t>
            </a:r>
            <a:r>
              <a:rPr lang="es-ES" err="1">
                <a:ea typeface="+mn-lt"/>
                <a:cs typeface="+mn-lt"/>
              </a:rPr>
              <a:t>to</a:t>
            </a:r>
            <a:r>
              <a:rPr lang="es-ES">
                <a:ea typeface="+mn-lt"/>
                <a:cs typeface="+mn-lt"/>
              </a:rPr>
              <a:t> </a:t>
            </a:r>
            <a:r>
              <a:rPr lang="es-ES" err="1">
                <a:ea typeface="+mn-lt"/>
                <a:cs typeface="+mn-lt"/>
              </a:rPr>
              <a:t>gather</a:t>
            </a:r>
            <a:r>
              <a:rPr lang="es-ES">
                <a:ea typeface="+mn-lt"/>
                <a:cs typeface="+mn-lt"/>
              </a:rPr>
              <a:t> </a:t>
            </a:r>
            <a:r>
              <a:rPr lang="es-ES" err="1">
                <a:ea typeface="+mn-lt"/>
                <a:cs typeface="+mn-lt"/>
              </a:rPr>
              <a:t>even</a:t>
            </a:r>
            <a:r>
              <a:rPr lang="es-ES">
                <a:ea typeface="+mn-lt"/>
                <a:cs typeface="+mn-lt"/>
              </a:rPr>
              <a:t> more data </a:t>
            </a:r>
            <a:r>
              <a:rPr lang="es-ES" err="1">
                <a:ea typeface="+mn-lt"/>
                <a:cs typeface="+mn-lt"/>
              </a:rPr>
              <a:t>to</a:t>
            </a:r>
            <a:r>
              <a:rPr lang="es-ES">
                <a:ea typeface="+mn-lt"/>
                <a:cs typeface="+mn-lt"/>
              </a:rPr>
              <a:t> </a:t>
            </a:r>
            <a:r>
              <a:rPr lang="es-ES" err="1">
                <a:ea typeface="+mn-lt"/>
                <a:cs typeface="+mn-lt"/>
              </a:rPr>
              <a:t>improve</a:t>
            </a:r>
            <a:r>
              <a:rPr lang="es-ES">
                <a:ea typeface="+mn-lt"/>
                <a:cs typeface="+mn-lt"/>
              </a:rPr>
              <a:t> </a:t>
            </a:r>
            <a:r>
              <a:rPr lang="es-ES" err="1">
                <a:ea typeface="+mn-lt"/>
                <a:cs typeface="+mn-lt"/>
              </a:rPr>
              <a:t>the</a:t>
            </a:r>
            <a:r>
              <a:rPr lang="es-ES">
                <a:ea typeface="+mn-lt"/>
                <a:cs typeface="+mn-lt"/>
              </a:rPr>
              <a:t> </a:t>
            </a:r>
            <a:r>
              <a:rPr lang="es-ES" err="1">
                <a:ea typeface="+mn-lt"/>
                <a:cs typeface="+mn-lt"/>
              </a:rPr>
              <a:t>model</a:t>
            </a:r>
            <a:r>
              <a:rPr lang="es-ES">
                <a:ea typeface="+mn-lt"/>
                <a:cs typeface="+mn-lt"/>
              </a:rPr>
              <a:t> and </a:t>
            </a:r>
            <a:r>
              <a:rPr lang="es-ES" err="1">
                <a:ea typeface="+mn-lt"/>
                <a:cs typeface="+mn-lt"/>
              </a:rPr>
              <a:t>avoid</a:t>
            </a:r>
            <a:br>
              <a:rPr lang="es-ES">
                <a:ea typeface="+mn-lt"/>
                <a:cs typeface="+mn-lt"/>
              </a:rPr>
            </a:br>
            <a:r>
              <a:rPr lang="es-ES" err="1">
                <a:ea typeface="+mn-lt"/>
                <a:cs typeface="+mn-lt"/>
              </a:rPr>
              <a:t>overfitting</a:t>
            </a:r>
            <a:r>
              <a:rPr lang="es-ES">
                <a:ea typeface="+mn-lt"/>
                <a:cs typeface="+mn-lt"/>
              </a:rPr>
              <a:t>. </a:t>
            </a:r>
            <a:r>
              <a:rPr lang="es-ES" err="1">
                <a:ea typeface="+mn-lt"/>
                <a:cs typeface="+mn-lt"/>
              </a:rPr>
              <a:t>Last</a:t>
            </a:r>
            <a:r>
              <a:rPr lang="es-ES">
                <a:ea typeface="+mn-lt"/>
                <a:cs typeface="+mn-lt"/>
              </a:rPr>
              <a:t>, </a:t>
            </a:r>
            <a:r>
              <a:rPr lang="es-ES" err="1">
                <a:ea typeface="+mn-lt"/>
                <a:cs typeface="+mn-lt"/>
              </a:rPr>
              <a:t>we</a:t>
            </a:r>
            <a:r>
              <a:rPr lang="es-ES">
                <a:ea typeface="+mn-lt"/>
                <a:cs typeface="+mn-lt"/>
              </a:rPr>
              <a:t> </a:t>
            </a:r>
            <a:r>
              <a:rPr lang="es-ES" err="1">
                <a:ea typeface="+mn-lt"/>
                <a:cs typeface="+mn-lt"/>
              </a:rPr>
              <a:t>would</a:t>
            </a:r>
            <a:r>
              <a:rPr lang="es-ES">
                <a:ea typeface="+mn-lt"/>
                <a:cs typeface="+mn-lt"/>
              </a:rPr>
              <a:t> </a:t>
            </a:r>
            <a:r>
              <a:rPr lang="es-ES" err="1">
                <a:ea typeface="+mn-lt"/>
                <a:cs typeface="+mn-lt"/>
              </a:rPr>
              <a:t>implement</a:t>
            </a:r>
            <a:r>
              <a:rPr lang="es-ES">
                <a:ea typeface="+mn-lt"/>
                <a:cs typeface="+mn-lt"/>
              </a:rPr>
              <a:t> </a:t>
            </a:r>
            <a:r>
              <a:rPr lang="es-ES" err="1">
                <a:ea typeface="+mn-lt"/>
                <a:cs typeface="+mn-lt"/>
              </a:rPr>
              <a:t>different</a:t>
            </a:r>
            <a:r>
              <a:rPr lang="es-ES">
                <a:ea typeface="+mn-lt"/>
                <a:cs typeface="+mn-lt"/>
              </a:rPr>
              <a:t> </a:t>
            </a:r>
            <a:r>
              <a:rPr lang="es-ES" err="1">
                <a:ea typeface="+mn-lt"/>
                <a:cs typeface="+mn-lt"/>
              </a:rPr>
              <a:t>types</a:t>
            </a:r>
            <a:r>
              <a:rPr lang="es-ES">
                <a:ea typeface="+mn-lt"/>
                <a:cs typeface="+mn-lt"/>
              </a:rPr>
              <a:t> </a:t>
            </a:r>
            <a:r>
              <a:rPr lang="es-ES" err="1">
                <a:ea typeface="+mn-lt"/>
                <a:cs typeface="+mn-lt"/>
              </a:rPr>
              <a:t>of</a:t>
            </a:r>
            <a:r>
              <a:rPr lang="es-ES">
                <a:ea typeface="+mn-lt"/>
                <a:cs typeface="+mn-lt"/>
              </a:rPr>
              <a:t> neural </a:t>
            </a:r>
            <a:r>
              <a:rPr lang="es-ES" err="1">
                <a:ea typeface="+mn-lt"/>
                <a:cs typeface="+mn-lt"/>
              </a:rPr>
              <a:t>networks</a:t>
            </a:r>
            <a:r>
              <a:rPr lang="es-ES">
                <a:ea typeface="+mn-lt"/>
                <a:cs typeface="+mn-lt"/>
              </a:rPr>
              <a:t> </a:t>
            </a:r>
            <a:r>
              <a:rPr lang="es-ES" err="1">
                <a:ea typeface="+mn-lt"/>
                <a:cs typeface="+mn-lt"/>
              </a:rPr>
              <a:t>to</a:t>
            </a:r>
            <a:r>
              <a:rPr lang="es-ES">
                <a:ea typeface="+mn-lt"/>
                <a:cs typeface="+mn-lt"/>
              </a:rPr>
              <a:t> compare </a:t>
            </a:r>
            <a:r>
              <a:rPr lang="es-ES" err="1">
                <a:ea typeface="+mn-lt"/>
                <a:cs typeface="+mn-lt"/>
              </a:rPr>
              <a:t>the</a:t>
            </a:r>
            <a:r>
              <a:rPr lang="es-ES">
                <a:ea typeface="+mn-lt"/>
                <a:cs typeface="+mn-lt"/>
              </a:rPr>
              <a:t> performance, as </a:t>
            </a:r>
            <a:r>
              <a:rPr lang="es-ES" err="1">
                <a:ea typeface="+mn-lt"/>
                <a:cs typeface="+mn-lt"/>
              </a:rPr>
              <a:t>well</a:t>
            </a:r>
            <a:r>
              <a:rPr lang="es-ES">
                <a:ea typeface="+mn-lt"/>
                <a:cs typeface="+mn-lt"/>
              </a:rPr>
              <a:t> try </a:t>
            </a:r>
            <a:r>
              <a:rPr lang="es-ES" err="1">
                <a:ea typeface="+mn-lt"/>
                <a:cs typeface="+mn-lt"/>
              </a:rPr>
              <a:t>different</a:t>
            </a:r>
            <a:r>
              <a:rPr lang="es-ES">
                <a:ea typeface="+mn-lt"/>
                <a:cs typeface="+mn-lt"/>
              </a:rPr>
              <a:t> </a:t>
            </a:r>
            <a:r>
              <a:rPr lang="es-ES" err="1">
                <a:ea typeface="+mn-lt"/>
                <a:cs typeface="+mn-lt"/>
              </a:rPr>
              <a:t>parameters</a:t>
            </a:r>
            <a:r>
              <a:rPr lang="es-ES">
                <a:ea typeface="+mn-lt"/>
                <a:cs typeface="+mn-lt"/>
              </a:rPr>
              <a:t>.</a:t>
            </a:r>
            <a:endParaRPr lang="es-ES"/>
          </a:p>
          <a:p>
            <a:br>
              <a:rPr lang="es-ES">
                <a:ea typeface="+mn-lt"/>
                <a:cs typeface="+mn-lt"/>
              </a:rPr>
            </a:br>
            <a:r>
              <a:rPr lang="es-ES" err="1">
                <a:ea typeface="+mn-lt"/>
                <a:cs typeface="+mn-lt"/>
              </a:rPr>
              <a:t>Regarding</a:t>
            </a:r>
            <a:r>
              <a:rPr lang="es-ES">
                <a:ea typeface="+mn-lt"/>
                <a:cs typeface="+mn-lt"/>
              </a:rPr>
              <a:t> </a:t>
            </a:r>
            <a:r>
              <a:rPr lang="es-ES" err="1">
                <a:ea typeface="+mn-lt"/>
                <a:cs typeface="+mn-lt"/>
              </a:rPr>
              <a:t>the</a:t>
            </a:r>
            <a:r>
              <a:rPr lang="es-ES">
                <a:ea typeface="+mn-lt"/>
                <a:cs typeface="+mn-lt"/>
              </a:rPr>
              <a:t> generative </a:t>
            </a:r>
            <a:r>
              <a:rPr lang="es-ES" err="1">
                <a:ea typeface="+mn-lt"/>
                <a:cs typeface="+mn-lt"/>
              </a:rPr>
              <a:t>model</a:t>
            </a:r>
            <a:r>
              <a:rPr lang="es-ES">
                <a:ea typeface="+mn-lt"/>
                <a:cs typeface="+mn-lt"/>
              </a:rPr>
              <a:t>, </a:t>
            </a:r>
            <a:r>
              <a:rPr lang="es-ES" err="1">
                <a:ea typeface="+mn-lt"/>
                <a:cs typeface="+mn-lt"/>
              </a:rPr>
              <a:t>it</a:t>
            </a:r>
            <a:r>
              <a:rPr lang="es-ES">
                <a:ea typeface="+mn-lt"/>
                <a:cs typeface="+mn-lt"/>
              </a:rPr>
              <a:t> </a:t>
            </a:r>
            <a:r>
              <a:rPr lang="es-ES" err="1">
                <a:ea typeface="+mn-lt"/>
                <a:cs typeface="+mn-lt"/>
              </a:rPr>
              <a:t>is</a:t>
            </a:r>
            <a:r>
              <a:rPr lang="es-ES">
                <a:ea typeface="+mn-lt"/>
                <a:cs typeface="+mn-lt"/>
              </a:rPr>
              <a:t> </a:t>
            </a:r>
            <a:r>
              <a:rPr lang="es-ES" err="1">
                <a:ea typeface="+mn-lt"/>
                <a:cs typeface="+mn-lt"/>
              </a:rPr>
              <a:t>considered</a:t>
            </a:r>
            <a:r>
              <a:rPr lang="es-ES">
                <a:ea typeface="+mn-lt"/>
                <a:cs typeface="+mn-lt"/>
              </a:rPr>
              <a:t> </a:t>
            </a:r>
            <a:r>
              <a:rPr lang="es-ES" err="1">
                <a:ea typeface="+mn-lt"/>
                <a:cs typeface="+mn-lt"/>
              </a:rPr>
              <a:t>to</a:t>
            </a:r>
            <a:r>
              <a:rPr lang="es-ES">
                <a:ea typeface="+mn-lt"/>
                <a:cs typeface="+mn-lt"/>
              </a:rPr>
              <a:t> </a:t>
            </a:r>
            <a:r>
              <a:rPr lang="es-ES" err="1">
                <a:ea typeface="+mn-lt"/>
                <a:cs typeface="+mn-lt"/>
              </a:rPr>
              <a:t>get</a:t>
            </a:r>
            <a:r>
              <a:rPr lang="es-ES">
                <a:ea typeface="+mn-lt"/>
                <a:cs typeface="+mn-lt"/>
              </a:rPr>
              <a:t> </a:t>
            </a:r>
            <a:r>
              <a:rPr lang="es-ES" err="1">
                <a:ea typeface="+mn-lt"/>
                <a:cs typeface="+mn-lt"/>
              </a:rPr>
              <a:t>better</a:t>
            </a:r>
            <a:r>
              <a:rPr lang="es-ES">
                <a:ea typeface="+mn-lt"/>
                <a:cs typeface="+mn-lt"/>
              </a:rPr>
              <a:t> </a:t>
            </a:r>
            <a:r>
              <a:rPr lang="es-ES" err="1">
                <a:ea typeface="+mn-lt"/>
                <a:cs typeface="+mn-lt"/>
              </a:rPr>
              <a:t>resources</a:t>
            </a:r>
            <a:r>
              <a:rPr lang="es-ES">
                <a:ea typeface="+mn-lt"/>
                <a:cs typeface="+mn-lt"/>
              </a:rPr>
              <a:t>, </a:t>
            </a:r>
            <a:r>
              <a:rPr lang="es-ES" err="1">
                <a:ea typeface="+mn-lt"/>
                <a:cs typeface="+mn-lt"/>
              </a:rPr>
              <a:t>this</a:t>
            </a:r>
            <a:r>
              <a:rPr lang="es-ES">
                <a:ea typeface="+mn-lt"/>
                <a:cs typeface="+mn-lt"/>
              </a:rPr>
              <a:t> </a:t>
            </a:r>
            <a:r>
              <a:rPr lang="es-ES" err="1">
                <a:ea typeface="+mn-lt"/>
                <a:cs typeface="+mn-lt"/>
              </a:rPr>
              <a:t>is</a:t>
            </a:r>
            <a:r>
              <a:rPr lang="es-ES">
                <a:ea typeface="+mn-lt"/>
                <a:cs typeface="+mn-lt"/>
              </a:rPr>
              <a:t> </a:t>
            </a:r>
            <a:r>
              <a:rPr lang="es-ES" err="1">
                <a:ea typeface="+mn-lt"/>
                <a:cs typeface="+mn-lt"/>
              </a:rPr>
              <a:t>due</a:t>
            </a:r>
            <a:r>
              <a:rPr lang="es-ES">
                <a:ea typeface="+mn-lt"/>
                <a:cs typeface="+mn-lt"/>
              </a:rPr>
              <a:t> </a:t>
            </a:r>
            <a:r>
              <a:rPr lang="es-ES" err="1">
                <a:ea typeface="+mn-lt"/>
                <a:cs typeface="+mn-lt"/>
              </a:rPr>
              <a:t>the</a:t>
            </a:r>
            <a:r>
              <a:rPr lang="es-ES">
                <a:ea typeface="+mn-lt"/>
                <a:cs typeface="+mn-lt"/>
              </a:rPr>
              <a:t> </a:t>
            </a:r>
            <a:r>
              <a:rPr lang="es-ES" err="1">
                <a:ea typeface="+mn-lt"/>
                <a:cs typeface="+mn-lt"/>
              </a:rPr>
              <a:t>lack</a:t>
            </a:r>
            <a:br>
              <a:rPr lang="es-ES">
                <a:ea typeface="+mn-lt"/>
                <a:cs typeface="+mn-lt"/>
              </a:rPr>
            </a:br>
            <a:r>
              <a:rPr lang="es-ES" err="1">
                <a:ea typeface="+mn-lt"/>
                <a:cs typeface="+mn-lt"/>
              </a:rPr>
              <a:t>of</a:t>
            </a:r>
            <a:r>
              <a:rPr lang="es-ES">
                <a:ea typeface="+mn-lt"/>
                <a:cs typeface="+mn-lt"/>
              </a:rPr>
              <a:t> </a:t>
            </a:r>
            <a:r>
              <a:rPr lang="es-ES" err="1">
                <a:ea typeface="+mn-lt"/>
                <a:cs typeface="+mn-lt"/>
              </a:rPr>
              <a:t>having</a:t>
            </a:r>
            <a:r>
              <a:rPr lang="es-ES">
                <a:ea typeface="+mn-lt"/>
                <a:cs typeface="+mn-lt"/>
              </a:rPr>
              <a:t> a server </a:t>
            </a:r>
            <a:r>
              <a:rPr lang="es-ES" err="1">
                <a:ea typeface="+mn-lt"/>
                <a:cs typeface="+mn-lt"/>
              </a:rPr>
              <a:t>or</a:t>
            </a:r>
            <a:r>
              <a:rPr lang="es-ES">
                <a:ea typeface="+mn-lt"/>
                <a:cs typeface="+mn-lt"/>
              </a:rPr>
              <a:t> a </a:t>
            </a:r>
            <a:r>
              <a:rPr lang="es-ES" err="1">
                <a:ea typeface="+mn-lt"/>
                <a:cs typeface="+mn-lt"/>
              </a:rPr>
              <a:t>big</a:t>
            </a:r>
            <a:r>
              <a:rPr lang="es-ES">
                <a:ea typeface="+mn-lt"/>
                <a:cs typeface="+mn-lt"/>
              </a:rPr>
              <a:t> </a:t>
            </a:r>
            <a:r>
              <a:rPr lang="es-ES" err="1">
                <a:ea typeface="+mn-lt"/>
                <a:cs typeface="+mn-lt"/>
              </a:rPr>
              <a:t>computational</a:t>
            </a:r>
            <a:r>
              <a:rPr lang="es-ES">
                <a:ea typeface="+mn-lt"/>
                <a:cs typeface="+mn-lt"/>
              </a:rPr>
              <a:t> </a:t>
            </a:r>
            <a:r>
              <a:rPr lang="es-ES" err="1">
                <a:ea typeface="+mn-lt"/>
                <a:cs typeface="+mn-lt"/>
              </a:rPr>
              <a:t>power</a:t>
            </a:r>
            <a:r>
              <a:rPr lang="es-ES">
                <a:ea typeface="+mn-lt"/>
                <a:cs typeface="+mn-lt"/>
              </a:rPr>
              <a:t> </a:t>
            </a:r>
            <a:r>
              <a:rPr lang="es-ES" err="1">
                <a:ea typeface="+mn-lt"/>
                <a:cs typeface="+mn-lt"/>
              </a:rPr>
              <a:t>it</a:t>
            </a:r>
            <a:r>
              <a:rPr lang="es-ES">
                <a:ea typeface="+mn-lt"/>
                <a:cs typeface="+mn-lt"/>
              </a:rPr>
              <a:t> </a:t>
            </a:r>
            <a:r>
              <a:rPr lang="es-ES" err="1">
                <a:ea typeface="+mn-lt"/>
                <a:cs typeface="+mn-lt"/>
              </a:rPr>
              <a:t>was</a:t>
            </a:r>
            <a:r>
              <a:rPr lang="es-ES">
                <a:ea typeface="+mn-lt"/>
                <a:cs typeface="+mn-lt"/>
              </a:rPr>
              <a:t> </a:t>
            </a:r>
            <a:r>
              <a:rPr lang="es-ES" err="1">
                <a:ea typeface="+mn-lt"/>
                <a:cs typeface="+mn-lt"/>
              </a:rPr>
              <a:t>not</a:t>
            </a:r>
            <a:r>
              <a:rPr lang="es-ES">
                <a:ea typeface="+mn-lt"/>
                <a:cs typeface="+mn-lt"/>
              </a:rPr>
              <a:t> </a:t>
            </a:r>
            <a:r>
              <a:rPr lang="es-ES" err="1">
                <a:ea typeface="+mn-lt"/>
                <a:cs typeface="+mn-lt"/>
              </a:rPr>
              <a:t>possible</a:t>
            </a:r>
            <a:r>
              <a:rPr lang="es-ES">
                <a:ea typeface="+mn-lt"/>
                <a:cs typeface="+mn-lt"/>
              </a:rPr>
              <a:t> </a:t>
            </a:r>
            <a:r>
              <a:rPr lang="es-ES" err="1">
                <a:ea typeface="+mn-lt"/>
                <a:cs typeface="+mn-lt"/>
              </a:rPr>
              <a:t>to</a:t>
            </a:r>
            <a:r>
              <a:rPr lang="es-ES">
                <a:ea typeface="+mn-lt"/>
                <a:cs typeface="+mn-lt"/>
              </a:rPr>
              <a:t> test </a:t>
            </a:r>
            <a:r>
              <a:rPr lang="es-ES" err="1">
                <a:ea typeface="+mn-lt"/>
                <a:cs typeface="+mn-lt"/>
              </a:rPr>
              <a:t>fast</a:t>
            </a:r>
            <a:r>
              <a:rPr lang="es-ES">
                <a:ea typeface="+mn-lt"/>
                <a:cs typeface="+mn-lt"/>
              </a:rPr>
              <a:t> </a:t>
            </a:r>
            <a:r>
              <a:rPr lang="es-ES" err="1">
                <a:ea typeface="+mn-lt"/>
                <a:cs typeface="+mn-lt"/>
              </a:rPr>
              <a:t>the</a:t>
            </a:r>
            <a:r>
              <a:rPr lang="es-ES">
                <a:ea typeface="+mn-lt"/>
                <a:cs typeface="+mn-lt"/>
              </a:rPr>
              <a:t> </a:t>
            </a:r>
            <a:r>
              <a:rPr lang="es-ES" err="1">
                <a:ea typeface="+mn-lt"/>
                <a:cs typeface="+mn-lt"/>
              </a:rPr>
              <a:t>model</a:t>
            </a:r>
            <a:r>
              <a:rPr lang="es-ES">
                <a:ea typeface="+mn-lt"/>
                <a:cs typeface="+mn-lt"/>
              </a:rPr>
              <a:t> and</a:t>
            </a:r>
            <a:br>
              <a:rPr lang="es-ES">
                <a:ea typeface="+mn-lt"/>
                <a:cs typeface="+mn-lt"/>
              </a:rPr>
            </a:br>
            <a:r>
              <a:rPr lang="es-ES" err="1">
                <a:ea typeface="+mn-lt"/>
                <a:cs typeface="+mn-lt"/>
              </a:rPr>
              <a:t>avoid</a:t>
            </a:r>
            <a:r>
              <a:rPr lang="es-ES">
                <a:ea typeface="+mn-lt"/>
                <a:cs typeface="+mn-lt"/>
              </a:rPr>
              <a:t> </a:t>
            </a:r>
            <a:r>
              <a:rPr lang="es-ES" err="1">
                <a:ea typeface="+mn-lt"/>
                <a:cs typeface="+mn-lt"/>
              </a:rPr>
              <a:t>doing</a:t>
            </a:r>
            <a:r>
              <a:rPr lang="es-ES">
                <a:ea typeface="+mn-lt"/>
                <a:cs typeface="+mn-lt"/>
              </a:rPr>
              <a:t> </a:t>
            </a:r>
            <a:r>
              <a:rPr lang="es-ES" err="1">
                <a:ea typeface="+mn-lt"/>
                <a:cs typeface="+mn-lt"/>
              </a:rPr>
              <a:t>backup</a:t>
            </a:r>
            <a:r>
              <a:rPr lang="es-ES">
                <a:ea typeface="+mn-lt"/>
                <a:cs typeface="+mn-lt"/>
              </a:rPr>
              <a:t> a </a:t>
            </a:r>
            <a:r>
              <a:rPr lang="es-ES" err="1">
                <a:ea typeface="+mn-lt"/>
                <a:cs typeface="+mn-lt"/>
              </a:rPr>
              <a:t>lot</a:t>
            </a:r>
            <a:r>
              <a:rPr lang="es-ES">
                <a:ea typeface="+mn-lt"/>
                <a:cs typeface="+mn-lt"/>
              </a:rPr>
              <a:t> </a:t>
            </a:r>
            <a:r>
              <a:rPr lang="es-ES" err="1">
                <a:ea typeface="+mn-lt"/>
                <a:cs typeface="+mn-lt"/>
              </a:rPr>
              <a:t>of</a:t>
            </a:r>
            <a:r>
              <a:rPr lang="es-ES">
                <a:ea typeface="+mn-lt"/>
                <a:cs typeface="+mn-lt"/>
              </a:rPr>
              <a:t> times. In </a:t>
            </a:r>
            <a:r>
              <a:rPr lang="es-ES" err="1">
                <a:ea typeface="+mn-lt"/>
                <a:cs typeface="+mn-lt"/>
              </a:rPr>
              <a:t>addition</a:t>
            </a:r>
            <a:r>
              <a:rPr lang="es-ES">
                <a:ea typeface="+mn-lt"/>
                <a:cs typeface="+mn-lt"/>
              </a:rPr>
              <a:t>, </a:t>
            </a:r>
            <a:r>
              <a:rPr lang="es-ES" err="1">
                <a:ea typeface="+mn-lt"/>
                <a:cs typeface="+mn-lt"/>
              </a:rPr>
              <a:t>we</a:t>
            </a:r>
            <a:r>
              <a:rPr lang="es-ES">
                <a:ea typeface="+mn-lt"/>
                <a:cs typeface="+mn-lt"/>
              </a:rPr>
              <a:t> </a:t>
            </a:r>
            <a:r>
              <a:rPr lang="es-ES" err="1">
                <a:ea typeface="+mn-lt"/>
                <a:cs typeface="+mn-lt"/>
              </a:rPr>
              <a:t>would</a:t>
            </a:r>
            <a:r>
              <a:rPr lang="es-ES">
                <a:ea typeface="+mn-lt"/>
                <a:cs typeface="+mn-lt"/>
              </a:rPr>
              <a:t> </a:t>
            </a:r>
            <a:r>
              <a:rPr lang="es-ES" err="1">
                <a:ea typeface="+mn-lt"/>
                <a:cs typeface="+mn-lt"/>
              </a:rPr>
              <a:t>possible</a:t>
            </a:r>
            <a:r>
              <a:rPr lang="es-ES">
                <a:ea typeface="+mn-lt"/>
                <a:cs typeface="+mn-lt"/>
              </a:rPr>
              <a:t> try </a:t>
            </a:r>
            <a:r>
              <a:rPr lang="es-ES" err="1">
                <a:ea typeface="+mn-lt"/>
                <a:cs typeface="+mn-lt"/>
              </a:rPr>
              <a:t>to</a:t>
            </a:r>
            <a:r>
              <a:rPr lang="es-ES">
                <a:ea typeface="+mn-lt"/>
                <a:cs typeface="+mn-lt"/>
              </a:rPr>
              <a:t> use a </a:t>
            </a:r>
            <a:r>
              <a:rPr lang="es-ES" err="1">
                <a:ea typeface="+mn-lt"/>
                <a:cs typeface="+mn-lt"/>
              </a:rPr>
              <a:t>different</a:t>
            </a:r>
            <a:br>
              <a:rPr lang="es-ES">
                <a:ea typeface="+mn-lt"/>
                <a:cs typeface="+mn-lt"/>
              </a:rPr>
            </a:br>
            <a:r>
              <a:rPr lang="es-ES" err="1">
                <a:ea typeface="+mn-lt"/>
                <a:cs typeface="+mn-lt"/>
              </a:rPr>
              <a:t>architectures</a:t>
            </a:r>
            <a:r>
              <a:rPr lang="es-ES">
                <a:ea typeface="+mn-lt"/>
                <a:cs typeface="+mn-lt"/>
              </a:rPr>
              <a:t> </a:t>
            </a:r>
            <a:r>
              <a:rPr lang="es-ES" err="1">
                <a:ea typeface="+mn-lt"/>
                <a:cs typeface="+mn-lt"/>
              </a:rPr>
              <a:t>for</a:t>
            </a:r>
            <a:r>
              <a:rPr lang="es-ES">
                <a:ea typeface="+mn-lt"/>
                <a:cs typeface="+mn-lt"/>
              </a:rPr>
              <a:t> </a:t>
            </a:r>
            <a:r>
              <a:rPr lang="es-ES" err="1">
                <a:ea typeface="+mn-lt"/>
                <a:cs typeface="+mn-lt"/>
              </a:rPr>
              <a:t>the</a:t>
            </a:r>
            <a:r>
              <a:rPr lang="es-ES">
                <a:ea typeface="+mn-lt"/>
                <a:cs typeface="+mn-lt"/>
              </a:rPr>
              <a:t> </a:t>
            </a:r>
            <a:r>
              <a:rPr lang="es-ES" err="1">
                <a:ea typeface="+mn-lt"/>
                <a:cs typeface="+mn-lt"/>
              </a:rPr>
              <a:t>processing</a:t>
            </a:r>
            <a:r>
              <a:rPr lang="es-ES">
                <a:ea typeface="+mn-lt"/>
                <a:cs typeface="+mn-lt"/>
              </a:rPr>
              <a:t> as </a:t>
            </a:r>
            <a:r>
              <a:rPr lang="es-ES" err="1">
                <a:ea typeface="+mn-lt"/>
                <a:cs typeface="+mn-lt"/>
              </a:rPr>
              <a:t>well</a:t>
            </a:r>
            <a:r>
              <a:rPr lang="es-ES">
                <a:ea typeface="+mn-lt"/>
                <a:cs typeface="+mn-lt"/>
              </a:rPr>
              <a:t> as try </a:t>
            </a:r>
            <a:r>
              <a:rPr lang="es-ES" err="1">
                <a:ea typeface="+mn-lt"/>
                <a:cs typeface="+mn-lt"/>
              </a:rPr>
              <a:t>others</a:t>
            </a:r>
            <a:r>
              <a:rPr lang="es-ES">
                <a:ea typeface="+mn-lt"/>
                <a:cs typeface="+mn-lt"/>
              </a:rPr>
              <a:t> neural </a:t>
            </a:r>
            <a:r>
              <a:rPr lang="es-ES" err="1">
                <a:ea typeface="+mn-lt"/>
                <a:cs typeface="+mn-lt"/>
              </a:rPr>
              <a:t>networks</a:t>
            </a:r>
            <a:r>
              <a:rPr lang="es-ES">
                <a:ea typeface="+mn-lt"/>
                <a:cs typeface="+mn-lt"/>
              </a:rPr>
              <a:t> </a:t>
            </a:r>
            <a:r>
              <a:rPr lang="es-ES" err="1">
                <a:ea typeface="+mn-lt"/>
                <a:cs typeface="+mn-lt"/>
              </a:rPr>
              <a:t>that</a:t>
            </a:r>
            <a:r>
              <a:rPr lang="es-ES">
                <a:ea typeface="+mn-lt"/>
                <a:cs typeface="+mn-lt"/>
              </a:rPr>
              <a:t> </a:t>
            </a:r>
            <a:r>
              <a:rPr lang="es-ES" err="1">
                <a:ea typeface="+mn-lt"/>
                <a:cs typeface="+mn-lt"/>
              </a:rPr>
              <a:t>could</a:t>
            </a:r>
            <a:r>
              <a:rPr lang="es-ES">
                <a:ea typeface="+mn-lt"/>
                <a:cs typeface="+mn-lt"/>
              </a:rPr>
              <a:t> </a:t>
            </a:r>
            <a:r>
              <a:rPr lang="es-ES" err="1">
                <a:ea typeface="+mn-lt"/>
                <a:cs typeface="+mn-lt"/>
              </a:rPr>
              <a:t>make</a:t>
            </a:r>
            <a:r>
              <a:rPr lang="es-ES">
                <a:ea typeface="+mn-lt"/>
                <a:cs typeface="+mn-lt"/>
              </a:rPr>
              <a:t> a </a:t>
            </a:r>
            <a:r>
              <a:rPr lang="es-ES" err="1">
                <a:ea typeface="+mn-lt"/>
                <a:cs typeface="+mn-lt"/>
              </a:rPr>
              <a:t>better</a:t>
            </a:r>
            <a:br>
              <a:rPr lang="es-ES">
                <a:ea typeface="+mn-lt"/>
                <a:cs typeface="+mn-lt"/>
              </a:rPr>
            </a:br>
            <a:r>
              <a:rPr lang="es-ES" err="1">
                <a:ea typeface="+mn-lt"/>
                <a:cs typeface="+mn-lt"/>
              </a:rPr>
              <a:t>job</a:t>
            </a:r>
            <a:r>
              <a:rPr lang="es-ES">
                <a:ea typeface="+mn-lt"/>
                <a:cs typeface="+mn-lt"/>
              </a:rPr>
              <a:t>. </a:t>
            </a:r>
            <a:br>
              <a:rPr lang="es-ES">
                <a:ea typeface="+mn-lt"/>
                <a:cs typeface="+mn-lt"/>
              </a:rPr>
            </a:br>
            <a:endParaRPr lang="es-ES">
              <a:ea typeface="+mn-lt"/>
              <a:cs typeface="+mn-lt"/>
            </a:endParaRPr>
          </a:p>
        </p:txBody>
      </p:sp>
    </p:spTree>
    <p:extLst>
      <p:ext uri="{BB962C8B-B14F-4D97-AF65-F5344CB8AC3E}">
        <p14:creationId xmlns:p14="http://schemas.microsoft.com/office/powerpoint/2010/main" val="2926651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A082E5AA-6E5F-4FCC-8C41-11E32F833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F755DA8-3F49-496F-858D-84E7CA764EE2}"/>
              </a:ext>
            </a:extLst>
          </p:cNvPr>
          <p:cNvSpPr>
            <a:spLocks noGrp="1"/>
          </p:cNvSpPr>
          <p:nvPr>
            <p:ph type="title"/>
          </p:nvPr>
        </p:nvSpPr>
        <p:spPr>
          <a:xfrm>
            <a:off x="517870" y="976160"/>
            <a:ext cx="5021183" cy="5270190"/>
          </a:xfrm>
        </p:spPr>
        <p:txBody>
          <a:bodyPr>
            <a:normAutofit/>
          </a:bodyPr>
          <a:lstStyle/>
          <a:p>
            <a:r>
              <a:rPr lang="es-MX" err="1"/>
              <a:t>Introduction</a:t>
            </a:r>
            <a:endParaRPr lang="es-MX"/>
          </a:p>
        </p:txBody>
      </p:sp>
      <p:sp>
        <p:nvSpPr>
          <p:cNvPr id="17" name="Rectangle 11">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3">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8309D152-026D-4727-A939-741D89D4CB36}"/>
              </a:ext>
            </a:extLst>
          </p:cNvPr>
          <p:cNvSpPr>
            <a:spLocks noGrp="1"/>
          </p:cNvSpPr>
          <p:nvPr>
            <p:ph idx="1"/>
          </p:nvPr>
        </p:nvSpPr>
        <p:spPr>
          <a:xfrm>
            <a:off x="6662168" y="976161"/>
            <a:ext cx="4945183" cy="2333440"/>
          </a:xfrm>
        </p:spPr>
        <p:txBody>
          <a:bodyPr>
            <a:normAutofit/>
          </a:bodyPr>
          <a:lstStyle/>
          <a:p>
            <a:r>
              <a:rPr lang="en-US"/>
              <a:t>Creation of a toxic classifier and tweet generation system that uses natural language processing, business intelligence, and machine learning trending techniques. </a:t>
            </a:r>
          </a:p>
          <a:p>
            <a:endParaRPr lang="en-US"/>
          </a:p>
          <a:p>
            <a:endParaRPr lang="es-MX"/>
          </a:p>
        </p:txBody>
      </p:sp>
      <p:pic>
        <p:nvPicPr>
          <p:cNvPr id="5" name="Imagen 4" descr="Diagrama&#10;&#10;Descripción generada automáticamente con confianza baja">
            <a:extLst>
              <a:ext uri="{FF2B5EF4-FFF2-40B4-BE49-F238E27FC236}">
                <a16:creationId xmlns:a16="http://schemas.microsoft.com/office/drawing/2014/main" id="{88645139-FBBB-4177-A9B4-FDA0FA83F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70" y="3548400"/>
            <a:ext cx="10236766" cy="2762685"/>
          </a:xfrm>
          <a:prstGeom prst="rect">
            <a:avLst/>
          </a:prstGeom>
        </p:spPr>
      </p:pic>
    </p:spTree>
    <p:extLst>
      <p:ext uri="{BB962C8B-B14F-4D97-AF65-F5344CB8AC3E}">
        <p14:creationId xmlns:p14="http://schemas.microsoft.com/office/powerpoint/2010/main" val="624084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51AC7F9-1FBE-4384-A7F0-9111DA86E049}"/>
              </a:ext>
            </a:extLst>
          </p:cNvPr>
          <p:cNvSpPr>
            <a:spLocks noGrp="1"/>
          </p:cNvSpPr>
          <p:nvPr>
            <p:ph type="title"/>
          </p:nvPr>
        </p:nvSpPr>
        <p:spPr>
          <a:xfrm>
            <a:off x="517870" y="976160"/>
            <a:ext cx="5021183" cy="1934172"/>
          </a:xfrm>
        </p:spPr>
        <p:txBody>
          <a:bodyPr>
            <a:normAutofit/>
          </a:bodyPr>
          <a:lstStyle/>
          <a:p>
            <a:r>
              <a:rPr lang="es-MX"/>
              <a:t>Business </a:t>
            </a:r>
            <a:r>
              <a:rPr lang="es-MX" err="1"/>
              <a:t>Understanding</a:t>
            </a:r>
            <a:endParaRPr lang="es-MX"/>
          </a:p>
        </p:txBody>
      </p:sp>
      <p:sp>
        <p:nvSpPr>
          <p:cNvPr id="73" name="Rectangle 72">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585C5C9D-FD41-4101-AF43-626BB14D6498}"/>
              </a:ext>
            </a:extLst>
          </p:cNvPr>
          <p:cNvSpPr>
            <a:spLocks noGrp="1"/>
          </p:cNvSpPr>
          <p:nvPr>
            <p:ph idx="1"/>
          </p:nvPr>
        </p:nvSpPr>
        <p:spPr>
          <a:xfrm>
            <a:off x="517870" y="3172570"/>
            <a:ext cx="4945183" cy="3016294"/>
          </a:xfrm>
        </p:spPr>
        <p:txBody>
          <a:bodyPr>
            <a:normAutofit/>
          </a:bodyPr>
          <a:lstStyle/>
          <a:p>
            <a:r>
              <a:rPr lang="es-MX"/>
              <a:t>Objective: Generates a classifier about toxic tweets and a generative tweet system</a:t>
            </a:r>
          </a:p>
          <a:p>
            <a:endParaRPr lang="es-MX"/>
          </a:p>
          <a:p>
            <a:r>
              <a:rPr lang="es-MX"/>
              <a:t>Sucess Criteria: The classifier must be able to clasify the tweets correctly, and the generative tweet system must generate a new tweet using a toxic tweets as a basis.</a:t>
            </a:r>
          </a:p>
        </p:txBody>
      </p:sp>
      <p:pic>
        <p:nvPicPr>
          <p:cNvPr id="1026" name="Picture 2" descr="Business Understanding 5 Steps Process Brain | PowerPoint Slide Clipart |  Example of Great PPT | Presentations PPT Graphics">
            <a:extLst>
              <a:ext uri="{FF2B5EF4-FFF2-40B4-BE49-F238E27FC236}">
                <a16:creationId xmlns:a16="http://schemas.microsoft.com/office/drawing/2014/main" id="{96C14515-9035-4A02-8E2D-E87A63ACD0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62168" y="2320719"/>
            <a:ext cx="5028041" cy="377103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8290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23F9191-ED89-4F61-8B8F-97E567D96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F77BD51-F874-496A-BD82-B764066EDD00}"/>
              </a:ext>
            </a:extLst>
          </p:cNvPr>
          <p:cNvSpPr>
            <a:spLocks noGrp="1"/>
          </p:cNvSpPr>
          <p:nvPr>
            <p:ph type="title"/>
          </p:nvPr>
        </p:nvSpPr>
        <p:spPr>
          <a:xfrm>
            <a:off x="517868" y="976160"/>
            <a:ext cx="6144231" cy="1934172"/>
          </a:xfrm>
        </p:spPr>
        <p:txBody>
          <a:bodyPr vert="horz" lIns="91440" tIns="45720" rIns="91440" bIns="45720" rtlCol="0" anchor="t">
            <a:normAutofit/>
          </a:bodyPr>
          <a:lstStyle/>
          <a:p>
            <a:r>
              <a:rPr lang="en-US"/>
              <a:t>Current Solutions</a:t>
            </a:r>
          </a:p>
        </p:txBody>
      </p:sp>
      <p:sp>
        <p:nvSpPr>
          <p:cNvPr id="75" name="Rectangle 74">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8379" y="610900"/>
            <a:ext cx="393922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Machine learning con TensorFlow y Keras en Python">
            <a:extLst>
              <a:ext uri="{FF2B5EF4-FFF2-40B4-BE49-F238E27FC236}">
                <a16:creationId xmlns:a16="http://schemas.microsoft.com/office/drawing/2014/main" id="{44038582-5304-49D2-B9C7-362C3956EF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33" r="3" b="7136"/>
          <a:stretch/>
        </p:blipFill>
        <p:spPr bwMode="auto">
          <a:xfrm>
            <a:off x="517868" y="3102455"/>
            <a:ext cx="6144231" cy="3125836"/>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90A1FC83-A9DC-4212-B4DB-3F065608823E}"/>
              </a:ext>
            </a:extLst>
          </p:cNvPr>
          <p:cNvSpPr txBox="1"/>
          <p:nvPr/>
        </p:nvSpPr>
        <p:spPr>
          <a:xfrm>
            <a:off x="7746477" y="976160"/>
            <a:ext cx="3927651" cy="5212704"/>
          </a:xfrm>
          <a:prstGeom prst="rect">
            <a:avLst/>
          </a:prstGeom>
        </p:spPr>
        <p:txBody>
          <a:bodyPr vert="horz" lIns="91440" tIns="45720" rIns="91440" bIns="45720" rtlCol="0">
            <a:normAutofit/>
          </a:bodyPr>
          <a:lstStyle/>
          <a:p>
            <a:pPr>
              <a:lnSpc>
                <a:spcPct val="110000"/>
              </a:lnSpc>
              <a:spcAft>
                <a:spcPts val="800"/>
              </a:spcAft>
              <a:buFont typeface="Arial" panose="020B0604020202020204" pitchFamily="34" charset="0"/>
            </a:pPr>
            <a:r>
              <a:rPr lang="en-US" sz="2000" b="1">
                <a:effectLst/>
              </a:rPr>
              <a:t>Current solution</a:t>
            </a:r>
            <a:endParaRPr lang="en-US" sz="2000">
              <a:effectLst/>
            </a:endParaRPr>
          </a:p>
          <a:p>
            <a:pPr marL="342900" lvl="0" indent="-342900">
              <a:lnSpc>
                <a:spcPct val="110000"/>
              </a:lnSpc>
              <a:buFont typeface="Arial" panose="020B0604020202020204" pitchFamily="34" charset="0"/>
              <a:buChar char=""/>
            </a:pPr>
            <a:r>
              <a:rPr lang="en-US" sz="2000">
                <a:effectLst/>
              </a:rPr>
              <a:t>Creation and use of a deep learning classifier and generative model with Keras, Tensorflow and NLP libraries.</a:t>
            </a:r>
          </a:p>
          <a:p>
            <a:pPr marL="342900" lvl="0" indent="-342900">
              <a:lnSpc>
                <a:spcPct val="110000"/>
              </a:lnSpc>
              <a:buFont typeface="Arial" panose="020B0604020202020204" pitchFamily="34" charset="0"/>
              <a:buChar char=""/>
            </a:pPr>
            <a:r>
              <a:rPr lang="en-US" sz="2000">
                <a:effectLst/>
              </a:rPr>
              <a:t>Use of the official Twitter API for the extraction of tweeters in real time, as well as their storage in MYSQL. To later connect MYSQL with Tableau and build the dashboard.</a:t>
            </a:r>
          </a:p>
          <a:p>
            <a:pPr marL="342900" lvl="0" indent="-342900">
              <a:lnSpc>
                <a:spcPct val="110000"/>
              </a:lnSpc>
              <a:spcAft>
                <a:spcPts val="800"/>
              </a:spcAft>
              <a:buFont typeface="Arial" panose="020B0604020202020204" pitchFamily="34" charset="0"/>
              <a:buChar char=""/>
            </a:pPr>
            <a:r>
              <a:rPr lang="en-US" sz="2000">
                <a:effectLst/>
              </a:rPr>
              <a:t>Report on work cycle and presentation of results.</a:t>
            </a:r>
          </a:p>
        </p:txBody>
      </p:sp>
    </p:spTree>
    <p:extLst>
      <p:ext uri="{BB962C8B-B14F-4D97-AF65-F5344CB8AC3E}">
        <p14:creationId xmlns:p14="http://schemas.microsoft.com/office/powerpoint/2010/main" val="384675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F8E8CD7-D506-4B13-BE8C-8D75D557DB46}"/>
              </a:ext>
            </a:extLst>
          </p:cNvPr>
          <p:cNvSpPr>
            <a:spLocks noGrp="1"/>
          </p:cNvSpPr>
          <p:nvPr>
            <p:ph type="title"/>
          </p:nvPr>
        </p:nvSpPr>
        <p:spPr>
          <a:xfrm>
            <a:off x="517868" y="976160"/>
            <a:ext cx="6144231" cy="1934172"/>
          </a:xfrm>
        </p:spPr>
        <p:txBody>
          <a:bodyPr>
            <a:normAutofit/>
          </a:bodyPr>
          <a:lstStyle/>
          <a:p>
            <a:r>
              <a:rPr lang="es-MX"/>
              <a:t>Technologies</a:t>
            </a:r>
            <a:br>
              <a:rPr lang="es-MX"/>
            </a:br>
            <a:endParaRPr lang="es-MX"/>
          </a:p>
        </p:txBody>
      </p:sp>
      <p:sp>
        <p:nvSpPr>
          <p:cNvPr id="73" name="Rectangle 72">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8379" y="610900"/>
            <a:ext cx="393922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Top 13 Python Libraries | Python Libraries For Data science">
            <a:extLst>
              <a:ext uri="{FF2B5EF4-FFF2-40B4-BE49-F238E27FC236}">
                <a16:creationId xmlns:a16="http://schemas.microsoft.com/office/drawing/2014/main" id="{759FD13C-FC7C-4D35-B0B0-B03C2B8C9E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7868" y="3094734"/>
            <a:ext cx="6144231" cy="3133557"/>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BAF1572C-83BA-4C09-AE9C-0EC51EC4CD40}"/>
              </a:ext>
            </a:extLst>
          </p:cNvPr>
          <p:cNvSpPr>
            <a:spLocks noGrp="1"/>
          </p:cNvSpPr>
          <p:nvPr>
            <p:ph idx="1"/>
          </p:nvPr>
        </p:nvSpPr>
        <p:spPr>
          <a:xfrm>
            <a:off x="7746477" y="976160"/>
            <a:ext cx="3927651" cy="5212704"/>
          </a:xfrm>
        </p:spPr>
        <p:txBody>
          <a:bodyPr>
            <a:normAutofit/>
          </a:bodyPr>
          <a:lstStyle/>
          <a:p>
            <a:pPr marL="342900" indent="-342900">
              <a:buFont typeface="Arial" panose="020B0604020202020204" pitchFamily="34" charset="0"/>
              <a:buChar char="•"/>
            </a:pPr>
            <a:r>
              <a:rPr lang="es-MX"/>
              <a:t>Python</a:t>
            </a:r>
          </a:p>
          <a:p>
            <a:pPr marL="342900" indent="-342900">
              <a:buFont typeface="Arial" panose="020B0604020202020204" pitchFamily="34" charset="0"/>
              <a:buChar char="•"/>
            </a:pPr>
            <a:r>
              <a:rPr lang="es-MX"/>
              <a:t>Scikit Learn</a:t>
            </a:r>
          </a:p>
          <a:p>
            <a:pPr marL="342900" indent="-342900">
              <a:buFont typeface="Arial" panose="020B0604020202020204" pitchFamily="34" charset="0"/>
              <a:buChar char="•"/>
            </a:pPr>
            <a:r>
              <a:rPr lang="es-MX"/>
              <a:t>Keras</a:t>
            </a:r>
          </a:p>
          <a:p>
            <a:pPr marL="342900" indent="-342900">
              <a:buFont typeface="Arial" panose="020B0604020202020204" pitchFamily="34" charset="0"/>
              <a:buChar char="•"/>
            </a:pPr>
            <a:r>
              <a:rPr lang="es-MX"/>
              <a:t>Tensorflow</a:t>
            </a:r>
          </a:p>
          <a:p>
            <a:pPr marL="342900" indent="-342900">
              <a:buFont typeface="Arial" panose="020B0604020202020204" pitchFamily="34" charset="0"/>
              <a:buChar char="•"/>
            </a:pPr>
            <a:r>
              <a:rPr lang="es-MX"/>
              <a:t>Jupyter Notebook</a:t>
            </a:r>
          </a:p>
          <a:p>
            <a:pPr marL="342900" indent="-342900">
              <a:buFont typeface="Arial" panose="020B0604020202020204" pitchFamily="34" charset="0"/>
              <a:buChar char="•"/>
            </a:pPr>
            <a:r>
              <a:rPr lang="es-MX"/>
              <a:t>Tableau</a:t>
            </a:r>
          </a:p>
          <a:p>
            <a:pPr marL="342900" indent="-342900">
              <a:buFont typeface="Arial" panose="020B0604020202020204" pitchFamily="34" charset="0"/>
              <a:buChar char="•"/>
            </a:pPr>
            <a:r>
              <a:rPr lang="es-MX"/>
              <a:t>Selenium</a:t>
            </a:r>
          </a:p>
          <a:p>
            <a:pPr marL="342900" indent="-342900">
              <a:buFont typeface="Arial" panose="020B0604020202020204" pitchFamily="34" charset="0"/>
              <a:buChar char="•"/>
            </a:pPr>
            <a:r>
              <a:rPr lang="es-MX"/>
              <a:t>Tweeter API</a:t>
            </a:r>
          </a:p>
          <a:p>
            <a:pPr marL="342900" indent="-342900">
              <a:buFont typeface="Arial" panose="020B0604020202020204" pitchFamily="34" charset="0"/>
              <a:buChar char="•"/>
            </a:pPr>
            <a:r>
              <a:rPr lang="es-MX"/>
              <a:t>Colab</a:t>
            </a:r>
          </a:p>
        </p:txBody>
      </p:sp>
    </p:spTree>
    <p:extLst>
      <p:ext uri="{BB962C8B-B14F-4D97-AF65-F5344CB8AC3E}">
        <p14:creationId xmlns:p14="http://schemas.microsoft.com/office/powerpoint/2010/main" val="3351410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7F9EC8-0E2C-4023-9DD1-73BEF6B80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5B40ACC-3C1C-44B3-BE6F-9366F2ABD050}"/>
              </a:ext>
            </a:extLst>
          </p:cNvPr>
          <p:cNvSpPr>
            <a:spLocks noGrp="1"/>
          </p:cNvSpPr>
          <p:nvPr>
            <p:ph type="ctrTitle"/>
          </p:nvPr>
        </p:nvSpPr>
        <p:spPr>
          <a:xfrm>
            <a:off x="517871" y="978408"/>
            <a:ext cx="5037174" cy="2591969"/>
          </a:xfrm>
        </p:spPr>
        <p:txBody>
          <a:bodyPr anchor="t">
            <a:normAutofit/>
          </a:bodyPr>
          <a:lstStyle/>
          <a:p>
            <a:r>
              <a:rPr lang="es-MX" dirty="0" err="1"/>
              <a:t>Workflow</a:t>
            </a:r>
            <a:endParaRPr lang="es-MX" dirty="0"/>
          </a:p>
        </p:txBody>
      </p:sp>
      <p:sp>
        <p:nvSpPr>
          <p:cNvPr id="12" name="Rectangle 11">
            <a:extLst>
              <a:ext uri="{FF2B5EF4-FFF2-40B4-BE49-F238E27FC236}">
                <a16:creationId xmlns:a16="http://schemas.microsoft.com/office/drawing/2014/main" id="{AACEB7BF-F8E5-4078-97E4-4276495F2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agrama, Escala de tiempo&#10;&#10;Descripción generada automáticamente">
            <a:extLst>
              <a:ext uri="{FF2B5EF4-FFF2-40B4-BE49-F238E27FC236}">
                <a16:creationId xmlns:a16="http://schemas.microsoft.com/office/drawing/2014/main" id="{BEB99489-DA1B-4FA5-AF03-828C02CE0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0240" y="657369"/>
            <a:ext cx="2172139" cy="5430348"/>
          </a:xfrm>
          <a:prstGeom prst="rect">
            <a:avLst/>
          </a:prstGeom>
        </p:spPr>
      </p:pic>
      <p:sp>
        <p:nvSpPr>
          <p:cNvPr id="14" name="Rectangle 13">
            <a:extLst>
              <a:ext uri="{FF2B5EF4-FFF2-40B4-BE49-F238E27FC236}">
                <a16:creationId xmlns:a16="http://schemas.microsoft.com/office/drawing/2014/main" id="{C0301BA4-10E6-44CC-9EEC-727EDF3BC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4002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51AC7F9-1FBE-4384-A7F0-9111DA86E049}"/>
              </a:ext>
            </a:extLst>
          </p:cNvPr>
          <p:cNvSpPr>
            <a:spLocks noGrp="1"/>
          </p:cNvSpPr>
          <p:nvPr>
            <p:ph type="title"/>
          </p:nvPr>
        </p:nvSpPr>
        <p:spPr>
          <a:xfrm>
            <a:off x="521208" y="976160"/>
            <a:ext cx="11155680" cy="1636411"/>
          </a:xfrm>
        </p:spPr>
        <p:txBody>
          <a:bodyPr>
            <a:normAutofit/>
          </a:bodyPr>
          <a:lstStyle/>
          <a:p>
            <a:r>
              <a:rPr lang="es-MX"/>
              <a:t>Data </a:t>
            </a:r>
            <a:r>
              <a:rPr lang="es-MX" err="1"/>
              <a:t>Understanding</a:t>
            </a:r>
            <a:endParaRPr lang="es-MX"/>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7C4D3A1C-90D7-4E9A-8CFF-D99660569F45}"/>
              </a:ext>
            </a:extLst>
          </p:cNvPr>
          <p:cNvGraphicFramePr>
            <a:graphicFrameLocks noGrp="1"/>
          </p:cNvGraphicFramePr>
          <p:nvPr>
            <p:ph idx="1"/>
            <p:extLst>
              <p:ext uri="{D42A27DB-BD31-4B8C-83A1-F6EECF244321}">
                <p14:modId xmlns:p14="http://schemas.microsoft.com/office/powerpoint/2010/main" val="423971629"/>
              </p:ext>
            </p:extLst>
          </p:nvPr>
        </p:nvGraphicFramePr>
        <p:xfrm>
          <a:off x="528320" y="2780521"/>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040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25211AD-89B3-463A-9630-4FCDA03D021A}"/>
              </a:ext>
            </a:extLst>
          </p:cNvPr>
          <p:cNvSpPr>
            <a:spLocks noGrp="1"/>
          </p:cNvSpPr>
          <p:nvPr>
            <p:ph type="title"/>
          </p:nvPr>
        </p:nvSpPr>
        <p:spPr>
          <a:xfrm>
            <a:off x="521208" y="976160"/>
            <a:ext cx="11155680" cy="1636411"/>
          </a:xfrm>
        </p:spPr>
        <p:txBody>
          <a:bodyPr>
            <a:normAutofit/>
          </a:bodyPr>
          <a:lstStyle/>
          <a:p>
            <a:r>
              <a:rPr lang="es-MX"/>
              <a:t>Data </a:t>
            </a:r>
            <a:r>
              <a:rPr lang="es-MX" err="1"/>
              <a:t>Preparation</a:t>
            </a:r>
            <a:endParaRPr lang="es-MX"/>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7BCCA2F2-6C13-4D91-BEC3-A49164FBE962}"/>
              </a:ext>
            </a:extLst>
          </p:cNvPr>
          <p:cNvGraphicFramePr>
            <a:graphicFrameLocks noGrp="1"/>
          </p:cNvGraphicFramePr>
          <p:nvPr>
            <p:ph idx="1"/>
            <p:extLst>
              <p:ext uri="{D42A27DB-BD31-4B8C-83A1-F6EECF244321}">
                <p14:modId xmlns:p14="http://schemas.microsoft.com/office/powerpoint/2010/main" val="2902037565"/>
              </p:ext>
            </p:extLst>
          </p:nvPr>
        </p:nvGraphicFramePr>
        <p:xfrm>
          <a:off x="528320" y="2780521"/>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5609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1AC7F9-1FBE-4384-A7F0-9111DA86E049}"/>
              </a:ext>
            </a:extLst>
          </p:cNvPr>
          <p:cNvSpPr>
            <a:spLocks noGrp="1"/>
          </p:cNvSpPr>
          <p:nvPr>
            <p:ph type="title"/>
          </p:nvPr>
        </p:nvSpPr>
        <p:spPr>
          <a:xfrm>
            <a:off x="517869" y="978409"/>
            <a:ext cx="11329573" cy="1062426"/>
          </a:xfrm>
        </p:spPr>
        <p:txBody>
          <a:bodyPr/>
          <a:lstStyle/>
          <a:p>
            <a:r>
              <a:rPr lang="es-MX" err="1"/>
              <a:t>Modeling</a:t>
            </a:r>
            <a:endParaRPr lang="es-MX"/>
          </a:p>
        </p:txBody>
      </p:sp>
      <p:sp>
        <p:nvSpPr>
          <p:cNvPr id="3" name="Marcador de contenido 2">
            <a:extLst>
              <a:ext uri="{FF2B5EF4-FFF2-40B4-BE49-F238E27FC236}">
                <a16:creationId xmlns:a16="http://schemas.microsoft.com/office/drawing/2014/main" id="{585C5C9D-FD41-4101-AF43-626BB14D6498}"/>
              </a:ext>
            </a:extLst>
          </p:cNvPr>
          <p:cNvSpPr>
            <a:spLocks noGrp="1"/>
          </p:cNvSpPr>
          <p:nvPr>
            <p:ph idx="1"/>
          </p:nvPr>
        </p:nvSpPr>
        <p:spPr>
          <a:xfrm>
            <a:off x="389107" y="1835815"/>
            <a:ext cx="3861422" cy="4043775"/>
          </a:xfrm>
        </p:spPr>
        <p:txBody>
          <a:bodyPr>
            <a:normAutofit fontScale="85000" lnSpcReduction="20000"/>
          </a:bodyPr>
          <a:lstStyle/>
          <a:p>
            <a:r>
              <a:rPr lang="es-MX" sz="5000" err="1"/>
              <a:t>Classifier</a:t>
            </a:r>
            <a:r>
              <a:rPr lang="es-MX" sz="5000"/>
              <a:t> </a:t>
            </a:r>
            <a:r>
              <a:rPr lang="es-MX" sz="5000" err="1"/>
              <a:t>System</a:t>
            </a:r>
            <a:endParaRPr lang="es-MX" sz="5000"/>
          </a:p>
          <a:p>
            <a:endParaRPr lang="es-MX"/>
          </a:p>
          <a:p>
            <a:r>
              <a:rPr lang="es-MX" err="1"/>
              <a:t>Parameters</a:t>
            </a:r>
            <a:r>
              <a:rPr lang="es-MX"/>
              <a:t>:</a:t>
            </a:r>
          </a:p>
          <a:p>
            <a:r>
              <a:rPr lang="en-US"/>
              <a:t>Model Type: Sequential</a:t>
            </a:r>
          </a:p>
          <a:p>
            <a:r>
              <a:rPr lang="en-US"/>
              <a:t>o LSM: 128</a:t>
            </a:r>
          </a:p>
          <a:p>
            <a:r>
              <a:rPr lang="en-US"/>
              <a:t>o Dropout layers 1 and 2: 0.8</a:t>
            </a:r>
          </a:p>
          <a:p>
            <a:r>
              <a:rPr lang="en-US"/>
              <a:t>o Dropout layers 3 and 4: 0.7</a:t>
            </a:r>
          </a:p>
          <a:p>
            <a:r>
              <a:rPr lang="en-US"/>
              <a:t>o Activation Function: “</a:t>
            </a:r>
            <a:r>
              <a:rPr lang="en-US" err="1"/>
              <a:t>Relu</a:t>
            </a:r>
            <a:r>
              <a:rPr lang="en-US"/>
              <a:t>” and “Sigmoid</a:t>
            </a:r>
            <a:endParaRPr lang="es-MX"/>
          </a:p>
        </p:txBody>
      </p:sp>
      <p:sp>
        <p:nvSpPr>
          <p:cNvPr id="5" name="Marcador de contenido 2">
            <a:extLst>
              <a:ext uri="{FF2B5EF4-FFF2-40B4-BE49-F238E27FC236}">
                <a16:creationId xmlns:a16="http://schemas.microsoft.com/office/drawing/2014/main" id="{50B814E7-4DF4-4292-9972-777EAF032619}"/>
              </a:ext>
            </a:extLst>
          </p:cNvPr>
          <p:cNvSpPr txBox="1">
            <a:spLocks/>
          </p:cNvSpPr>
          <p:nvPr/>
        </p:nvSpPr>
        <p:spPr>
          <a:xfrm>
            <a:off x="5731160" y="1809260"/>
            <a:ext cx="3861422" cy="4070330"/>
          </a:xfrm>
          <a:prstGeom prst="rect">
            <a:avLst/>
          </a:prstGeom>
        </p:spPr>
        <p:txBody>
          <a:bodyPr vert="horz" lIns="91440" tIns="45720" rIns="91440" bIns="45720" rtlCol="0">
            <a:normAutofit fontScale="2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17200"/>
              <a:t>Generative </a:t>
            </a:r>
            <a:r>
              <a:rPr lang="es-MX" sz="17200" err="1"/>
              <a:t>System</a:t>
            </a:r>
            <a:endParaRPr lang="es-MX" sz="17200"/>
          </a:p>
          <a:p>
            <a:r>
              <a:rPr lang="es-MX" sz="6800" err="1"/>
              <a:t>Parameters</a:t>
            </a:r>
            <a:r>
              <a:rPr lang="es-MX" sz="6800"/>
              <a:t>:</a:t>
            </a:r>
          </a:p>
          <a:p>
            <a:r>
              <a:rPr lang="es-MX" sz="6800"/>
              <a:t> </a:t>
            </a:r>
            <a:r>
              <a:rPr lang="en-US" sz="6800"/>
              <a:t>Shape: The max length with which the model was implemented.</a:t>
            </a:r>
          </a:p>
          <a:p>
            <a:r>
              <a:rPr lang="en-US" sz="6800"/>
              <a:t>o LSM: 128</a:t>
            </a:r>
          </a:p>
          <a:p>
            <a:r>
              <a:rPr lang="en-US" sz="6800"/>
              <a:t>o Dropout: 0.5</a:t>
            </a:r>
          </a:p>
          <a:p>
            <a:r>
              <a:rPr lang="en-US" sz="6800"/>
              <a:t>o Dense: the length of the char</a:t>
            </a:r>
          </a:p>
          <a:p>
            <a:r>
              <a:rPr lang="en-US" sz="6800"/>
              <a:t>o Activation Function: </a:t>
            </a:r>
            <a:r>
              <a:rPr lang="en-US" sz="6800" err="1"/>
              <a:t>Softmax</a:t>
            </a:r>
            <a:endParaRPr lang="es-MX" sz="6800"/>
          </a:p>
        </p:txBody>
      </p:sp>
      <p:pic>
        <p:nvPicPr>
          <p:cNvPr id="4100" name="Picture 4">
            <a:extLst>
              <a:ext uri="{FF2B5EF4-FFF2-40B4-BE49-F238E27FC236}">
                <a16:creationId xmlns:a16="http://schemas.microsoft.com/office/drawing/2014/main" id="{E5A09114-32C6-45D3-A804-4BA7ABA64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9845" y="2387696"/>
            <a:ext cx="1768766" cy="417316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CDF60843-D1AD-41AB-BB10-0C2CAD21E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0109" y="3996965"/>
            <a:ext cx="2467333" cy="2203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507890"/>
      </p:ext>
    </p:extLst>
  </p:cSld>
  <p:clrMapOvr>
    <a:masterClrMapping/>
  </p:clrMapOvr>
</p:sld>
</file>

<file path=ppt/theme/theme1.xml><?xml version="1.0" encoding="utf-8"?>
<a:theme xmlns:a="http://schemas.openxmlformats.org/drawingml/2006/main" name="GestaltVTI">
  <a:themeElements>
    <a:clrScheme name="AnalogousFromRegularSeedRightStep">
      <a:dk1>
        <a:srgbClr val="000000"/>
      </a:dk1>
      <a:lt1>
        <a:srgbClr val="FFFFFF"/>
      </a:lt1>
      <a:dk2>
        <a:srgbClr val="32201C"/>
      </a:dk2>
      <a:lt2>
        <a:srgbClr val="E8E7E2"/>
      </a:lt2>
      <a:accent1>
        <a:srgbClr val="4854C7"/>
      </a:accent1>
      <a:accent2>
        <a:srgbClr val="6037B6"/>
      </a:accent2>
      <a:accent3>
        <a:srgbClr val="A748C7"/>
      </a:accent3>
      <a:accent4>
        <a:srgbClr val="B637A1"/>
      </a:accent4>
      <a:accent5>
        <a:srgbClr val="C7487E"/>
      </a:accent5>
      <a:accent6>
        <a:srgbClr val="B63738"/>
      </a:accent6>
      <a:hlink>
        <a:srgbClr val="8F862F"/>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47104F28DF189746A298D29E47836CE1" ma:contentTypeVersion="14" ma:contentTypeDescription="Crear nuevo documento." ma:contentTypeScope="" ma:versionID="dcb373e6eb4317b3bf85584179e51e8d">
  <xsd:schema xmlns:xsd="http://www.w3.org/2001/XMLSchema" xmlns:xs="http://www.w3.org/2001/XMLSchema" xmlns:p="http://schemas.microsoft.com/office/2006/metadata/properties" xmlns:ns3="0787db51-560b-478b-890d-de6f46b083a9" xmlns:ns4="e7471431-fc5d-4070-8586-c8614dbf3ad7" targetNamespace="http://schemas.microsoft.com/office/2006/metadata/properties" ma:root="true" ma:fieldsID="0bbc6f5314ac410c7bc91c5f9d7b0068" ns3:_="" ns4:_="">
    <xsd:import namespace="0787db51-560b-478b-890d-de6f46b083a9"/>
    <xsd:import namespace="e7471431-fc5d-4070-8586-c8614dbf3ad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87db51-560b-478b-890d-de6f46b083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7471431-fc5d-4070-8586-c8614dbf3ad7" elementFormDefault="qualified">
    <xsd:import namespace="http://schemas.microsoft.com/office/2006/documentManagement/types"/>
    <xsd:import namespace="http://schemas.microsoft.com/office/infopath/2007/PartnerControls"/>
    <xsd:element name="SharedWithUsers" ma:index="17"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Detalles de uso compartido" ma:internalName="SharedWithDetails" ma:readOnly="true">
      <xsd:simpleType>
        <xsd:restriction base="dms:Note">
          <xsd:maxLength value="255"/>
        </xsd:restriction>
      </xsd:simpleType>
    </xsd:element>
    <xsd:element name="SharingHintHash" ma:index="19"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330412-2769-45F0-BA7A-4616F0F45032}">
  <ds:schemaRefs>
    <ds:schemaRef ds:uri="http://purl.org/dc/terms/"/>
    <ds:schemaRef ds:uri="http://purl.org/dc/elements/1.1/"/>
    <ds:schemaRef ds:uri="http://schemas.microsoft.com/office/2006/metadata/properties"/>
    <ds:schemaRef ds:uri="http://www.w3.org/XML/1998/namespace"/>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e7471431-fc5d-4070-8586-c8614dbf3ad7"/>
    <ds:schemaRef ds:uri="0787db51-560b-478b-890d-de6f46b083a9"/>
  </ds:schemaRefs>
</ds:datastoreItem>
</file>

<file path=customXml/itemProps2.xml><?xml version="1.0" encoding="utf-8"?>
<ds:datastoreItem xmlns:ds="http://schemas.openxmlformats.org/officeDocument/2006/customXml" ds:itemID="{CCB59C04-31FD-4803-A51E-19C5A46FDDD4}">
  <ds:schemaRefs>
    <ds:schemaRef ds:uri="0787db51-560b-478b-890d-de6f46b083a9"/>
    <ds:schemaRef ds:uri="e7471431-fc5d-4070-8586-c8614dbf3ad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9FD8A30-332F-4B28-9518-CFAF3AD1CC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472</Words>
  <Application>Microsoft Office PowerPoint</Application>
  <PresentationFormat>Panorámica</PresentationFormat>
  <Paragraphs>63</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GestaltVTI</vt:lpstr>
      <vt:lpstr>Integrative Project </vt:lpstr>
      <vt:lpstr>Introduction</vt:lpstr>
      <vt:lpstr>Business Understanding</vt:lpstr>
      <vt:lpstr>Current Solutions</vt:lpstr>
      <vt:lpstr>Technologies </vt:lpstr>
      <vt:lpstr>Workflow</vt:lpstr>
      <vt:lpstr>Data Understanding</vt:lpstr>
      <vt:lpstr>Data Preparation</vt:lpstr>
      <vt:lpstr>Modeling</vt:lpstr>
      <vt:lpstr>Experiments and results:</vt:lpstr>
      <vt:lpstr>Deployment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Integrative Project </dc:title>
  <dc:creator>PABLO EDUARDO DUARTE TZUC</dc:creator>
  <cp:lastModifiedBy>PABLO EDUARDO DUARTE TZUC</cp:lastModifiedBy>
  <cp:revision>2</cp:revision>
  <dcterms:created xsi:type="dcterms:W3CDTF">2021-12-03T20:18:29Z</dcterms:created>
  <dcterms:modified xsi:type="dcterms:W3CDTF">2021-12-04T00:44:45Z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0x01010047104F28DF189746A298D29E47836CE1</vt:lpwstr>
  </property>
</Properties>
</file>