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e79ffc64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e79ffc64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e79ffc64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e79ffc64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e79ffc64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e79ffc64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e79ffc64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e79ffc64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e79ffc64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e79ffc64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e79ffc64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e79ffc64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e79ffc64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e79ffc64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e79ffc64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e79ffc64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e79ffc64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e79ffc64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</a:t>
            </a:r>
            <a:r>
              <a:rPr lang="es"/>
              <a:t> de Hilos POSIX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MUTEX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Bloqueos y desbloqueos de mutexes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Rutinas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pthread_mutex_lock(</a:t>
            </a:r>
            <a:r>
              <a:rPr lang="es"/>
              <a:t>mutex</a:t>
            </a:r>
            <a:r>
              <a:rPr b="1" lang="es"/>
              <a:t>)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pthread_mutex_trylock(</a:t>
            </a:r>
            <a:r>
              <a:rPr lang="es" sz="1100"/>
              <a:t>mutex</a:t>
            </a:r>
            <a:r>
              <a:rPr b="1" lang="es" sz="1100"/>
              <a:t>).</a:t>
            </a:r>
            <a:endParaRPr b="1"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pthread_mutex_unlock(</a:t>
            </a:r>
            <a:r>
              <a:rPr lang="es"/>
              <a:t>mutex</a:t>
            </a:r>
            <a:r>
              <a:rPr b="1" lang="es"/>
              <a:t>)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s"/>
              <a:t>Usos: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pthread_mutex_lock </a:t>
            </a:r>
            <a:r>
              <a:rPr lang="es"/>
              <a:t>es ultilizada por un hilo para para adquirir un bloque en la varaible mutex especificada.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pthread_mutex_trylock </a:t>
            </a:r>
            <a:r>
              <a:rPr lang="es"/>
              <a:t>intentara bloquear un mutex, si ya esta bloqueado manndara un codigo de error con mensaje “ocupado”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pthread_mutex_unlock </a:t>
            </a:r>
            <a:r>
              <a:rPr lang="es"/>
              <a:t>desbloquea el mutex si es el hilo propietario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Mutex viene de una abreviatura de “</a:t>
            </a:r>
            <a:r>
              <a:rPr lang="es" sz="1500"/>
              <a:t>Exclusión</a:t>
            </a:r>
            <a:r>
              <a:rPr lang="es" sz="1500"/>
              <a:t> mutua”.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Las variables MUTEX son los principales medios para la </a:t>
            </a:r>
            <a:r>
              <a:rPr lang="es" sz="1500"/>
              <a:t>implementación</a:t>
            </a:r>
            <a:r>
              <a:rPr lang="es" sz="1500"/>
              <a:t> de subprocesos sincronizados.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Protegen los datos compartidos cuando hay </a:t>
            </a:r>
            <a:r>
              <a:rPr lang="es" sz="1500"/>
              <a:t>múltiples</a:t>
            </a:r>
            <a:r>
              <a:rPr lang="es" sz="1500"/>
              <a:t> escrituras.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Actúan</a:t>
            </a:r>
            <a:r>
              <a:rPr lang="es" sz="1500"/>
              <a:t> como bloqueo para proteger el acceso a un recurso compartido.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Si varios subprocesos intentan bloquear un MUTEX, </a:t>
            </a:r>
            <a:r>
              <a:rPr lang="es" sz="1600"/>
              <a:t>sólo</a:t>
            </a:r>
            <a:r>
              <a:rPr lang="es" sz="1600"/>
              <a:t> un subproceso </a:t>
            </a:r>
            <a:r>
              <a:rPr lang="es" sz="1600"/>
              <a:t>tendrá</a:t>
            </a:r>
            <a:r>
              <a:rPr lang="es" sz="1600"/>
              <a:t> </a:t>
            </a:r>
            <a:r>
              <a:rPr lang="es" sz="1600"/>
              <a:t>éxito</a:t>
            </a:r>
            <a:r>
              <a:rPr lang="es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Ningún</a:t>
            </a:r>
            <a:r>
              <a:rPr lang="es" sz="1600"/>
              <a:t> otro subproceso puede poseer MUTEX hasta que este </a:t>
            </a:r>
            <a:r>
              <a:rPr lang="es" sz="1600"/>
              <a:t>último</a:t>
            </a:r>
            <a:r>
              <a:rPr lang="es" sz="1600"/>
              <a:t> lo libere.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Los MUTEXES pueden usarse para prevenir condiciones de carrera.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50" y="2323925"/>
            <a:ext cx="7200900" cy="17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En el ejemplo anterior al usar  MUTEX, bloquea el balance mientras el subproceso esta utilizando el recurso de datos compartidos.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La </a:t>
            </a:r>
            <a:r>
              <a:rPr lang="es" sz="1500"/>
              <a:t>acción</a:t>
            </a:r>
            <a:r>
              <a:rPr lang="es" sz="1500"/>
              <a:t> realizada por un subproceso que posee MUTEX es la </a:t>
            </a:r>
            <a:r>
              <a:rPr lang="es" sz="1500"/>
              <a:t>actualización</a:t>
            </a:r>
            <a:r>
              <a:rPr lang="es" sz="1500"/>
              <a:t> de variables globales, de manera que si otros subprocesos actualizan la misma variable, el valor final </a:t>
            </a:r>
            <a:r>
              <a:rPr lang="es" sz="1500"/>
              <a:t>sería</a:t>
            </a:r>
            <a:r>
              <a:rPr lang="es" sz="1500"/>
              <a:t> el mismo que si solo un subproceso </a:t>
            </a:r>
            <a:r>
              <a:rPr lang="es" sz="1500"/>
              <a:t>realizará</a:t>
            </a:r>
            <a:r>
              <a:rPr lang="es" sz="1500"/>
              <a:t> la </a:t>
            </a:r>
            <a:r>
              <a:rPr lang="es" sz="1500"/>
              <a:t>actualización</a:t>
            </a:r>
            <a:r>
              <a:rPr lang="es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Las variables que se actualizan  pertenecen a la </a:t>
            </a:r>
            <a:r>
              <a:rPr lang="es" sz="1500"/>
              <a:t>sección</a:t>
            </a:r>
            <a:r>
              <a:rPr lang="es" sz="1500"/>
              <a:t> </a:t>
            </a:r>
            <a:r>
              <a:rPr lang="es" sz="1500"/>
              <a:t>crítica</a:t>
            </a:r>
            <a:r>
              <a:rPr lang="es" sz="1500"/>
              <a:t>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Secuencia </a:t>
            </a:r>
            <a:r>
              <a:rPr lang="es"/>
              <a:t>típica</a:t>
            </a:r>
            <a:r>
              <a:rPr lang="es"/>
              <a:t> en el uso de Mutex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Crear e iniciar la variable Mutex.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Varios hilos intentan bloquear el mutex.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Solo uno tiene exito y ese hilo posee el mutex.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El subproceso propietario desbloquea al mutex.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Otro hilo adquiere el mutex y repite el proceso.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Finalmente se destruye el mutex.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y destruir variables mutex 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Rutinas: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" sz="1600"/>
              <a:t>pthread_mutex_init(</a:t>
            </a:r>
            <a:r>
              <a:rPr lang="es" sz="1600"/>
              <a:t>mutex, attr</a:t>
            </a:r>
            <a:r>
              <a:rPr b="1" lang="es" sz="1600"/>
              <a:t>)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" sz="1600"/>
              <a:t>pthread_mutex_destroy(</a:t>
            </a:r>
            <a:r>
              <a:rPr lang="es" sz="1600"/>
              <a:t>mutex</a:t>
            </a:r>
            <a:r>
              <a:rPr b="1" lang="es" sz="1600"/>
              <a:t>)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" sz="1600"/>
              <a:t>pthread_mutexattr_init(</a:t>
            </a:r>
            <a:r>
              <a:rPr lang="es" sz="1600"/>
              <a:t>attr</a:t>
            </a:r>
            <a:r>
              <a:rPr b="1" lang="es" sz="1600"/>
              <a:t>)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" sz="1600"/>
              <a:t>pthread_mutexattr_destroy(</a:t>
            </a:r>
            <a:r>
              <a:rPr lang="es" sz="1600"/>
              <a:t>attr</a:t>
            </a:r>
            <a:r>
              <a:rPr b="1" lang="es" sz="1600"/>
              <a:t>)</a:t>
            </a:r>
            <a:endParaRPr b="1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Usos de las Rutinas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Las variables mutex se declaran con el tipo </a:t>
            </a:r>
            <a:r>
              <a:rPr b="1" lang="es" sz="1400"/>
              <a:t>pthread_mutex_t, </a:t>
            </a:r>
            <a:r>
              <a:rPr lang="es" sz="1400"/>
              <a:t> se pueden incializar de forma estatica o dinamica, por ejemplo: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De forma estatica: </a:t>
            </a:r>
            <a:r>
              <a:rPr b="1" lang="es" sz="1400"/>
              <a:t>pthread_mutex_t mimutex = PTHREAD_MUTEX_INITIALIZER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De forma dinamica se declara con la rutina </a:t>
            </a:r>
            <a:r>
              <a:rPr b="1" lang="es" sz="1400"/>
              <a:t>pthread_mutex_init().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Inicialmente el mutex esta desbloqueado.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 sz="1400"/>
              <a:t>pthread_mutex_init() </a:t>
            </a:r>
            <a:r>
              <a:rPr lang="es" sz="1400"/>
              <a:t>se usa para crear obejtos de atributo mutex.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 sz="1400"/>
              <a:t>pthread_mutex_detroy() </a:t>
            </a:r>
            <a:r>
              <a:rPr lang="es" sz="1400"/>
              <a:t>se usa para destruir objetos de atributo mutex y tambien para liberar un objeto mutex que ya no es necesario..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Atributos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El objeto attr establece propiedades para el </a:t>
            </a:r>
            <a:r>
              <a:rPr lang="es" sz="1600"/>
              <a:t>objeto</a:t>
            </a:r>
            <a:r>
              <a:rPr lang="es" sz="1600"/>
              <a:t> </a:t>
            </a:r>
            <a:r>
              <a:rPr b="1" lang="es" sz="1600"/>
              <a:t> mutex,</a:t>
            </a:r>
            <a:r>
              <a:rPr lang="es" sz="1600"/>
              <a:t>  puede especificarse como NULL para aceptar valores predeterminados.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El </a:t>
            </a:r>
            <a:r>
              <a:rPr lang="es" sz="1600"/>
              <a:t>estándar</a:t>
            </a:r>
            <a:r>
              <a:rPr lang="es" sz="1600"/>
              <a:t> pthreads define tres atributos opcionales mutex: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Protocolo: Utilizado para evitar inversiones prioritarias para un mutex.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Prioceiling: Especifica el </a:t>
            </a:r>
            <a:r>
              <a:rPr lang="es" sz="1400"/>
              <a:t>límite</a:t>
            </a:r>
            <a:r>
              <a:rPr lang="es" sz="1400"/>
              <a:t> de prioridad de un mutex.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Proceso compartido: Especifica el proceso </a:t>
            </a:r>
            <a:r>
              <a:rPr lang="es" sz="1400"/>
              <a:t>compartido</a:t>
            </a:r>
            <a:r>
              <a:rPr lang="es" sz="1400"/>
              <a:t> de un mutex.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