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5" r:id="rId4"/>
    <p:sldId id="257" r:id="rId5"/>
    <p:sldId id="259" r:id="rId6"/>
    <p:sldId id="264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  <p:embeddedFont>
      <p:font typeface="Roboto Medium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9733-3F2C-48E6-9E0D-387BC49739B0}" v="8" dt="2024-12-13T19:38:05.946"/>
  </p1510:revLst>
</p1510:revInfo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W. Dávila" userId="9ea9087b9afd5e22" providerId="LiveId" clId="{7A1D9733-3F2C-48E6-9E0D-387BC49739B0}"/>
    <pc:docChg chg="undo custSel addSld delSld modSld sldOrd">
      <pc:chgData name="Larry W. Dávila" userId="9ea9087b9afd5e22" providerId="LiveId" clId="{7A1D9733-3F2C-48E6-9E0D-387BC49739B0}" dt="2024-12-13T19:40:59.807" v="1092" actId="20577"/>
      <pc:docMkLst>
        <pc:docMk/>
      </pc:docMkLst>
      <pc:sldChg chg="modSp mod">
        <pc:chgData name="Larry W. Dávila" userId="9ea9087b9afd5e22" providerId="LiveId" clId="{7A1D9733-3F2C-48E6-9E0D-387BC49739B0}" dt="2024-12-13T19:33:37.956" v="991" actId="20577"/>
        <pc:sldMkLst>
          <pc:docMk/>
          <pc:sldMk cId="0" sldId="256"/>
        </pc:sldMkLst>
        <pc:spChg chg="mod">
          <ac:chgData name="Larry W. Dávila" userId="9ea9087b9afd5e22" providerId="LiveId" clId="{7A1D9733-3F2C-48E6-9E0D-387BC49739B0}" dt="2024-12-13T19:33:37.956" v="991" actId="20577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">
        <pc:chgData name="Larry W. Dávila" userId="9ea9087b9afd5e22" providerId="LiveId" clId="{7A1D9733-3F2C-48E6-9E0D-387BC49739B0}" dt="2024-12-13T19:16:28.332" v="747" actId="6549"/>
        <pc:sldMkLst>
          <pc:docMk/>
          <pc:sldMk cId="0" sldId="257"/>
        </pc:sldMkLst>
        <pc:spChg chg="add del mod">
          <ac:chgData name="Larry W. Dávila" userId="9ea9087b9afd5e22" providerId="LiveId" clId="{7A1D9733-3F2C-48E6-9E0D-387BC49739B0}" dt="2024-12-13T19:13:54.880" v="686" actId="478"/>
          <ac:spMkLst>
            <pc:docMk/>
            <pc:sldMk cId="0" sldId="257"/>
            <ac:spMk id="8" creationId="{B2D0BE90-74B2-43EC-5AE0-4522E796420F}"/>
          </ac:spMkLst>
        </pc:spChg>
        <pc:spChg chg="add mod">
          <ac:chgData name="Larry W. Dávila" userId="9ea9087b9afd5e22" providerId="LiveId" clId="{7A1D9733-3F2C-48E6-9E0D-387BC49739B0}" dt="2024-12-13T19:16:28.332" v="747" actId="6549"/>
          <ac:spMkLst>
            <pc:docMk/>
            <pc:sldMk cId="0" sldId="257"/>
            <ac:spMk id="9" creationId="{CDAFCD8F-EE56-8B7A-461B-B88E7332AA9F}"/>
          </ac:spMkLst>
        </pc:spChg>
        <pc:spChg chg="mod">
          <ac:chgData name="Larry W. Dávila" userId="9ea9087b9afd5e22" providerId="LiveId" clId="{7A1D9733-3F2C-48E6-9E0D-387BC49739B0}" dt="2024-12-13T19:13:18.852" v="679" actId="14100"/>
          <ac:spMkLst>
            <pc:docMk/>
            <pc:sldMk cId="0" sldId="257"/>
            <ac:spMk id="63" creationId="{00000000-0000-0000-0000-000000000000}"/>
          </ac:spMkLst>
        </pc:spChg>
        <pc:picChg chg="add mod modCrop">
          <ac:chgData name="Larry W. Dávila" userId="9ea9087b9afd5e22" providerId="LiveId" clId="{7A1D9733-3F2C-48E6-9E0D-387BC49739B0}" dt="2024-12-13T19:10:33.492" v="630" actId="1076"/>
          <ac:picMkLst>
            <pc:docMk/>
            <pc:sldMk cId="0" sldId="257"/>
            <ac:picMk id="3" creationId="{50B476FA-034E-7F00-CC19-E0BABC48092B}"/>
          </ac:picMkLst>
        </pc:picChg>
        <pc:picChg chg="add mod modCrop">
          <ac:chgData name="Larry W. Dávila" userId="9ea9087b9afd5e22" providerId="LiveId" clId="{7A1D9733-3F2C-48E6-9E0D-387BC49739B0}" dt="2024-12-13T19:10:42.716" v="633" actId="1076"/>
          <ac:picMkLst>
            <pc:docMk/>
            <pc:sldMk cId="0" sldId="257"/>
            <ac:picMk id="5" creationId="{BD9866DC-E247-4CB9-58EB-41222E5743C1}"/>
          </ac:picMkLst>
        </pc:picChg>
        <pc:picChg chg="add mod modCrop">
          <ac:chgData name="Larry W. Dávila" userId="9ea9087b9afd5e22" providerId="LiveId" clId="{7A1D9733-3F2C-48E6-9E0D-387BC49739B0}" dt="2024-12-13T19:11:56.839" v="648" actId="1076"/>
          <ac:picMkLst>
            <pc:docMk/>
            <pc:sldMk cId="0" sldId="257"/>
            <ac:picMk id="7" creationId="{0E83660D-1BBF-A682-DECB-70B739D84FA5}"/>
          </ac:picMkLst>
        </pc:picChg>
        <pc:picChg chg="add mod modCrop">
          <ac:chgData name="Larry W. Dávila" userId="9ea9087b9afd5e22" providerId="LiveId" clId="{7A1D9733-3F2C-48E6-9E0D-387BC49739B0}" dt="2024-12-13T19:16:24.395" v="746" actId="1076"/>
          <ac:picMkLst>
            <pc:docMk/>
            <pc:sldMk cId="0" sldId="257"/>
            <ac:picMk id="11" creationId="{EBF27707-1D35-54C3-20E8-97BABCF8706B}"/>
          </ac:picMkLst>
        </pc:picChg>
        <pc:picChg chg="mod">
          <ac:chgData name="Larry W. Dávila" userId="9ea9087b9afd5e22" providerId="LiveId" clId="{7A1D9733-3F2C-48E6-9E0D-387BC49739B0}" dt="2024-12-13T19:12:48.138" v="673" actId="1076"/>
          <ac:picMkLst>
            <pc:docMk/>
            <pc:sldMk cId="0" sldId="257"/>
            <ac:picMk id="65" creationId="{00000000-0000-0000-0000-000000000000}"/>
          </ac:picMkLst>
        </pc:picChg>
      </pc:sldChg>
      <pc:sldChg chg="addSp modSp mod ord modNotes">
        <pc:chgData name="Larry W. Dávila" userId="9ea9087b9afd5e22" providerId="LiveId" clId="{7A1D9733-3F2C-48E6-9E0D-387BC49739B0}" dt="2024-12-13T19:04:20.111" v="522" actId="20577"/>
        <pc:sldMkLst>
          <pc:docMk/>
          <pc:sldMk cId="0" sldId="258"/>
        </pc:sldMkLst>
        <pc:spChg chg="mod">
          <ac:chgData name="Larry W. Dávila" userId="9ea9087b9afd5e22" providerId="LiveId" clId="{7A1D9733-3F2C-48E6-9E0D-387BC49739B0}" dt="2024-12-13T19:04:20.111" v="522" actId="20577"/>
          <ac:spMkLst>
            <pc:docMk/>
            <pc:sldMk cId="0" sldId="258"/>
            <ac:spMk id="70" creationId="{00000000-0000-0000-0000-000000000000}"/>
          </ac:spMkLst>
        </pc:spChg>
        <pc:picChg chg="add mod modCrop">
          <ac:chgData name="Larry W. Dávila" userId="9ea9087b9afd5e22" providerId="LiveId" clId="{7A1D9733-3F2C-48E6-9E0D-387BC49739B0}" dt="2024-12-13T18:54:38.499" v="285" actId="1076"/>
          <ac:picMkLst>
            <pc:docMk/>
            <pc:sldMk cId="0" sldId="258"/>
            <ac:picMk id="3" creationId="{84A22011-8216-1447-424D-8F6A6DCD2266}"/>
          </ac:picMkLst>
        </pc:picChg>
      </pc:sldChg>
      <pc:sldChg chg="addSp modSp mod">
        <pc:chgData name="Larry W. Dávila" userId="9ea9087b9afd5e22" providerId="LiveId" clId="{7A1D9733-3F2C-48E6-9E0D-387BC49739B0}" dt="2024-12-13T19:40:59.807" v="1092" actId="20577"/>
        <pc:sldMkLst>
          <pc:docMk/>
          <pc:sldMk cId="0" sldId="259"/>
        </pc:sldMkLst>
        <pc:spChg chg="mod">
          <ac:chgData name="Larry W. Dávila" userId="9ea9087b9afd5e22" providerId="LiveId" clId="{7A1D9733-3F2C-48E6-9E0D-387BC49739B0}" dt="2024-12-13T19:40:59.807" v="1092" actId="20577"/>
          <ac:spMkLst>
            <pc:docMk/>
            <pc:sldMk cId="0" sldId="259"/>
            <ac:spMk id="77" creationId="{00000000-0000-0000-0000-000000000000}"/>
          </ac:spMkLst>
        </pc:spChg>
        <pc:picChg chg="add mod">
          <ac:chgData name="Larry W. Dávila" userId="9ea9087b9afd5e22" providerId="LiveId" clId="{7A1D9733-3F2C-48E6-9E0D-387BC49739B0}" dt="2024-12-13T19:19:51.701" v="831" actId="1076"/>
          <ac:picMkLst>
            <pc:docMk/>
            <pc:sldMk cId="0" sldId="259"/>
            <ac:picMk id="3" creationId="{BDF92876-18FE-1D5B-3EC1-8C6D557A5795}"/>
          </ac:picMkLst>
        </pc:picChg>
        <pc:picChg chg="mod">
          <ac:chgData name="Larry W. Dávila" userId="9ea9087b9afd5e22" providerId="LiveId" clId="{7A1D9733-3F2C-48E6-9E0D-387BC49739B0}" dt="2024-12-13T19:19:28.711" v="830" actId="1076"/>
          <ac:picMkLst>
            <pc:docMk/>
            <pc:sldMk cId="0" sldId="259"/>
            <ac:picMk id="79" creationId="{00000000-0000-0000-0000-000000000000}"/>
          </ac:picMkLst>
        </pc:picChg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0" sldId="260"/>
        </pc:sldMkLst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0" sldId="261"/>
        </pc:sldMkLst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0" sldId="262"/>
        </pc:sldMkLst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0" sldId="263"/>
        </pc:sldMkLst>
      </pc:sldChg>
      <pc:sldChg chg="modSp mod">
        <pc:chgData name="Larry W. Dávila" userId="9ea9087b9afd5e22" providerId="LiveId" clId="{7A1D9733-3F2C-48E6-9E0D-387BC49739B0}" dt="2024-12-13T19:23:21.254" v="972" actId="20577"/>
        <pc:sldMkLst>
          <pc:docMk/>
          <pc:sldMk cId="0" sldId="264"/>
        </pc:sldMkLst>
        <pc:spChg chg="mod">
          <ac:chgData name="Larry W. Dávila" userId="9ea9087b9afd5e22" providerId="LiveId" clId="{7A1D9733-3F2C-48E6-9E0D-387BC49739B0}" dt="2024-12-13T19:23:10.982" v="960" actId="20577"/>
          <ac:spMkLst>
            <pc:docMk/>
            <pc:sldMk cId="0" sldId="264"/>
            <ac:spMk id="113" creationId="{00000000-0000-0000-0000-000000000000}"/>
          </ac:spMkLst>
        </pc:spChg>
        <pc:spChg chg="mod">
          <ac:chgData name="Larry W. Dávila" userId="9ea9087b9afd5e22" providerId="LiveId" clId="{7A1D9733-3F2C-48E6-9E0D-387BC49739B0}" dt="2024-12-13T19:23:21.254" v="972" actId="20577"/>
          <ac:spMkLst>
            <pc:docMk/>
            <pc:sldMk cId="0" sldId="264"/>
            <ac:spMk id="114" creationId="{00000000-0000-0000-0000-000000000000}"/>
          </ac:spMkLst>
        </pc:spChg>
      </pc:sldChg>
      <pc:sldChg chg="addSp delSp modSp add mod">
        <pc:chgData name="Larry W. Dávila" userId="9ea9087b9afd5e22" providerId="LiveId" clId="{7A1D9733-3F2C-48E6-9E0D-387BC49739B0}" dt="2024-12-13T19:40:07.882" v="1088" actId="403"/>
        <pc:sldMkLst>
          <pc:docMk/>
          <pc:sldMk cId="333587827" sldId="265"/>
        </pc:sldMkLst>
        <pc:spChg chg="mod">
          <ac:chgData name="Larry W. Dávila" userId="9ea9087b9afd5e22" providerId="LiveId" clId="{7A1D9733-3F2C-48E6-9E0D-387BC49739B0}" dt="2024-12-13T19:40:07.882" v="1088" actId="403"/>
          <ac:spMkLst>
            <pc:docMk/>
            <pc:sldMk cId="333587827" sldId="265"/>
            <ac:spMk id="70" creationId="{C521D1C8-1ACA-829E-9158-43ABFCEA11C8}"/>
          </ac:spMkLst>
        </pc:spChg>
        <pc:picChg chg="del">
          <ac:chgData name="Larry W. Dávila" userId="9ea9087b9afd5e22" providerId="LiveId" clId="{7A1D9733-3F2C-48E6-9E0D-387BC49739B0}" dt="2024-12-13T19:36:44.950" v="993" actId="478"/>
          <ac:picMkLst>
            <pc:docMk/>
            <pc:sldMk cId="333587827" sldId="265"/>
            <ac:picMk id="3" creationId="{98D2360F-DAD0-FD1C-7366-4A3FD2E9B0C5}"/>
          </ac:picMkLst>
        </pc:picChg>
        <pc:picChg chg="add mod">
          <ac:chgData name="Larry W. Dávila" userId="9ea9087b9afd5e22" providerId="LiveId" clId="{7A1D9733-3F2C-48E6-9E0D-387BC49739B0}" dt="2024-12-13T19:38:52.604" v="1034" actId="1076"/>
          <ac:picMkLst>
            <pc:docMk/>
            <pc:sldMk cId="333587827" sldId="265"/>
            <ac:picMk id="4" creationId="{60228B37-4132-64D3-93A0-19101F7B403D}"/>
          </ac:picMkLst>
        </pc:picChg>
      </pc:sldChg>
      <pc:sldChg chg="del">
        <pc:chgData name="Larry W. Dávila" userId="9ea9087b9afd5e22" providerId="LiveId" clId="{7A1D9733-3F2C-48E6-9E0D-387BC49739B0}" dt="2024-12-13T19:23:30.903" v="973" actId="47"/>
        <pc:sldMkLst>
          <pc:docMk/>
          <pc:sldMk cId="390215401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00C594C3-4DEC-566E-6555-0770D914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>
            <a:extLst>
              <a:ext uri="{FF2B5EF4-FFF2-40B4-BE49-F238E27FC236}">
                <a16:creationId xmlns:a16="http://schemas.microsoft.com/office/drawing/2014/main" id="{0500C052-773C-24C8-D648-63309F15D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>
            <a:extLst>
              <a:ext uri="{FF2B5EF4-FFF2-40B4-BE49-F238E27FC236}">
                <a16:creationId xmlns:a16="http://schemas.microsoft.com/office/drawing/2014/main" id="{02AC5E25-7959-D55E-8F06-1FD92E27F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9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edium"/>
                <a:ea typeface="Roboto Medium"/>
                <a:cs typeface="Roboto Medium"/>
                <a:sym typeface="Roboto Medium"/>
              </a:rPr>
              <a:t>G5.1 Presentation</a:t>
            </a:r>
            <a:endParaRPr lang="en-US"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Participants: Jesus Hernandez 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IRON KAGGLE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Evaluation and Pre-Processing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sales.csv data verification to understand it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 identified as data type object then, month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 extracted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simplify the model data evaluation and change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categorical to numerical, the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state_holiday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values 0, a, b and c was modified to 0 and 1.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features: ['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store_ID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day_of_week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’,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nb_customers_on_day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', 'open', 'promotion’, 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state_holiday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', 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school_holiday','month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']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A22011-8216-1447-424D-8F6A6DCD22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2197" b="2482"/>
          <a:stretch/>
        </p:blipFill>
        <p:spPr>
          <a:xfrm>
            <a:off x="5718374" y="1058646"/>
            <a:ext cx="2900913" cy="3026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>
          <a:extLst>
            <a:ext uri="{FF2B5EF4-FFF2-40B4-BE49-F238E27FC236}">
              <a16:creationId xmlns:a16="http://schemas.microsoft.com/office/drawing/2014/main" id="{FB02547F-D5FB-3265-539D-6C6471B6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C521D1C8-1ACA-829E-9158-43ABFCEA11C8}"/>
              </a:ext>
            </a:extLst>
          </p:cNvPr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 was performed for </a:t>
            </a:r>
            <a:b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columns correlation 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DD7E5A75-2AE2-B905-1D41-4B9D70F20441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>
            <a:extLst>
              <a:ext uri="{FF2B5EF4-FFF2-40B4-BE49-F238E27FC236}">
                <a16:creationId xmlns:a16="http://schemas.microsoft.com/office/drawing/2014/main" id="{7B58EC0C-039C-32A9-1A6C-C2457708A7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228B37-4132-64D3-93A0-19101F7B4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674" y="610554"/>
            <a:ext cx="4465397" cy="39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19375" y="450273"/>
            <a:ext cx="3956534" cy="399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Models Tested and results obtained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</a:t>
            </a: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Tree Regressor</a:t>
            </a: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Regressor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B476FA-034E-7F00-CC19-E0BABC4809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0" t="90816" r="65185" b="-68"/>
          <a:stretch/>
        </p:blipFill>
        <p:spPr>
          <a:xfrm>
            <a:off x="869325" y="1445393"/>
            <a:ext cx="2075339" cy="475870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D9866DC-E247-4CB9-58EB-41222E5743C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47" t="84674" r="45356" b="3720"/>
          <a:stretch/>
        </p:blipFill>
        <p:spPr>
          <a:xfrm>
            <a:off x="869325" y="2470947"/>
            <a:ext cx="2175164" cy="361172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E83660D-1BBF-A682-DECB-70B739D84FA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370" t="87222" r="66992"/>
          <a:stretch/>
        </p:blipFill>
        <p:spPr>
          <a:xfrm>
            <a:off x="869325" y="3381803"/>
            <a:ext cx="2037679" cy="420339"/>
          </a:xfrm>
          <a:prstGeom prst="rect">
            <a:avLst/>
          </a:prstGeom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CDAFCD8F-EE56-8B7A-461B-B88E7332AA9F}"/>
              </a:ext>
            </a:extLst>
          </p:cNvPr>
          <p:cNvSpPr txBox="1"/>
          <p:nvPr/>
        </p:nvSpPr>
        <p:spPr>
          <a:xfrm>
            <a:off x="4939145" y="1066800"/>
            <a:ext cx="3693298" cy="34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Selected Model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RandomForest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Regressor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BF27707-1D35-54C3-20E8-97BABCF8706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082" t="3761"/>
          <a:stretch/>
        </p:blipFill>
        <p:spPr>
          <a:xfrm>
            <a:off x="4100775" y="1995055"/>
            <a:ext cx="4469323" cy="244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10527" y="406257"/>
            <a:ext cx="7816923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Real Data Treatment and Predictions Process 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date format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Removal of new columns</a:t>
            </a:r>
            <a:b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prediction</a:t>
            </a:r>
            <a:b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G5.csv file creation. 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4294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92876-18FE-1D5B-3EC1-8C6D557A5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434" y="973890"/>
            <a:ext cx="5152039" cy="3597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Medium"/>
                <a:ea typeface="Roboto Medium"/>
                <a:cs typeface="Roboto Medium"/>
                <a:sym typeface="Roboto Medium"/>
              </a:rPr>
              <a:t>Thanks!!!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Happy Coding!</a:t>
            </a:r>
            <a:endParaRPr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172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 Light</vt:lpstr>
      <vt:lpstr>Roboto</vt:lpstr>
      <vt:lpstr>Roboto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Jesus Hernandez Roman</cp:lastModifiedBy>
  <cp:revision>12</cp:revision>
  <dcterms:modified xsi:type="dcterms:W3CDTF">2025-02-21T18:09:55Z</dcterms:modified>
</cp:coreProperties>
</file>