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3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0.svg"/><Relationship Id="rId4" Type="http://schemas.openxmlformats.org/officeDocument/2006/relationships/image" Target="../media/image26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1.png"/><Relationship Id="rId7" Type="http://schemas.openxmlformats.org/officeDocument/2006/relationships/image" Target="../media/image42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4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968E3A-5E3A-4ADC-A5A3-81372AED2F6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4210DA-D35A-4AD4-9254-366582F117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 chatbot-based interface that interacts with users to suggest travel destinations.</a:t>
          </a:r>
        </a:p>
      </dgm:t>
    </dgm:pt>
    <dgm:pt modelId="{C3C6D14A-5804-4874-B41F-B96FC53076A1}" type="parTrans" cxnId="{CE01FDB7-202C-48DD-8228-84CA7E430AC0}">
      <dgm:prSet/>
      <dgm:spPr/>
      <dgm:t>
        <a:bodyPr/>
        <a:lstStyle/>
        <a:p>
          <a:endParaRPr lang="en-US"/>
        </a:p>
      </dgm:t>
    </dgm:pt>
    <dgm:pt modelId="{95CC9622-7D4F-4BDA-A742-75FA0337DA48}" type="sibTrans" cxnId="{CE01FDB7-202C-48DD-8228-84CA7E430AC0}">
      <dgm:prSet/>
      <dgm:spPr/>
      <dgm:t>
        <a:bodyPr/>
        <a:lstStyle/>
        <a:p>
          <a:endParaRPr lang="en-US"/>
        </a:p>
      </dgm:t>
    </dgm:pt>
    <dgm:pt modelId="{42970A1E-0B82-4075-BE65-659B84672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a machine learning-powered ranking system that recommends locations based on user preferences.</a:t>
          </a:r>
        </a:p>
      </dgm:t>
    </dgm:pt>
    <dgm:pt modelId="{82E048FD-E950-4E0C-8B80-84D4E2AE7EB1}" type="parTrans" cxnId="{3A959022-3D86-46BD-BBD5-5163DDF1ADBE}">
      <dgm:prSet/>
      <dgm:spPr/>
      <dgm:t>
        <a:bodyPr/>
        <a:lstStyle/>
        <a:p>
          <a:endParaRPr lang="en-US"/>
        </a:p>
      </dgm:t>
    </dgm:pt>
    <dgm:pt modelId="{046B32A8-D9E1-48D7-BD7D-E31D7B97F160}" type="sibTrans" cxnId="{3A959022-3D86-46BD-BBD5-5163DDF1ADBE}">
      <dgm:prSet/>
      <dgm:spPr/>
      <dgm:t>
        <a:bodyPr/>
        <a:lstStyle/>
        <a:p>
          <a:endParaRPr lang="en-US"/>
        </a:p>
      </dgm:t>
    </dgm:pt>
    <dgm:pt modelId="{CF64F21C-CA84-48CF-88F3-A5E7DCBB22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real-time weather forecasting to enhance travel planning.</a:t>
          </a:r>
        </a:p>
      </dgm:t>
    </dgm:pt>
    <dgm:pt modelId="{CD3CB9CA-3255-4F28-94F2-AA1F363BCEA5}" type="parTrans" cxnId="{7288D799-31F5-4595-BF0D-21B9253D6C64}">
      <dgm:prSet/>
      <dgm:spPr/>
      <dgm:t>
        <a:bodyPr/>
        <a:lstStyle/>
        <a:p>
          <a:endParaRPr lang="en-US"/>
        </a:p>
      </dgm:t>
    </dgm:pt>
    <dgm:pt modelId="{3BDA7CAE-4D71-47B1-A5AA-694C1667B584}" type="sibTrans" cxnId="{7288D799-31F5-4595-BF0D-21B9253D6C64}">
      <dgm:prSet/>
      <dgm:spPr/>
      <dgm:t>
        <a:bodyPr/>
        <a:lstStyle/>
        <a:p>
          <a:endParaRPr lang="en-US"/>
        </a:p>
      </dgm:t>
    </dgm:pt>
    <dgm:pt modelId="{90E14A0F-D7B8-4437-9021-0408B00FA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 users to compile and finalize a visit itinerary dynamically.</a:t>
          </a:r>
        </a:p>
      </dgm:t>
    </dgm:pt>
    <dgm:pt modelId="{BBFC3BE9-7946-48CF-9FE3-221C0EEBD893}" type="parTrans" cxnId="{E48565C0-3C63-4615-AB4B-FE2B0FB99C52}">
      <dgm:prSet/>
      <dgm:spPr/>
      <dgm:t>
        <a:bodyPr/>
        <a:lstStyle/>
        <a:p>
          <a:endParaRPr lang="en-US"/>
        </a:p>
      </dgm:t>
    </dgm:pt>
    <dgm:pt modelId="{8E59C166-7DCC-443E-8F7C-1996CB347173}" type="sibTrans" cxnId="{E48565C0-3C63-4615-AB4B-FE2B0FB99C52}">
      <dgm:prSet/>
      <dgm:spPr/>
      <dgm:t>
        <a:bodyPr/>
        <a:lstStyle/>
        <a:p>
          <a:endParaRPr lang="en-US"/>
        </a:p>
      </dgm:t>
    </dgm:pt>
    <dgm:pt modelId="{FF246710-8358-4FA2-A09E-609CB492E120}" type="pres">
      <dgm:prSet presAssocID="{9D968E3A-5E3A-4ADC-A5A3-81372AED2F69}" presName="root" presStyleCnt="0">
        <dgm:presLayoutVars>
          <dgm:dir/>
          <dgm:resizeHandles val="exact"/>
        </dgm:presLayoutVars>
      </dgm:prSet>
      <dgm:spPr/>
    </dgm:pt>
    <dgm:pt modelId="{7B720B53-7909-4105-BC9C-5AA130874954}" type="pres">
      <dgm:prSet presAssocID="{A34210DA-D35A-4AD4-9254-366582F117D3}" presName="compNode" presStyleCnt="0"/>
      <dgm:spPr/>
    </dgm:pt>
    <dgm:pt modelId="{AADF77D2-B48C-44DD-A6C5-201A978939D4}" type="pres">
      <dgm:prSet presAssocID="{A34210DA-D35A-4AD4-9254-366582F117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8ACB176E-2ACC-4738-B468-DFA15A9F90C6}" type="pres">
      <dgm:prSet presAssocID="{A34210DA-D35A-4AD4-9254-366582F117D3}" presName="spaceRect" presStyleCnt="0"/>
      <dgm:spPr/>
    </dgm:pt>
    <dgm:pt modelId="{A03F0D78-EBDD-438C-9B59-7682BB077751}" type="pres">
      <dgm:prSet presAssocID="{A34210DA-D35A-4AD4-9254-366582F117D3}" presName="textRect" presStyleLbl="revTx" presStyleIdx="0" presStyleCnt="4">
        <dgm:presLayoutVars>
          <dgm:chMax val="1"/>
          <dgm:chPref val="1"/>
        </dgm:presLayoutVars>
      </dgm:prSet>
      <dgm:spPr/>
    </dgm:pt>
    <dgm:pt modelId="{612C72DC-53F1-4956-AEC0-6DA1EC022FFB}" type="pres">
      <dgm:prSet presAssocID="{95CC9622-7D4F-4BDA-A742-75FA0337DA48}" presName="sibTrans" presStyleCnt="0"/>
      <dgm:spPr/>
    </dgm:pt>
    <dgm:pt modelId="{184A1F8C-DF2F-42EE-B7B9-D1E4DB4ED004}" type="pres">
      <dgm:prSet presAssocID="{42970A1E-0B82-4075-BE65-659B84672874}" presName="compNode" presStyleCnt="0"/>
      <dgm:spPr/>
    </dgm:pt>
    <dgm:pt modelId="{ECDA011C-6B0A-4E39-B586-8A3C00E78473}" type="pres">
      <dgm:prSet presAssocID="{42970A1E-0B82-4075-BE65-659B846728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BB775456-7881-4B86-8E99-F7E3987329EC}" type="pres">
      <dgm:prSet presAssocID="{42970A1E-0B82-4075-BE65-659B84672874}" presName="spaceRect" presStyleCnt="0"/>
      <dgm:spPr/>
    </dgm:pt>
    <dgm:pt modelId="{465082AF-367E-4E0F-8AD6-305F4378DD1B}" type="pres">
      <dgm:prSet presAssocID="{42970A1E-0B82-4075-BE65-659B84672874}" presName="textRect" presStyleLbl="revTx" presStyleIdx="1" presStyleCnt="4">
        <dgm:presLayoutVars>
          <dgm:chMax val="1"/>
          <dgm:chPref val="1"/>
        </dgm:presLayoutVars>
      </dgm:prSet>
      <dgm:spPr/>
    </dgm:pt>
    <dgm:pt modelId="{3C21B2A3-3134-40D3-BD8B-709E58943E2F}" type="pres">
      <dgm:prSet presAssocID="{046B32A8-D9E1-48D7-BD7D-E31D7B97F160}" presName="sibTrans" presStyleCnt="0"/>
      <dgm:spPr/>
    </dgm:pt>
    <dgm:pt modelId="{8755419A-2A1F-4C8D-AC3C-06B1B5EE2C58}" type="pres">
      <dgm:prSet presAssocID="{CF64F21C-CA84-48CF-88F3-A5E7DCBB229E}" presName="compNode" presStyleCnt="0"/>
      <dgm:spPr/>
    </dgm:pt>
    <dgm:pt modelId="{22385A6D-EF63-4E1C-8EA2-F7AFA4C16228}" type="pres">
      <dgm:prSet presAssocID="{CF64F21C-CA84-48CF-88F3-A5E7DCBB22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27FFF2E7-D211-4426-86CF-62FEAFE99F4A}" type="pres">
      <dgm:prSet presAssocID="{CF64F21C-CA84-48CF-88F3-A5E7DCBB229E}" presName="spaceRect" presStyleCnt="0"/>
      <dgm:spPr/>
    </dgm:pt>
    <dgm:pt modelId="{0BE7E8B8-10D8-4581-BC39-DA6876886EF9}" type="pres">
      <dgm:prSet presAssocID="{CF64F21C-CA84-48CF-88F3-A5E7DCBB229E}" presName="textRect" presStyleLbl="revTx" presStyleIdx="2" presStyleCnt="4">
        <dgm:presLayoutVars>
          <dgm:chMax val="1"/>
          <dgm:chPref val="1"/>
        </dgm:presLayoutVars>
      </dgm:prSet>
      <dgm:spPr/>
    </dgm:pt>
    <dgm:pt modelId="{C99CDE3B-5913-48B0-9AE9-4E522EF568E7}" type="pres">
      <dgm:prSet presAssocID="{3BDA7CAE-4D71-47B1-A5AA-694C1667B584}" presName="sibTrans" presStyleCnt="0"/>
      <dgm:spPr/>
    </dgm:pt>
    <dgm:pt modelId="{488620E5-AA8D-4346-B409-8FE367C30398}" type="pres">
      <dgm:prSet presAssocID="{90E14A0F-D7B8-4437-9021-0408B00FA6A0}" presName="compNode" presStyleCnt="0"/>
      <dgm:spPr/>
    </dgm:pt>
    <dgm:pt modelId="{10B72B82-D2F7-4C56-B9EA-5DC7DF7B31BA}" type="pres">
      <dgm:prSet presAssocID="{90E14A0F-D7B8-4437-9021-0408B00FA6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92000874-F632-4507-9E8B-86E7C5538C30}" type="pres">
      <dgm:prSet presAssocID="{90E14A0F-D7B8-4437-9021-0408B00FA6A0}" presName="spaceRect" presStyleCnt="0"/>
      <dgm:spPr/>
    </dgm:pt>
    <dgm:pt modelId="{F06B02D5-5725-4B61-A244-8ADDD2DE4F06}" type="pres">
      <dgm:prSet presAssocID="{90E14A0F-D7B8-4437-9021-0408B00FA6A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222307-F477-4C7B-A8BA-35957F453600}" type="presOf" srcId="{CF64F21C-CA84-48CF-88F3-A5E7DCBB229E}" destId="{0BE7E8B8-10D8-4581-BC39-DA6876886EF9}" srcOrd="0" destOrd="0" presId="urn:microsoft.com/office/officeart/2018/2/layout/IconLabelList"/>
    <dgm:cxn modelId="{3A959022-3D86-46BD-BBD5-5163DDF1ADBE}" srcId="{9D968E3A-5E3A-4ADC-A5A3-81372AED2F69}" destId="{42970A1E-0B82-4075-BE65-659B84672874}" srcOrd="1" destOrd="0" parTransId="{82E048FD-E950-4E0C-8B80-84D4E2AE7EB1}" sibTransId="{046B32A8-D9E1-48D7-BD7D-E31D7B97F160}"/>
    <dgm:cxn modelId="{8A099326-A665-4984-97B2-93D467E794AC}" type="presOf" srcId="{A34210DA-D35A-4AD4-9254-366582F117D3}" destId="{A03F0D78-EBDD-438C-9B59-7682BB077751}" srcOrd="0" destOrd="0" presId="urn:microsoft.com/office/officeart/2018/2/layout/IconLabelList"/>
    <dgm:cxn modelId="{D30C7F43-F9B0-4220-835B-7D540DE73402}" type="presOf" srcId="{9D968E3A-5E3A-4ADC-A5A3-81372AED2F69}" destId="{FF246710-8358-4FA2-A09E-609CB492E120}" srcOrd="0" destOrd="0" presId="urn:microsoft.com/office/officeart/2018/2/layout/IconLabelList"/>
    <dgm:cxn modelId="{19079998-8ADF-42BA-AC0E-BE94343B0356}" type="presOf" srcId="{90E14A0F-D7B8-4437-9021-0408B00FA6A0}" destId="{F06B02D5-5725-4B61-A244-8ADDD2DE4F06}" srcOrd="0" destOrd="0" presId="urn:microsoft.com/office/officeart/2018/2/layout/IconLabelList"/>
    <dgm:cxn modelId="{7288D799-31F5-4595-BF0D-21B9253D6C64}" srcId="{9D968E3A-5E3A-4ADC-A5A3-81372AED2F69}" destId="{CF64F21C-CA84-48CF-88F3-A5E7DCBB229E}" srcOrd="2" destOrd="0" parTransId="{CD3CB9CA-3255-4F28-94F2-AA1F363BCEA5}" sibTransId="{3BDA7CAE-4D71-47B1-A5AA-694C1667B584}"/>
    <dgm:cxn modelId="{CE01FDB7-202C-48DD-8228-84CA7E430AC0}" srcId="{9D968E3A-5E3A-4ADC-A5A3-81372AED2F69}" destId="{A34210DA-D35A-4AD4-9254-366582F117D3}" srcOrd="0" destOrd="0" parTransId="{C3C6D14A-5804-4874-B41F-B96FC53076A1}" sibTransId="{95CC9622-7D4F-4BDA-A742-75FA0337DA48}"/>
    <dgm:cxn modelId="{E48565C0-3C63-4615-AB4B-FE2B0FB99C52}" srcId="{9D968E3A-5E3A-4ADC-A5A3-81372AED2F69}" destId="{90E14A0F-D7B8-4437-9021-0408B00FA6A0}" srcOrd="3" destOrd="0" parTransId="{BBFC3BE9-7946-48CF-9FE3-221C0EEBD893}" sibTransId="{8E59C166-7DCC-443E-8F7C-1996CB347173}"/>
    <dgm:cxn modelId="{D22AEEC4-28D5-4A48-A894-B160D45A6D1F}" type="presOf" srcId="{42970A1E-0B82-4075-BE65-659B84672874}" destId="{465082AF-367E-4E0F-8AD6-305F4378DD1B}" srcOrd="0" destOrd="0" presId="urn:microsoft.com/office/officeart/2018/2/layout/IconLabelList"/>
    <dgm:cxn modelId="{10704332-E27E-4EF2-8D84-EF3FEBDC0ABE}" type="presParOf" srcId="{FF246710-8358-4FA2-A09E-609CB492E120}" destId="{7B720B53-7909-4105-BC9C-5AA130874954}" srcOrd="0" destOrd="0" presId="urn:microsoft.com/office/officeart/2018/2/layout/IconLabelList"/>
    <dgm:cxn modelId="{EA87ADD1-BDB6-4921-8BCE-498E215ACB96}" type="presParOf" srcId="{7B720B53-7909-4105-BC9C-5AA130874954}" destId="{AADF77D2-B48C-44DD-A6C5-201A978939D4}" srcOrd="0" destOrd="0" presId="urn:microsoft.com/office/officeart/2018/2/layout/IconLabelList"/>
    <dgm:cxn modelId="{033080F3-662D-4BD0-8F99-69CFB738264F}" type="presParOf" srcId="{7B720B53-7909-4105-BC9C-5AA130874954}" destId="{8ACB176E-2ACC-4738-B468-DFA15A9F90C6}" srcOrd="1" destOrd="0" presId="urn:microsoft.com/office/officeart/2018/2/layout/IconLabelList"/>
    <dgm:cxn modelId="{C4905C9B-AAAA-4F32-9A8A-CCA738325F33}" type="presParOf" srcId="{7B720B53-7909-4105-BC9C-5AA130874954}" destId="{A03F0D78-EBDD-438C-9B59-7682BB077751}" srcOrd="2" destOrd="0" presId="urn:microsoft.com/office/officeart/2018/2/layout/IconLabelList"/>
    <dgm:cxn modelId="{87D34599-794A-4E6A-B0A5-801AF49FC9CE}" type="presParOf" srcId="{FF246710-8358-4FA2-A09E-609CB492E120}" destId="{612C72DC-53F1-4956-AEC0-6DA1EC022FFB}" srcOrd="1" destOrd="0" presId="urn:microsoft.com/office/officeart/2018/2/layout/IconLabelList"/>
    <dgm:cxn modelId="{198803A9-8F46-4D27-AE34-E7ECD4EAAA1B}" type="presParOf" srcId="{FF246710-8358-4FA2-A09E-609CB492E120}" destId="{184A1F8C-DF2F-42EE-B7B9-D1E4DB4ED004}" srcOrd="2" destOrd="0" presId="urn:microsoft.com/office/officeart/2018/2/layout/IconLabelList"/>
    <dgm:cxn modelId="{C306D03E-2DBC-4592-9572-08D9BC006ED7}" type="presParOf" srcId="{184A1F8C-DF2F-42EE-B7B9-D1E4DB4ED004}" destId="{ECDA011C-6B0A-4E39-B586-8A3C00E78473}" srcOrd="0" destOrd="0" presId="urn:microsoft.com/office/officeart/2018/2/layout/IconLabelList"/>
    <dgm:cxn modelId="{089E95D2-0CA2-4DEA-B842-B633EFF921B9}" type="presParOf" srcId="{184A1F8C-DF2F-42EE-B7B9-D1E4DB4ED004}" destId="{BB775456-7881-4B86-8E99-F7E3987329EC}" srcOrd="1" destOrd="0" presId="urn:microsoft.com/office/officeart/2018/2/layout/IconLabelList"/>
    <dgm:cxn modelId="{07E975A2-950C-46EA-8647-71A6007E858B}" type="presParOf" srcId="{184A1F8C-DF2F-42EE-B7B9-D1E4DB4ED004}" destId="{465082AF-367E-4E0F-8AD6-305F4378DD1B}" srcOrd="2" destOrd="0" presId="urn:microsoft.com/office/officeart/2018/2/layout/IconLabelList"/>
    <dgm:cxn modelId="{693B0113-00B1-43FE-A1AC-C142C69EFFF7}" type="presParOf" srcId="{FF246710-8358-4FA2-A09E-609CB492E120}" destId="{3C21B2A3-3134-40D3-BD8B-709E58943E2F}" srcOrd="3" destOrd="0" presId="urn:microsoft.com/office/officeart/2018/2/layout/IconLabelList"/>
    <dgm:cxn modelId="{E988F760-A04B-4F4E-8990-480DD1E5B407}" type="presParOf" srcId="{FF246710-8358-4FA2-A09E-609CB492E120}" destId="{8755419A-2A1F-4C8D-AC3C-06B1B5EE2C58}" srcOrd="4" destOrd="0" presId="urn:microsoft.com/office/officeart/2018/2/layout/IconLabelList"/>
    <dgm:cxn modelId="{CF0D3115-E766-4813-8266-B651E77354BF}" type="presParOf" srcId="{8755419A-2A1F-4C8D-AC3C-06B1B5EE2C58}" destId="{22385A6D-EF63-4E1C-8EA2-F7AFA4C16228}" srcOrd="0" destOrd="0" presId="urn:microsoft.com/office/officeart/2018/2/layout/IconLabelList"/>
    <dgm:cxn modelId="{F15DD614-D541-4D85-92CD-D4944A99C662}" type="presParOf" srcId="{8755419A-2A1F-4C8D-AC3C-06B1B5EE2C58}" destId="{27FFF2E7-D211-4426-86CF-62FEAFE99F4A}" srcOrd="1" destOrd="0" presId="urn:microsoft.com/office/officeart/2018/2/layout/IconLabelList"/>
    <dgm:cxn modelId="{6A0B7874-ECBE-45E1-B3FE-E75B862D456F}" type="presParOf" srcId="{8755419A-2A1F-4C8D-AC3C-06B1B5EE2C58}" destId="{0BE7E8B8-10D8-4581-BC39-DA6876886EF9}" srcOrd="2" destOrd="0" presId="urn:microsoft.com/office/officeart/2018/2/layout/IconLabelList"/>
    <dgm:cxn modelId="{B3FE2993-F837-49E3-9779-9F957050A64D}" type="presParOf" srcId="{FF246710-8358-4FA2-A09E-609CB492E120}" destId="{C99CDE3B-5913-48B0-9AE9-4E522EF568E7}" srcOrd="5" destOrd="0" presId="urn:microsoft.com/office/officeart/2018/2/layout/IconLabelList"/>
    <dgm:cxn modelId="{084DE44C-BA9F-4466-AF17-DD58A83072F1}" type="presParOf" srcId="{FF246710-8358-4FA2-A09E-609CB492E120}" destId="{488620E5-AA8D-4346-B409-8FE367C30398}" srcOrd="6" destOrd="0" presId="urn:microsoft.com/office/officeart/2018/2/layout/IconLabelList"/>
    <dgm:cxn modelId="{9E52BB85-2C46-400C-9E56-E6E0DCEB0637}" type="presParOf" srcId="{488620E5-AA8D-4346-B409-8FE367C30398}" destId="{10B72B82-D2F7-4C56-B9EA-5DC7DF7B31BA}" srcOrd="0" destOrd="0" presId="urn:microsoft.com/office/officeart/2018/2/layout/IconLabelList"/>
    <dgm:cxn modelId="{8E4B622A-BC7A-473A-95AA-B0BD8B105ED6}" type="presParOf" srcId="{488620E5-AA8D-4346-B409-8FE367C30398}" destId="{92000874-F632-4507-9E8B-86E7C5538C30}" srcOrd="1" destOrd="0" presId="urn:microsoft.com/office/officeart/2018/2/layout/IconLabelList"/>
    <dgm:cxn modelId="{C6FDCCD2-9EBD-49A7-8E73-54366AF01F5E}" type="presParOf" srcId="{488620E5-AA8D-4346-B409-8FE367C30398}" destId="{F06B02D5-5725-4B61-A244-8ADDD2DE4F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3A579B6-3622-46DC-B48A-1DC9D81CA68C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735E75-4296-4852-8478-91C25677095B}">
      <dgm:prSet/>
      <dgm:spPr/>
      <dgm:t>
        <a:bodyPr/>
        <a:lstStyle/>
        <a:p>
          <a:r>
            <a:rPr lang="en-US" b="1"/>
            <a:t>Real-time hotel &amp; flight booking integration</a:t>
          </a:r>
          <a:endParaRPr lang="en-US"/>
        </a:p>
      </dgm:t>
    </dgm:pt>
    <dgm:pt modelId="{5338830F-A846-4A95-B274-101552D3BA7D}" type="parTrans" cxnId="{E0B515AC-D243-474B-8155-92392CF97A05}">
      <dgm:prSet/>
      <dgm:spPr/>
      <dgm:t>
        <a:bodyPr/>
        <a:lstStyle/>
        <a:p>
          <a:endParaRPr lang="en-US"/>
        </a:p>
      </dgm:t>
    </dgm:pt>
    <dgm:pt modelId="{296F7A23-2D26-4325-B04C-737F1699C5CA}" type="sibTrans" cxnId="{E0B515AC-D243-474B-8155-92392CF97A05}">
      <dgm:prSet/>
      <dgm:spPr/>
      <dgm:t>
        <a:bodyPr/>
        <a:lstStyle/>
        <a:p>
          <a:endParaRPr lang="en-US"/>
        </a:p>
      </dgm:t>
    </dgm:pt>
    <dgm:pt modelId="{28124378-9582-4B12-B1AE-23AEB4C4E843}">
      <dgm:prSet/>
      <dgm:spPr/>
      <dgm:t>
        <a:bodyPr/>
        <a:lstStyle/>
        <a:p>
          <a:r>
            <a:rPr lang="en-US" b="1"/>
            <a:t>Itinerary optimization using mapping APIs</a:t>
          </a:r>
          <a:endParaRPr lang="en-US"/>
        </a:p>
      </dgm:t>
    </dgm:pt>
    <dgm:pt modelId="{0C89AFC7-F861-4C0E-A51D-992822CCAE71}" type="parTrans" cxnId="{E3DC308F-3838-4DD3-BD42-FE1FDBC5AEE2}">
      <dgm:prSet/>
      <dgm:spPr/>
      <dgm:t>
        <a:bodyPr/>
        <a:lstStyle/>
        <a:p>
          <a:endParaRPr lang="en-US"/>
        </a:p>
      </dgm:t>
    </dgm:pt>
    <dgm:pt modelId="{FA2B0776-1ECB-4473-9DB3-32E463093723}" type="sibTrans" cxnId="{E3DC308F-3838-4DD3-BD42-FE1FDBC5AEE2}">
      <dgm:prSet/>
      <dgm:spPr/>
      <dgm:t>
        <a:bodyPr/>
        <a:lstStyle/>
        <a:p>
          <a:endParaRPr lang="en-US"/>
        </a:p>
      </dgm:t>
    </dgm:pt>
    <dgm:pt modelId="{F6197106-0C70-45E8-9957-E702A7895C5B}">
      <dgm:prSet/>
      <dgm:spPr/>
      <dgm:t>
        <a:bodyPr/>
        <a:lstStyle/>
        <a:p>
          <a:r>
            <a:rPr lang="en-US" b="1"/>
            <a:t>Multi-language support</a:t>
          </a:r>
          <a:r>
            <a:rPr lang="en-US"/>
            <a:t> for broader accessibility</a:t>
          </a:r>
        </a:p>
      </dgm:t>
    </dgm:pt>
    <dgm:pt modelId="{3B03E626-3DF6-48BB-8EA2-AB727451136A}" type="parTrans" cxnId="{9B58D65C-E514-4C25-8CF7-79B75C0F53F2}">
      <dgm:prSet/>
      <dgm:spPr/>
      <dgm:t>
        <a:bodyPr/>
        <a:lstStyle/>
        <a:p>
          <a:endParaRPr lang="en-US"/>
        </a:p>
      </dgm:t>
    </dgm:pt>
    <dgm:pt modelId="{8D373DC8-84BC-4EE1-82A3-729BCD853241}" type="sibTrans" cxnId="{9B58D65C-E514-4C25-8CF7-79B75C0F53F2}">
      <dgm:prSet/>
      <dgm:spPr/>
      <dgm:t>
        <a:bodyPr/>
        <a:lstStyle/>
        <a:p>
          <a:endParaRPr lang="en-US"/>
        </a:p>
      </dgm:t>
    </dgm:pt>
    <dgm:pt modelId="{D3C6D080-2654-4664-A58E-57447D0E6131}">
      <dgm:prSet/>
      <dgm:spPr/>
      <dgm:t>
        <a:bodyPr/>
        <a:lstStyle/>
        <a:p>
          <a:r>
            <a:rPr lang="en-US" b="1"/>
            <a:t>More detailed location descriptions &amp; images</a:t>
          </a:r>
          <a:endParaRPr lang="en-US"/>
        </a:p>
      </dgm:t>
    </dgm:pt>
    <dgm:pt modelId="{845658FB-4DAE-4F8C-A690-703C78C8848D}" type="parTrans" cxnId="{6B910154-E0E7-45AE-A032-2E1427237893}">
      <dgm:prSet/>
      <dgm:spPr/>
      <dgm:t>
        <a:bodyPr/>
        <a:lstStyle/>
        <a:p>
          <a:endParaRPr lang="en-US"/>
        </a:p>
      </dgm:t>
    </dgm:pt>
    <dgm:pt modelId="{D8A8BC23-B55A-405C-B82B-D402E2577E47}" type="sibTrans" cxnId="{6B910154-E0E7-45AE-A032-2E1427237893}">
      <dgm:prSet/>
      <dgm:spPr/>
      <dgm:t>
        <a:bodyPr/>
        <a:lstStyle/>
        <a:p>
          <a:endParaRPr lang="en-US"/>
        </a:p>
      </dgm:t>
    </dgm:pt>
    <dgm:pt modelId="{F937874C-E01B-4526-81D7-F01C7BB421C5}" type="pres">
      <dgm:prSet presAssocID="{63A579B6-3622-46DC-B48A-1DC9D81CA68C}" presName="diagram" presStyleCnt="0">
        <dgm:presLayoutVars>
          <dgm:dir/>
          <dgm:resizeHandles val="exact"/>
        </dgm:presLayoutVars>
      </dgm:prSet>
      <dgm:spPr/>
    </dgm:pt>
    <dgm:pt modelId="{2CCD0393-C5E9-4D81-8E22-07932452FED1}" type="pres">
      <dgm:prSet presAssocID="{DB735E75-4296-4852-8478-91C25677095B}" presName="arrow" presStyleLbl="node1" presStyleIdx="0" presStyleCnt="4">
        <dgm:presLayoutVars>
          <dgm:bulletEnabled val="1"/>
        </dgm:presLayoutVars>
      </dgm:prSet>
      <dgm:spPr/>
    </dgm:pt>
    <dgm:pt modelId="{AC0750EC-27C8-4313-9727-864C759E66B8}" type="pres">
      <dgm:prSet presAssocID="{28124378-9582-4B12-B1AE-23AEB4C4E843}" presName="arrow" presStyleLbl="node1" presStyleIdx="1" presStyleCnt="4">
        <dgm:presLayoutVars>
          <dgm:bulletEnabled val="1"/>
        </dgm:presLayoutVars>
      </dgm:prSet>
      <dgm:spPr/>
    </dgm:pt>
    <dgm:pt modelId="{7C1540CE-DF9D-45A5-8ECE-EF19C9AA3368}" type="pres">
      <dgm:prSet presAssocID="{F6197106-0C70-45E8-9957-E702A7895C5B}" presName="arrow" presStyleLbl="node1" presStyleIdx="2" presStyleCnt="4">
        <dgm:presLayoutVars>
          <dgm:bulletEnabled val="1"/>
        </dgm:presLayoutVars>
      </dgm:prSet>
      <dgm:spPr/>
    </dgm:pt>
    <dgm:pt modelId="{47BE39FE-AFDD-4AC2-A460-28E5AFA01511}" type="pres">
      <dgm:prSet presAssocID="{D3C6D080-2654-4664-A58E-57447D0E6131}" presName="arrow" presStyleLbl="node1" presStyleIdx="3" presStyleCnt="4">
        <dgm:presLayoutVars>
          <dgm:bulletEnabled val="1"/>
        </dgm:presLayoutVars>
      </dgm:prSet>
      <dgm:spPr/>
    </dgm:pt>
  </dgm:ptLst>
  <dgm:cxnLst>
    <dgm:cxn modelId="{9B58D65C-E514-4C25-8CF7-79B75C0F53F2}" srcId="{63A579B6-3622-46DC-B48A-1DC9D81CA68C}" destId="{F6197106-0C70-45E8-9957-E702A7895C5B}" srcOrd="2" destOrd="0" parTransId="{3B03E626-3DF6-48BB-8EA2-AB727451136A}" sibTransId="{8D373DC8-84BC-4EE1-82A3-729BCD853241}"/>
    <dgm:cxn modelId="{6B910154-E0E7-45AE-A032-2E1427237893}" srcId="{63A579B6-3622-46DC-B48A-1DC9D81CA68C}" destId="{D3C6D080-2654-4664-A58E-57447D0E6131}" srcOrd="3" destOrd="0" parTransId="{845658FB-4DAE-4F8C-A690-703C78C8848D}" sibTransId="{D8A8BC23-B55A-405C-B82B-D402E2577E47}"/>
    <dgm:cxn modelId="{0E16B554-7740-4147-B722-BC472D617B22}" type="presOf" srcId="{63A579B6-3622-46DC-B48A-1DC9D81CA68C}" destId="{F937874C-E01B-4526-81D7-F01C7BB421C5}" srcOrd="0" destOrd="0" presId="urn:microsoft.com/office/officeart/2005/8/layout/arrow5"/>
    <dgm:cxn modelId="{0C48C878-5D26-4B12-8BDF-73237C3372EF}" type="presOf" srcId="{28124378-9582-4B12-B1AE-23AEB4C4E843}" destId="{AC0750EC-27C8-4313-9727-864C759E66B8}" srcOrd="0" destOrd="0" presId="urn:microsoft.com/office/officeart/2005/8/layout/arrow5"/>
    <dgm:cxn modelId="{F4DE6184-A3B8-481E-BD47-37D2881F8A11}" type="presOf" srcId="{D3C6D080-2654-4664-A58E-57447D0E6131}" destId="{47BE39FE-AFDD-4AC2-A460-28E5AFA01511}" srcOrd="0" destOrd="0" presId="urn:microsoft.com/office/officeart/2005/8/layout/arrow5"/>
    <dgm:cxn modelId="{E3DC308F-3838-4DD3-BD42-FE1FDBC5AEE2}" srcId="{63A579B6-3622-46DC-B48A-1DC9D81CA68C}" destId="{28124378-9582-4B12-B1AE-23AEB4C4E843}" srcOrd="1" destOrd="0" parTransId="{0C89AFC7-F861-4C0E-A51D-992822CCAE71}" sibTransId="{FA2B0776-1ECB-4473-9DB3-32E463093723}"/>
    <dgm:cxn modelId="{E0B515AC-D243-474B-8155-92392CF97A05}" srcId="{63A579B6-3622-46DC-B48A-1DC9D81CA68C}" destId="{DB735E75-4296-4852-8478-91C25677095B}" srcOrd="0" destOrd="0" parTransId="{5338830F-A846-4A95-B274-101552D3BA7D}" sibTransId="{296F7A23-2D26-4325-B04C-737F1699C5CA}"/>
    <dgm:cxn modelId="{1B25BFAE-DF0C-4EFC-900A-84E93E7637E5}" type="presOf" srcId="{F6197106-0C70-45E8-9957-E702A7895C5B}" destId="{7C1540CE-DF9D-45A5-8ECE-EF19C9AA3368}" srcOrd="0" destOrd="0" presId="urn:microsoft.com/office/officeart/2005/8/layout/arrow5"/>
    <dgm:cxn modelId="{72DB41EC-B5A8-41E3-AA33-C703400B5392}" type="presOf" srcId="{DB735E75-4296-4852-8478-91C25677095B}" destId="{2CCD0393-C5E9-4D81-8E22-07932452FED1}" srcOrd="0" destOrd="0" presId="urn:microsoft.com/office/officeart/2005/8/layout/arrow5"/>
    <dgm:cxn modelId="{1979E03C-3845-4575-9874-5379B2347317}" type="presParOf" srcId="{F937874C-E01B-4526-81D7-F01C7BB421C5}" destId="{2CCD0393-C5E9-4D81-8E22-07932452FED1}" srcOrd="0" destOrd="0" presId="urn:microsoft.com/office/officeart/2005/8/layout/arrow5"/>
    <dgm:cxn modelId="{6BFB4A43-6206-4EDD-AB8C-B74C1F066DF1}" type="presParOf" srcId="{F937874C-E01B-4526-81D7-F01C7BB421C5}" destId="{AC0750EC-27C8-4313-9727-864C759E66B8}" srcOrd="1" destOrd="0" presId="urn:microsoft.com/office/officeart/2005/8/layout/arrow5"/>
    <dgm:cxn modelId="{6DB28DDB-6EE1-4DB1-BBE3-A00281FEA27B}" type="presParOf" srcId="{F937874C-E01B-4526-81D7-F01C7BB421C5}" destId="{7C1540CE-DF9D-45A5-8ECE-EF19C9AA3368}" srcOrd="2" destOrd="0" presId="urn:microsoft.com/office/officeart/2005/8/layout/arrow5"/>
    <dgm:cxn modelId="{FE218F29-4867-422C-B18C-6F13FB492854}" type="presParOf" srcId="{F937874C-E01B-4526-81D7-F01C7BB421C5}" destId="{47BE39FE-AFDD-4AC2-A460-28E5AFA01511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90500CD-84B8-44E4-A4F5-66296447D171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FA8DAA2-3AF0-44F9-8561-0724A37E3DB9}">
      <dgm:prSet/>
      <dgm:spPr/>
      <dgm:t>
        <a:bodyPr/>
        <a:lstStyle/>
        <a:p>
          <a:r>
            <a:rPr lang="en-US" b="1"/>
            <a:t>Qualitative Testing:</a:t>
          </a:r>
          <a:r>
            <a:rPr lang="en-US"/>
            <a:t> Frequent interaction &amp; logging</a:t>
          </a:r>
        </a:p>
      </dgm:t>
    </dgm:pt>
    <dgm:pt modelId="{50F5684D-6814-4F14-BF30-5F7EF9DA72CB}" type="parTrans" cxnId="{FA40194B-69EC-4578-BD4D-82B1331A841D}">
      <dgm:prSet/>
      <dgm:spPr/>
      <dgm:t>
        <a:bodyPr/>
        <a:lstStyle/>
        <a:p>
          <a:endParaRPr lang="en-US"/>
        </a:p>
      </dgm:t>
    </dgm:pt>
    <dgm:pt modelId="{0535D71D-04F7-42BD-A45D-BB7C9C296E0A}" type="sibTrans" cxnId="{FA40194B-69EC-4578-BD4D-82B1331A841D}">
      <dgm:prSet/>
      <dgm:spPr/>
      <dgm:t>
        <a:bodyPr/>
        <a:lstStyle/>
        <a:p>
          <a:endParaRPr lang="en-US"/>
        </a:p>
      </dgm:t>
    </dgm:pt>
    <dgm:pt modelId="{E2F0ABFC-6A7A-490C-8227-97C991D9457A}">
      <dgm:prSet/>
      <dgm:spPr/>
      <dgm:t>
        <a:bodyPr/>
        <a:lstStyle/>
        <a:p>
          <a:r>
            <a:rPr lang="en-US" b="1"/>
            <a:t>Automated Evaluation:</a:t>
          </a:r>
          <a:r>
            <a:rPr lang="en-US"/>
            <a:t> LLM-generated ground truth answers</a:t>
          </a:r>
        </a:p>
      </dgm:t>
    </dgm:pt>
    <dgm:pt modelId="{E479AB7A-0AF4-43A1-88D4-E03E03D84FA0}" type="parTrans" cxnId="{8C63FD19-1CB8-4267-B88E-EB6CB12508B1}">
      <dgm:prSet/>
      <dgm:spPr/>
      <dgm:t>
        <a:bodyPr/>
        <a:lstStyle/>
        <a:p>
          <a:endParaRPr lang="en-US"/>
        </a:p>
      </dgm:t>
    </dgm:pt>
    <dgm:pt modelId="{F00653FA-01F7-44FD-A2FD-9F2BACF27448}" type="sibTrans" cxnId="{8C63FD19-1CB8-4267-B88E-EB6CB12508B1}">
      <dgm:prSet/>
      <dgm:spPr/>
      <dgm:t>
        <a:bodyPr/>
        <a:lstStyle/>
        <a:p>
          <a:endParaRPr lang="en-US"/>
        </a:p>
      </dgm:t>
    </dgm:pt>
    <dgm:pt modelId="{67D38D96-DFA2-4033-A387-0495B6A1E143}">
      <dgm:prSet/>
      <dgm:spPr/>
      <dgm:t>
        <a:bodyPr/>
        <a:lstStyle/>
        <a:p>
          <a:r>
            <a:rPr lang="en-US" b="1"/>
            <a:t>LLM-as-a-Judge:</a:t>
          </a:r>
          <a:r>
            <a:rPr lang="en-US"/>
            <a:t> Using AI models to evaluate response accuracy</a:t>
          </a:r>
        </a:p>
      </dgm:t>
    </dgm:pt>
    <dgm:pt modelId="{282F2622-1FFD-4172-B7CE-0321C9AA9791}" type="parTrans" cxnId="{B37A9B1E-88A7-4B15-92F5-E297471BB977}">
      <dgm:prSet/>
      <dgm:spPr/>
      <dgm:t>
        <a:bodyPr/>
        <a:lstStyle/>
        <a:p>
          <a:endParaRPr lang="en-US"/>
        </a:p>
      </dgm:t>
    </dgm:pt>
    <dgm:pt modelId="{432EFE87-968C-4AAF-85DF-8007BB1D8885}" type="sibTrans" cxnId="{B37A9B1E-88A7-4B15-92F5-E297471BB977}">
      <dgm:prSet/>
      <dgm:spPr/>
      <dgm:t>
        <a:bodyPr/>
        <a:lstStyle/>
        <a:p>
          <a:endParaRPr lang="en-US"/>
        </a:p>
      </dgm:t>
    </dgm:pt>
    <dgm:pt modelId="{76371AB8-2C47-452E-BC9A-E4D10B099E40}" type="pres">
      <dgm:prSet presAssocID="{390500CD-84B8-44E4-A4F5-66296447D171}" presName="diagram" presStyleCnt="0">
        <dgm:presLayoutVars>
          <dgm:dir/>
          <dgm:resizeHandles val="exact"/>
        </dgm:presLayoutVars>
      </dgm:prSet>
      <dgm:spPr/>
    </dgm:pt>
    <dgm:pt modelId="{36944771-93AA-4198-B383-BD6611A05065}" type="pres">
      <dgm:prSet presAssocID="{1FA8DAA2-3AF0-44F9-8561-0724A37E3DB9}" presName="arrow" presStyleLbl="node1" presStyleIdx="0" presStyleCnt="3">
        <dgm:presLayoutVars>
          <dgm:bulletEnabled val="1"/>
        </dgm:presLayoutVars>
      </dgm:prSet>
      <dgm:spPr/>
    </dgm:pt>
    <dgm:pt modelId="{EB1C1D93-FDE6-4455-AB2C-DA6D425CFDE0}" type="pres">
      <dgm:prSet presAssocID="{E2F0ABFC-6A7A-490C-8227-97C991D9457A}" presName="arrow" presStyleLbl="node1" presStyleIdx="1" presStyleCnt="3">
        <dgm:presLayoutVars>
          <dgm:bulletEnabled val="1"/>
        </dgm:presLayoutVars>
      </dgm:prSet>
      <dgm:spPr/>
    </dgm:pt>
    <dgm:pt modelId="{454D47BD-5434-4EF4-AF0E-A9314D4C439B}" type="pres">
      <dgm:prSet presAssocID="{67D38D96-DFA2-4033-A387-0495B6A1E143}" presName="arrow" presStyleLbl="node1" presStyleIdx="2" presStyleCnt="3">
        <dgm:presLayoutVars>
          <dgm:bulletEnabled val="1"/>
        </dgm:presLayoutVars>
      </dgm:prSet>
      <dgm:spPr/>
    </dgm:pt>
  </dgm:ptLst>
  <dgm:cxnLst>
    <dgm:cxn modelId="{8C63FD19-1CB8-4267-B88E-EB6CB12508B1}" srcId="{390500CD-84B8-44E4-A4F5-66296447D171}" destId="{E2F0ABFC-6A7A-490C-8227-97C991D9457A}" srcOrd="1" destOrd="0" parTransId="{E479AB7A-0AF4-43A1-88D4-E03E03D84FA0}" sibTransId="{F00653FA-01F7-44FD-A2FD-9F2BACF27448}"/>
    <dgm:cxn modelId="{B37A9B1E-88A7-4B15-92F5-E297471BB977}" srcId="{390500CD-84B8-44E4-A4F5-66296447D171}" destId="{67D38D96-DFA2-4033-A387-0495B6A1E143}" srcOrd="2" destOrd="0" parTransId="{282F2622-1FFD-4172-B7CE-0321C9AA9791}" sibTransId="{432EFE87-968C-4AAF-85DF-8007BB1D8885}"/>
    <dgm:cxn modelId="{2300E148-5F06-445D-960C-92B2D8B80D19}" type="presOf" srcId="{67D38D96-DFA2-4033-A387-0495B6A1E143}" destId="{454D47BD-5434-4EF4-AF0E-A9314D4C439B}" srcOrd="0" destOrd="0" presId="urn:microsoft.com/office/officeart/2005/8/layout/arrow5"/>
    <dgm:cxn modelId="{FA40194B-69EC-4578-BD4D-82B1331A841D}" srcId="{390500CD-84B8-44E4-A4F5-66296447D171}" destId="{1FA8DAA2-3AF0-44F9-8561-0724A37E3DB9}" srcOrd="0" destOrd="0" parTransId="{50F5684D-6814-4F14-BF30-5F7EF9DA72CB}" sibTransId="{0535D71D-04F7-42BD-A45D-BB7C9C296E0A}"/>
    <dgm:cxn modelId="{A953E6A9-748C-4470-9447-DEECB9DAF245}" type="presOf" srcId="{390500CD-84B8-44E4-A4F5-66296447D171}" destId="{76371AB8-2C47-452E-BC9A-E4D10B099E40}" srcOrd="0" destOrd="0" presId="urn:microsoft.com/office/officeart/2005/8/layout/arrow5"/>
    <dgm:cxn modelId="{87150AE7-3605-4169-A9A0-78E53E88247D}" type="presOf" srcId="{1FA8DAA2-3AF0-44F9-8561-0724A37E3DB9}" destId="{36944771-93AA-4198-B383-BD6611A05065}" srcOrd="0" destOrd="0" presId="urn:microsoft.com/office/officeart/2005/8/layout/arrow5"/>
    <dgm:cxn modelId="{58456DFB-814A-4D48-B28B-E7799AD8C9DF}" type="presOf" srcId="{E2F0ABFC-6A7A-490C-8227-97C991D9457A}" destId="{EB1C1D93-FDE6-4455-AB2C-DA6D425CFDE0}" srcOrd="0" destOrd="0" presId="urn:microsoft.com/office/officeart/2005/8/layout/arrow5"/>
    <dgm:cxn modelId="{8107EC22-8773-4DB7-B7D3-18209AF2D520}" type="presParOf" srcId="{76371AB8-2C47-452E-BC9A-E4D10B099E40}" destId="{36944771-93AA-4198-B383-BD6611A05065}" srcOrd="0" destOrd="0" presId="urn:microsoft.com/office/officeart/2005/8/layout/arrow5"/>
    <dgm:cxn modelId="{FC56B555-685A-42E1-ADB8-7F9261E0489D}" type="presParOf" srcId="{76371AB8-2C47-452E-BC9A-E4D10B099E40}" destId="{EB1C1D93-FDE6-4455-AB2C-DA6D425CFDE0}" srcOrd="1" destOrd="0" presId="urn:microsoft.com/office/officeart/2005/8/layout/arrow5"/>
    <dgm:cxn modelId="{1BB308A6-E708-4933-8DD3-9691D4F8AF69}" type="presParOf" srcId="{76371AB8-2C47-452E-BC9A-E4D10B099E40}" destId="{454D47BD-5434-4EF4-AF0E-A9314D4C439B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51FC83C-B8CB-45E8-AB16-EAA61D6778E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17D1C8-9E1C-4DA2-8F90-4CF7AC1C23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Cloud-based backend for remote access</a:t>
          </a:r>
        </a:p>
      </dgm:t>
    </dgm:pt>
    <dgm:pt modelId="{F9E672A6-94A4-42C2-9B61-B345D56868E9}" type="parTrans" cxnId="{3B0B27BE-0C08-4CDF-8C77-19E4A7EE2AEF}">
      <dgm:prSet/>
      <dgm:spPr/>
      <dgm:t>
        <a:bodyPr/>
        <a:lstStyle/>
        <a:p>
          <a:endParaRPr lang="en-US"/>
        </a:p>
      </dgm:t>
    </dgm:pt>
    <dgm:pt modelId="{2F954C4D-E184-4C93-AFE4-8212983834AA}" type="sibTrans" cxnId="{3B0B27BE-0C08-4CDF-8C77-19E4A7EE2AEF}">
      <dgm:prSet/>
      <dgm:spPr/>
      <dgm:t>
        <a:bodyPr/>
        <a:lstStyle/>
        <a:p>
          <a:endParaRPr lang="en-US"/>
        </a:p>
      </dgm:t>
    </dgm:pt>
    <dgm:pt modelId="{C0CB5CA0-7AEA-47A4-A7A5-E42CF860A2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AI-powered API endpoints for recommendations</a:t>
          </a:r>
        </a:p>
      </dgm:t>
    </dgm:pt>
    <dgm:pt modelId="{51F093F1-02F5-49AD-A5D2-6A7B2664BB87}" type="parTrans" cxnId="{B11C5B6F-40D3-4071-A031-7117C5F6178A}">
      <dgm:prSet/>
      <dgm:spPr/>
      <dgm:t>
        <a:bodyPr/>
        <a:lstStyle/>
        <a:p>
          <a:endParaRPr lang="en-US"/>
        </a:p>
      </dgm:t>
    </dgm:pt>
    <dgm:pt modelId="{A13DDCC8-BC90-4B83-AB55-3A6A75EE5D4D}" type="sibTrans" cxnId="{B11C5B6F-40D3-4071-A031-7117C5F6178A}">
      <dgm:prSet/>
      <dgm:spPr/>
      <dgm:t>
        <a:bodyPr/>
        <a:lstStyle/>
        <a:p>
          <a:endParaRPr lang="en-US"/>
        </a:p>
      </dgm:t>
    </dgm:pt>
    <dgm:pt modelId="{E78B6AF8-DC51-4C3B-8E5A-C821A0F448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Potential future improvements: Public web interface</a:t>
          </a:r>
        </a:p>
      </dgm:t>
    </dgm:pt>
    <dgm:pt modelId="{C625910D-BBEA-44B1-9114-DC0126CE20B4}" type="parTrans" cxnId="{4AD51C67-DC8D-45EE-9AB5-4B386A439C4E}">
      <dgm:prSet/>
      <dgm:spPr/>
      <dgm:t>
        <a:bodyPr/>
        <a:lstStyle/>
        <a:p>
          <a:endParaRPr lang="en-US"/>
        </a:p>
      </dgm:t>
    </dgm:pt>
    <dgm:pt modelId="{C892E1A1-DE42-4603-806E-DE4256DB918B}" type="sibTrans" cxnId="{4AD51C67-DC8D-45EE-9AB5-4B386A439C4E}">
      <dgm:prSet/>
      <dgm:spPr/>
      <dgm:t>
        <a:bodyPr/>
        <a:lstStyle/>
        <a:p>
          <a:endParaRPr lang="en-US"/>
        </a:p>
      </dgm:t>
    </dgm:pt>
    <dgm:pt modelId="{471A4691-2D76-4A89-B4E1-885BE876DDF9}" type="pres">
      <dgm:prSet presAssocID="{C51FC83C-B8CB-45E8-AB16-EAA61D6778E5}" presName="root" presStyleCnt="0">
        <dgm:presLayoutVars>
          <dgm:dir/>
          <dgm:resizeHandles val="exact"/>
        </dgm:presLayoutVars>
      </dgm:prSet>
      <dgm:spPr/>
    </dgm:pt>
    <dgm:pt modelId="{4744F99A-C981-4862-86E9-5DA35EBC1BA3}" type="pres">
      <dgm:prSet presAssocID="{FC17D1C8-9E1C-4DA2-8F90-4CF7AC1C2308}" presName="compNode" presStyleCnt="0"/>
      <dgm:spPr/>
    </dgm:pt>
    <dgm:pt modelId="{86A43261-94E5-427D-929C-2EEC978EAE66}" type="pres">
      <dgm:prSet presAssocID="{FC17D1C8-9E1C-4DA2-8F90-4CF7AC1C23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FE60AF9-49B2-4465-BF9C-2F7186F3C777}" type="pres">
      <dgm:prSet presAssocID="{FC17D1C8-9E1C-4DA2-8F90-4CF7AC1C2308}" presName="spaceRect" presStyleCnt="0"/>
      <dgm:spPr/>
    </dgm:pt>
    <dgm:pt modelId="{EEBC42EC-1C82-4D0D-9B2A-4CC1756757AE}" type="pres">
      <dgm:prSet presAssocID="{FC17D1C8-9E1C-4DA2-8F90-4CF7AC1C2308}" presName="textRect" presStyleLbl="revTx" presStyleIdx="0" presStyleCnt="3">
        <dgm:presLayoutVars>
          <dgm:chMax val="1"/>
          <dgm:chPref val="1"/>
        </dgm:presLayoutVars>
      </dgm:prSet>
      <dgm:spPr/>
    </dgm:pt>
    <dgm:pt modelId="{FA10B7FC-8DCB-44B1-BE6F-BD4CE22EADB5}" type="pres">
      <dgm:prSet presAssocID="{2F954C4D-E184-4C93-AFE4-8212983834AA}" presName="sibTrans" presStyleCnt="0"/>
      <dgm:spPr/>
    </dgm:pt>
    <dgm:pt modelId="{95CD66A6-65DD-4FE5-A4D6-B04C47C08898}" type="pres">
      <dgm:prSet presAssocID="{C0CB5CA0-7AEA-47A4-A7A5-E42CF860A2C4}" presName="compNode" presStyleCnt="0"/>
      <dgm:spPr/>
    </dgm:pt>
    <dgm:pt modelId="{6093D4D3-B6D2-4760-9234-110E947B2212}" type="pres">
      <dgm:prSet presAssocID="{C0CB5CA0-7AEA-47A4-A7A5-E42CF860A2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C82501-5DEE-4B25-BBE5-27B878F6D3DD}" type="pres">
      <dgm:prSet presAssocID="{C0CB5CA0-7AEA-47A4-A7A5-E42CF860A2C4}" presName="spaceRect" presStyleCnt="0"/>
      <dgm:spPr/>
    </dgm:pt>
    <dgm:pt modelId="{E227A3D9-ECFE-414F-83D7-81DFACB58510}" type="pres">
      <dgm:prSet presAssocID="{C0CB5CA0-7AEA-47A4-A7A5-E42CF860A2C4}" presName="textRect" presStyleLbl="revTx" presStyleIdx="1" presStyleCnt="3">
        <dgm:presLayoutVars>
          <dgm:chMax val="1"/>
          <dgm:chPref val="1"/>
        </dgm:presLayoutVars>
      </dgm:prSet>
      <dgm:spPr/>
    </dgm:pt>
    <dgm:pt modelId="{5F40D1C8-BB83-415B-A2B8-9EC49748502F}" type="pres">
      <dgm:prSet presAssocID="{A13DDCC8-BC90-4B83-AB55-3A6A75EE5D4D}" presName="sibTrans" presStyleCnt="0"/>
      <dgm:spPr/>
    </dgm:pt>
    <dgm:pt modelId="{26D57F0C-0821-4C0D-ADB2-1BEDA626B512}" type="pres">
      <dgm:prSet presAssocID="{E78B6AF8-DC51-4C3B-8E5A-C821A0F448F6}" presName="compNode" presStyleCnt="0"/>
      <dgm:spPr/>
    </dgm:pt>
    <dgm:pt modelId="{A673E71E-3C5D-4D7D-8A51-59291CA2C082}" type="pres">
      <dgm:prSet presAssocID="{E78B6AF8-DC51-4C3B-8E5A-C821A0F448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4FFEB87-40C9-4A64-B29F-6D7D99D1E547}" type="pres">
      <dgm:prSet presAssocID="{E78B6AF8-DC51-4C3B-8E5A-C821A0F448F6}" presName="spaceRect" presStyleCnt="0"/>
      <dgm:spPr/>
    </dgm:pt>
    <dgm:pt modelId="{9D5416A3-6DA5-4F45-8512-7674A633D713}" type="pres">
      <dgm:prSet presAssocID="{E78B6AF8-DC51-4C3B-8E5A-C821A0F448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2B9332-3A86-4C69-A86A-0D6898E8D3B1}" type="presOf" srcId="{E78B6AF8-DC51-4C3B-8E5A-C821A0F448F6}" destId="{9D5416A3-6DA5-4F45-8512-7674A633D713}" srcOrd="0" destOrd="0" presId="urn:microsoft.com/office/officeart/2018/2/layout/IconLabelList"/>
    <dgm:cxn modelId="{4AD51C67-DC8D-45EE-9AB5-4B386A439C4E}" srcId="{C51FC83C-B8CB-45E8-AB16-EAA61D6778E5}" destId="{E78B6AF8-DC51-4C3B-8E5A-C821A0F448F6}" srcOrd="2" destOrd="0" parTransId="{C625910D-BBEA-44B1-9114-DC0126CE20B4}" sibTransId="{C892E1A1-DE42-4603-806E-DE4256DB918B}"/>
    <dgm:cxn modelId="{B11C5B6F-40D3-4071-A031-7117C5F6178A}" srcId="{C51FC83C-B8CB-45E8-AB16-EAA61D6778E5}" destId="{C0CB5CA0-7AEA-47A4-A7A5-E42CF860A2C4}" srcOrd="1" destOrd="0" parTransId="{51F093F1-02F5-49AD-A5D2-6A7B2664BB87}" sibTransId="{A13DDCC8-BC90-4B83-AB55-3A6A75EE5D4D}"/>
    <dgm:cxn modelId="{3B0B27BE-0C08-4CDF-8C77-19E4A7EE2AEF}" srcId="{C51FC83C-B8CB-45E8-AB16-EAA61D6778E5}" destId="{FC17D1C8-9E1C-4DA2-8F90-4CF7AC1C2308}" srcOrd="0" destOrd="0" parTransId="{F9E672A6-94A4-42C2-9B61-B345D56868E9}" sibTransId="{2F954C4D-E184-4C93-AFE4-8212983834AA}"/>
    <dgm:cxn modelId="{891138CD-0E95-4E4D-8105-B516930641F1}" type="presOf" srcId="{FC17D1C8-9E1C-4DA2-8F90-4CF7AC1C2308}" destId="{EEBC42EC-1C82-4D0D-9B2A-4CC1756757AE}" srcOrd="0" destOrd="0" presId="urn:microsoft.com/office/officeart/2018/2/layout/IconLabelList"/>
    <dgm:cxn modelId="{77D6A4D2-E94D-443F-AC35-CB7C5E7541B3}" type="presOf" srcId="{C51FC83C-B8CB-45E8-AB16-EAA61D6778E5}" destId="{471A4691-2D76-4A89-B4E1-885BE876DDF9}" srcOrd="0" destOrd="0" presId="urn:microsoft.com/office/officeart/2018/2/layout/IconLabelList"/>
    <dgm:cxn modelId="{4E68C8FF-D41C-41B7-B53A-0596C0C5EE62}" type="presOf" srcId="{C0CB5CA0-7AEA-47A4-A7A5-E42CF860A2C4}" destId="{E227A3D9-ECFE-414F-83D7-81DFACB58510}" srcOrd="0" destOrd="0" presId="urn:microsoft.com/office/officeart/2018/2/layout/IconLabelList"/>
    <dgm:cxn modelId="{664DE698-D1E1-49E8-AA56-0424DA6F1EA4}" type="presParOf" srcId="{471A4691-2D76-4A89-B4E1-885BE876DDF9}" destId="{4744F99A-C981-4862-86E9-5DA35EBC1BA3}" srcOrd="0" destOrd="0" presId="urn:microsoft.com/office/officeart/2018/2/layout/IconLabelList"/>
    <dgm:cxn modelId="{C913BDAD-0CF2-4C6D-83C5-193F675918F3}" type="presParOf" srcId="{4744F99A-C981-4862-86E9-5DA35EBC1BA3}" destId="{86A43261-94E5-427D-929C-2EEC978EAE66}" srcOrd="0" destOrd="0" presId="urn:microsoft.com/office/officeart/2018/2/layout/IconLabelList"/>
    <dgm:cxn modelId="{60D74C6E-E3B6-420F-92A6-88E5B0F7EACF}" type="presParOf" srcId="{4744F99A-C981-4862-86E9-5DA35EBC1BA3}" destId="{3FE60AF9-49B2-4465-BF9C-2F7186F3C777}" srcOrd="1" destOrd="0" presId="urn:microsoft.com/office/officeart/2018/2/layout/IconLabelList"/>
    <dgm:cxn modelId="{A46A5609-6E99-4F2E-AE57-D85B135A5385}" type="presParOf" srcId="{4744F99A-C981-4862-86E9-5DA35EBC1BA3}" destId="{EEBC42EC-1C82-4D0D-9B2A-4CC1756757AE}" srcOrd="2" destOrd="0" presId="urn:microsoft.com/office/officeart/2018/2/layout/IconLabelList"/>
    <dgm:cxn modelId="{C8772DCF-70BE-4234-A413-E8C7941D0D92}" type="presParOf" srcId="{471A4691-2D76-4A89-B4E1-885BE876DDF9}" destId="{FA10B7FC-8DCB-44B1-BE6F-BD4CE22EADB5}" srcOrd="1" destOrd="0" presId="urn:microsoft.com/office/officeart/2018/2/layout/IconLabelList"/>
    <dgm:cxn modelId="{F4D889A2-A236-450D-A654-68AA140F3D72}" type="presParOf" srcId="{471A4691-2D76-4A89-B4E1-885BE876DDF9}" destId="{95CD66A6-65DD-4FE5-A4D6-B04C47C08898}" srcOrd="2" destOrd="0" presId="urn:microsoft.com/office/officeart/2018/2/layout/IconLabelList"/>
    <dgm:cxn modelId="{B77EA7BE-99ED-43BB-8B47-4ABF02615BCB}" type="presParOf" srcId="{95CD66A6-65DD-4FE5-A4D6-B04C47C08898}" destId="{6093D4D3-B6D2-4760-9234-110E947B2212}" srcOrd="0" destOrd="0" presId="urn:microsoft.com/office/officeart/2018/2/layout/IconLabelList"/>
    <dgm:cxn modelId="{C4315390-1991-40A1-B7E6-FF55ED6295DB}" type="presParOf" srcId="{95CD66A6-65DD-4FE5-A4D6-B04C47C08898}" destId="{D3C82501-5DEE-4B25-BBE5-27B878F6D3DD}" srcOrd="1" destOrd="0" presId="urn:microsoft.com/office/officeart/2018/2/layout/IconLabelList"/>
    <dgm:cxn modelId="{17568254-03BC-4F58-89E9-1A9011543FB6}" type="presParOf" srcId="{95CD66A6-65DD-4FE5-A4D6-B04C47C08898}" destId="{E227A3D9-ECFE-414F-83D7-81DFACB58510}" srcOrd="2" destOrd="0" presId="urn:microsoft.com/office/officeart/2018/2/layout/IconLabelList"/>
    <dgm:cxn modelId="{96352D11-4926-4D95-A248-17CD55A21245}" type="presParOf" srcId="{471A4691-2D76-4A89-B4E1-885BE876DDF9}" destId="{5F40D1C8-BB83-415B-A2B8-9EC49748502F}" srcOrd="3" destOrd="0" presId="urn:microsoft.com/office/officeart/2018/2/layout/IconLabelList"/>
    <dgm:cxn modelId="{10EB279D-F331-417F-898D-54E65F548388}" type="presParOf" srcId="{471A4691-2D76-4A89-B4E1-885BE876DDF9}" destId="{26D57F0C-0821-4C0D-ADB2-1BEDA626B512}" srcOrd="4" destOrd="0" presId="urn:microsoft.com/office/officeart/2018/2/layout/IconLabelList"/>
    <dgm:cxn modelId="{AB0CB808-B3EC-476B-BD77-2A500AD86E69}" type="presParOf" srcId="{26D57F0C-0821-4C0D-ADB2-1BEDA626B512}" destId="{A673E71E-3C5D-4D7D-8A51-59291CA2C082}" srcOrd="0" destOrd="0" presId="urn:microsoft.com/office/officeart/2018/2/layout/IconLabelList"/>
    <dgm:cxn modelId="{206C2CC5-6184-4661-92A4-887E696A5B45}" type="presParOf" srcId="{26D57F0C-0821-4C0D-ADB2-1BEDA626B512}" destId="{44FFEB87-40C9-4A64-B29F-6D7D99D1E547}" srcOrd="1" destOrd="0" presId="urn:microsoft.com/office/officeart/2018/2/layout/IconLabelList"/>
    <dgm:cxn modelId="{FBB8656C-4A3F-49DA-90BC-AD7527B033E7}" type="presParOf" srcId="{26D57F0C-0821-4C0D-ADB2-1BEDA626B512}" destId="{9D5416A3-6DA5-4F45-8512-7674A633D7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C0F02-9812-459A-B1AB-3A03F642E48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E4E846-CF25-4211-893A-34B2D36227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chatbot should interact with users and recommend places based on their interests</a:t>
          </a:r>
        </a:p>
      </dgm:t>
    </dgm:pt>
    <dgm:pt modelId="{303D3239-327C-483E-9F0D-38EAC45AEC0A}" type="parTrans" cxnId="{4499B93B-0BC1-47A2-AB69-94454085D22D}">
      <dgm:prSet/>
      <dgm:spPr/>
      <dgm:t>
        <a:bodyPr/>
        <a:lstStyle/>
        <a:p>
          <a:endParaRPr lang="en-US"/>
        </a:p>
      </dgm:t>
    </dgm:pt>
    <dgm:pt modelId="{2473AB55-9506-44D3-A964-E4B7230CD286}" type="sibTrans" cxnId="{4499B93B-0BC1-47A2-AB69-94454085D22D}">
      <dgm:prSet/>
      <dgm:spPr/>
      <dgm:t>
        <a:bodyPr/>
        <a:lstStyle/>
        <a:p>
          <a:endParaRPr lang="en-US"/>
        </a:p>
      </dgm:t>
    </dgm:pt>
    <dgm:pt modelId="{0F2F89B9-ED09-4AD2-9B30-B00ADDDB0A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Ability to compile a list of places to visit</a:t>
          </a:r>
        </a:p>
      </dgm:t>
    </dgm:pt>
    <dgm:pt modelId="{3EFACC5B-823E-4BE9-8E2F-398A784A3551}" type="parTrans" cxnId="{79361015-3FCC-49D6-A1F3-4D2FEA6C09CC}">
      <dgm:prSet/>
      <dgm:spPr/>
      <dgm:t>
        <a:bodyPr/>
        <a:lstStyle/>
        <a:p>
          <a:endParaRPr lang="en-US"/>
        </a:p>
      </dgm:t>
    </dgm:pt>
    <dgm:pt modelId="{894062C6-7CAD-488C-9BC6-08B49483AF39}" type="sibTrans" cxnId="{79361015-3FCC-49D6-A1F3-4D2FEA6C09CC}">
      <dgm:prSet/>
      <dgm:spPr/>
      <dgm:t>
        <a:bodyPr/>
        <a:lstStyle/>
        <a:p>
          <a:endParaRPr lang="en-US"/>
        </a:p>
      </dgm:t>
    </dgm:pt>
    <dgm:pt modelId="{053EDFA7-EE4D-4654-BC9D-E3FDE9430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Maintain a friendly and informative conversation</a:t>
          </a:r>
        </a:p>
      </dgm:t>
    </dgm:pt>
    <dgm:pt modelId="{D0BAE053-8460-4F37-B0FD-7D96B1CBADA8}" type="parTrans" cxnId="{EAA545A7-4C0A-4A87-A0FD-41E3BE9B16AC}">
      <dgm:prSet/>
      <dgm:spPr/>
      <dgm:t>
        <a:bodyPr/>
        <a:lstStyle/>
        <a:p>
          <a:endParaRPr lang="en-US"/>
        </a:p>
      </dgm:t>
    </dgm:pt>
    <dgm:pt modelId="{08F7775B-4C56-48B9-95FB-72E7D1A918E7}" type="sibTrans" cxnId="{EAA545A7-4C0A-4A87-A0FD-41E3BE9B16AC}">
      <dgm:prSet/>
      <dgm:spPr/>
      <dgm:t>
        <a:bodyPr/>
        <a:lstStyle/>
        <a:p>
          <a:endParaRPr lang="en-US"/>
        </a:p>
      </dgm:t>
    </dgm:pt>
    <dgm:pt modelId="{1A82BCB5-7297-4097-B186-FDB3B92B5B4E}" type="pres">
      <dgm:prSet presAssocID="{95CC0F02-9812-459A-B1AB-3A03F642E489}" presName="root" presStyleCnt="0">
        <dgm:presLayoutVars>
          <dgm:dir/>
          <dgm:resizeHandles val="exact"/>
        </dgm:presLayoutVars>
      </dgm:prSet>
      <dgm:spPr/>
    </dgm:pt>
    <dgm:pt modelId="{0DC94858-A126-49F8-AD53-828C6D7F20A4}" type="pres">
      <dgm:prSet presAssocID="{FEE4E846-CF25-4211-893A-34B2D36227CD}" presName="compNode" presStyleCnt="0"/>
      <dgm:spPr/>
    </dgm:pt>
    <dgm:pt modelId="{6BC1382C-2367-488F-919D-35AEB44FECD0}" type="pres">
      <dgm:prSet presAssocID="{FEE4E846-CF25-4211-893A-34B2D36227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D7FA7E2-2CF3-4965-AF04-AD62D1E1F62E}" type="pres">
      <dgm:prSet presAssocID="{FEE4E846-CF25-4211-893A-34B2D36227CD}" presName="spaceRect" presStyleCnt="0"/>
      <dgm:spPr/>
    </dgm:pt>
    <dgm:pt modelId="{C4F96F1B-E944-404D-BD53-332D59CF8F50}" type="pres">
      <dgm:prSet presAssocID="{FEE4E846-CF25-4211-893A-34B2D36227CD}" presName="textRect" presStyleLbl="revTx" presStyleIdx="0" presStyleCnt="3">
        <dgm:presLayoutVars>
          <dgm:chMax val="1"/>
          <dgm:chPref val="1"/>
        </dgm:presLayoutVars>
      </dgm:prSet>
      <dgm:spPr/>
    </dgm:pt>
    <dgm:pt modelId="{E01EE446-B81B-48C3-90BA-3088C7B49BFF}" type="pres">
      <dgm:prSet presAssocID="{2473AB55-9506-44D3-A964-E4B7230CD286}" presName="sibTrans" presStyleCnt="0"/>
      <dgm:spPr/>
    </dgm:pt>
    <dgm:pt modelId="{AF69F882-328E-4BBD-B2FB-927419E78565}" type="pres">
      <dgm:prSet presAssocID="{0F2F89B9-ED09-4AD2-9B30-B00ADDDB0AF0}" presName="compNode" presStyleCnt="0"/>
      <dgm:spPr/>
    </dgm:pt>
    <dgm:pt modelId="{D1D87D93-B50C-4743-BE81-F6EB55EDA9C8}" type="pres">
      <dgm:prSet presAssocID="{0F2F89B9-ED09-4AD2-9B30-B00ADDDB0A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7A5D5C28-D896-44E3-928A-944491DA4C75}" type="pres">
      <dgm:prSet presAssocID="{0F2F89B9-ED09-4AD2-9B30-B00ADDDB0AF0}" presName="spaceRect" presStyleCnt="0"/>
      <dgm:spPr/>
    </dgm:pt>
    <dgm:pt modelId="{4ECE0D66-3184-4363-BB79-4D6557485C2C}" type="pres">
      <dgm:prSet presAssocID="{0F2F89B9-ED09-4AD2-9B30-B00ADDDB0AF0}" presName="textRect" presStyleLbl="revTx" presStyleIdx="1" presStyleCnt="3">
        <dgm:presLayoutVars>
          <dgm:chMax val="1"/>
          <dgm:chPref val="1"/>
        </dgm:presLayoutVars>
      </dgm:prSet>
      <dgm:spPr/>
    </dgm:pt>
    <dgm:pt modelId="{AB47AFFC-5386-4BDB-A030-114261F3C5F5}" type="pres">
      <dgm:prSet presAssocID="{894062C6-7CAD-488C-9BC6-08B49483AF39}" presName="sibTrans" presStyleCnt="0"/>
      <dgm:spPr/>
    </dgm:pt>
    <dgm:pt modelId="{0680D82D-6245-47D2-B46F-08BAF35ECBB5}" type="pres">
      <dgm:prSet presAssocID="{053EDFA7-EE4D-4654-BC9D-E3FDE94305B1}" presName="compNode" presStyleCnt="0"/>
      <dgm:spPr/>
    </dgm:pt>
    <dgm:pt modelId="{202C6F93-0414-46A3-9F0D-B671E34BC062}" type="pres">
      <dgm:prSet presAssocID="{053EDFA7-EE4D-4654-BC9D-E3FDE94305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DA235B2-06FC-4478-AA24-A2FBE6CDFE55}" type="pres">
      <dgm:prSet presAssocID="{053EDFA7-EE4D-4654-BC9D-E3FDE94305B1}" presName="spaceRect" presStyleCnt="0"/>
      <dgm:spPr/>
    </dgm:pt>
    <dgm:pt modelId="{17704175-6EF6-4BF2-8A3B-AE54351940FB}" type="pres">
      <dgm:prSet presAssocID="{053EDFA7-EE4D-4654-BC9D-E3FDE94305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51CE02-68CD-4439-97A1-5170E4EFA75E}" type="presOf" srcId="{95CC0F02-9812-459A-B1AB-3A03F642E489}" destId="{1A82BCB5-7297-4097-B186-FDB3B92B5B4E}" srcOrd="0" destOrd="0" presId="urn:microsoft.com/office/officeart/2018/2/layout/IconLabelList"/>
    <dgm:cxn modelId="{79361015-3FCC-49D6-A1F3-4D2FEA6C09CC}" srcId="{95CC0F02-9812-459A-B1AB-3A03F642E489}" destId="{0F2F89B9-ED09-4AD2-9B30-B00ADDDB0AF0}" srcOrd="1" destOrd="0" parTransId="{3EFACC5B-823E-4BE9-8E2F-398A784A3551}" sibTransId="{894062C6-7CAD-488C-9BC6-08B49483AF39}"/>
    <dgm:cxn modelId="{4499B93B-0BC1-47A2-AB69-94454085D22D}" srcId="{95CC0F02-9812-459A-B1AB-3A03F642E489}" destId="{FEE4E846-CF25-4211-893A-34B2D36227CD}" srcOrd="0" destOrd="0" parTransId="{303D3239-327C-483E-9F0D-38EAC45AEC0A}" sibTransId="{2473AB55-9506-44D3-A964-E4B7230CD286}"/>
    <dgm:cxn modelId="{A60FDD5E-0EAA-434C-9085-0EECFEAB3C9A}" type="presOf" srcId="{FEE4E846-CF25-4211-893A-34B2D36227CD}" destId="{C4F96F1B-E944-404D-BD53-332D59CF8F50}" srcOrd="0" destOrd="0" presId="urn:microsoft.com/office/officeart/2018/2/layout/IconLabelList"/>
    <dgm:cxn modelId="{B78E8599-FE3D-41F5-BF64-F4F497EC6C47}" type="presOf" srcId="{0F2F89B9-ED09-4AD2-9B30-B00ADDDB0AF0}" destId="{4ECE0D66-3184-4363-BB79-4D6557485C2C}" srcOrd="0" destOrd="0" presId="urn:microsoft.com/office/officeart/2018/2/layout/IconLabelList"/>
    <dgm:cxn modelId="{EAA545A7-4C0A-4A87-A0FD-41E3BE9B16AC}" srcId="{95CC0F02-9812-459A-B1AB-3A03F642E489}" destId="{053EDFA7-EE4D-4654-BC9D-E3FDE94305B1}" srcOrd="2" destOrd="0" parTransId="{D0BAE053-8460-4F37-B0FD-7D96B1CBADA8}" sibTransId="{08F7775B-4C56-48B9-95FB-72E7D1A918E7}"/>
    <dgm:cxn modelId="{32109EBE-971B-4BCA-9B59-3DAEBCAE3978}" type="presOf" srcId="{053EDFA7-EE4D-4654-BC9D-E3FDE94305B1}" destId="{17704175-6EF6-4BF2-8A3B-AE54351940FB}" srcOrd="0" destOrd="0" presId="urn:microsoft.com/office/officeart/2018/2/layout/IconLabelList"/>
    <dgm:cxn modelId="{8C797C91-0AD5-48AA-BE81-643014A5F76E}" type="presParOf" srcId="{1A82BCB5-7297-4097-B186-FDB3B92B5B4E}" destId="{0DC94858-A126-49F8-AD53-828C6D7F20A4}" srcOrd="0" destOrd="0" presId="urn:microsoft.com/office/officeart/2018/2/layout/IconLabelList"/>
    <dgm:cxn modelId="{32832000-DCD2-4A0B-ADCE-89AA0EACABE9}" type="presParOf" srcId="{0DC94858-A126-49F8-AD53-828C6D7F20A4}" destId="{6BC1382C-2367-488F-919D-35AEB44FECD0}" srcOrd="0" destOrd="0" presId="urn:microsoft.com/office/officeart/2018/2/layout/IconLabelList"/>
    <dgm:cxn modelId="{0AD93D4F-EAC2-41EC-8C61-CFC242D8B89C}" type="presParOf" srcId="{0DC94858-A126-49F8-AD53-828C6D7F20A4}" destId="{7D7FA7E2-2CF3-4965-AF04-AD62D1E1F62E}" srcOrd="1" destOrd="0" presId="urn:microsoft.com/office/officeart/2018/2/layout/IconLabelList"/>
    <dgm:cxn modelId="{7ADBD3BD-9097-47A5-A445-62F307DC6C43}" type="presParOf" srcId="{0DC94858-A126-49F8-AD53-828C6D7F20A4}" destId="{C4F96F1B-E944-404D-BD53-332D59CF8F50}" srcOrd="2" destOrd="0" presId="urn:microsoft.com/office/officeart/2018/2/layout/IconLabelList"/>
    <dgm:cxn modelId="{19B59606-0720-4C3E-BB14-7D137274722D}" type="presParOf" srcId="{1A82BCB5-7297-4097-B186-FDB3B92B5B4E}" destId="{E01EE446-B81B-48C3-90BA-3088C7B49BFF}" srcOrd="1" destOrd="0" presId="urn:microsoft.com/office/officeart/2018/2/layout/IconLabelList"/>
    <dgm:cxn modelId="{6812132F-F71A-4ACE-BCA3-32261CD19508}" type="presParOf" srcId="{1A82BCB5-7297-4097-B186-FDB3B92B5B4E}" destId="{AF69F882-328E-4BBD-B2FB-927419E78565}" srcOrd="2" destOrd="0" presId="urn:microsoft.com/office/officeart/2018/2/layout/IconLabelList"/>
    <dgm:cxn modelId="{A555D68F-92C2-4AA6-AF05-C0399975F344}" type="presParOf" srcId="{AF69F882-328E-4BBD-B2FB-927419E78565}" destId="{D1D87D93-B50C-4743-BE81-F6EB55EDA9C8}" srcOrd="0" destOrd="0" presId="urn:microsoft.com/office/officeart/2018/2/layout/IconLabelList"/>
    <dgm:cxn modelId="{E46E44BE-D4BA-4394-BF55-39F88FB6FEB9}" type="presParOf" srcId="{AF69F882-328E-4BBD-B2FB-927419E78565}" destId="{7A5D5C28-D896-44E3-928A-944491DA4C75}" srcOrd="1" destOrd="0" presId="urn:microsoft.com/office/officeart/2018/2/layout/IconLabelList"/>
    <dgm:cxn modelId="{A5914AD9-6623-4324-BA38-4DA96F7BB360}" type="presParOf" srcId="{AF69F882-328E-4BBD-B2FB-927419E78565}" destId="{4ECE0D66-3184-4363-BB79-4D6557485C2C}" srcOrd="2" destOrd="0" presId="urn:microsoft.com/office/officeart/2018/2/layout/IconLabelList"/>
    <dgm:cxn modelId="{FB231F60-DE52-4707-B0A8-19CE785FDFA6}" type="presParOf" srcId="{1A82BCB5-7297-4097-B186-FDB3B92B5B4E}" destId="{AB47AFFC-5386-4BDB-A030-114261F3C5F5}" srcOrd="3" destOrd="0" presId="urn:microsoft.com/office/officeart/2018/2/layout/IconLabelList"/>
    <dgm:cxn modelId="{02877703-882C-4993-A788-58100195AD28}" type="presParOf" srcId="{1A82BCB5-7297-4097-B186-FDB3B92B5B4E}" destId="{0680D82D-6245-47D2-B46F-08BAF35ECBB5}" srcOrd="4" destOrd="0" presId="urn:microsoft.com/office/officeart/2018/2/layout/IconLabelList"/>
    <dgm:cxn modelId="{E7940DDE-FFB2-4908-8DC5-E6C768CF07DA}" type="presParOf" srcId="{0680D82D-6245-47D2-B46F-08BAF35ECBB5}" destId="{202C6F93-0414-46A3-9F0D-B671E34BC062}" srcOrd="0" destOrd="0" presId="urn:microsoft.com/office/officeart/2018/2/layout/IconLabelList"/>
    <dgm:cxn modelId="{87766636-A7C5-442A-B443-44ADEA43733E}" type="presParOf" srcId="{0680D82D-6245-47D2-B46F-08BAF35ECBB5}" destId="{0DA235B2-06FC-4478-AA24-A2FBE6CDFE55}" srcOrd="1" destOrd="0" presId="urn:microsoft.com/office/officeart/2018/2/layout/IconLabelList"/>
    <dgm:cxn modelId="{0E82465C-AAAC-4A4B-8D99-F51439860CDE}" type="presParOf" srcId="{0680D82D-6245-47D2-B46F-08BAF35ECBB5}" destId="{17704175-6EF6-4BF2-8A3B-AE54351940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1936B5-71A9-4A39-BA19-016AE2D591A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F112B7-8DB1-4DBE-84A3-235BA4C57D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a chatbot-based interface</a:t>
          </a:r>
        </a:p>
      </dgm:t>
    </dgm:pt>
    <dgm:pt modelId="{E13C40CF-E70A-496A-A89C-C0D621B025D5}" type="parTrans" cxnId="{D582B52E-319F-45DA-B4EF-D26E4438EF7A}">
      <dgm:prSet/>
      <dgm:spPr/>
      <dgm:t>
        <a:bodyPr/>
        <a:lstStyle/>
        <a:p>
          <a:endParaRPr lang="en-US"/>
        </a:p>
      </dgm:t>
    </dgm:pt>
    <dgm:pt modelId="{8963FD8F-712E-4EA7-A210-45B09D27D521}" type="sibTrans" cxnId="{D582B52E-319F-45DA-B4EF-D26E4438EF7A}">
      <dgm:prSet/>
      <dgm:spPr/>
      <dgm:t>
        <a:bodyPr/>
        <a:lstStyle/>
        <a:p>
          <a:endParaRPr lang="en-US"/>
        </a:p>
      </dgm:t>
    </dgm:pt>
    <dgm:pt modelId="{2C019030-71EF-406A-8CFC-C782F6A158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real-time weather data</a:t>
          </a:r>
        </a:p>
      </dgm:t>
    </dgm:pt>
    <dgm:pt modelId="{3CB5E3DE-AE6F-4739-B93B-97DEEB0F547A}" type="parTrans" cxnId="{45660F49-AB23-49AC-A3C0-3BE9A5FF986D}">
      <dgm:prSet/>
      <dgm:spPr/>
      <dgm:t>
        <a:bodyPr/>
        <a:lstStyle/>
        <a:p>
          <a:endParaRPr lang="en-US"/>
        </a:p>
      </dgm:t>
    </dgm:pt>
    <dgm:pt modelId="{009527C1-2A6A-4522-8655-FEFB98A2EF78}" type="sibTrans" cxnId="{45660F49-AB23-49AC-A3C0-3BE9A5FF986D}">
      <dgm:prSet/>
      <dgm:spPr/>
      <dgm:t>
        <a:bodyPr/>
        <a:lstStyle/>
        <a:p>
          <a:endParaRPr lang="en-US"/>
        </a:p>
      </dgm:t>
    </dgm:pt>
    <dgm:pt modelId="{364FA0C9-1294-4F41-A431-8F666F735F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Suggest itineraries based on user preferences</a:t>
          </a:r>
        </a:p>
      </dgm:t>
    </dgm:pt>
    <dgm:pt modelId="{50B59156-3A8D-44F4-A172-D748F9A13D03}" type="parTrans" cxnId="{5CAB4CF3-BE49-44D6-A9F1-39960759FDB7}">
      <dgm:prSet/>
      <dgm:spPr/>
      <dgm:t>
        <a:bodyPr/>
        <a:lstStyle/>
        <a:p>
          <a:endParaRPr lang="en-US"/>
        </a:p>
      </dgm:t>
    </dgm:pt>
    <dgm:pt modelId="{A1ABCE1B-E183-4D12-B528-ACC358FE57E0}" type="sibTrans" cxnId="{5CAB4CF3-BE49-44D6-A9F1-39960759FDB7}">
      <dgm:prSet/>
      <dgm:spPr/>
      <dgm:t>
        <a:bodyPr/>
        <a:lstStyle/>
        <a:p>
          <a:endParaRPr lang="en-US"/>
        </a:p>
      </dgm:t>
    </dgm:pt>
    <dgm:pt modelId="{924E475B-5BC7-4A3A-A501-020C49EAA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improvements: Maps, itinerary scheduling, hotel &amp; restaurant suggestions</a:t>
          </a:r>
        </a:p>
      </dgm:t>
    </dgm:pt>
    <dgm:pt modelId="{D223E497-66A3-42BB-A43D-0891473FEFC3}" type="parTrans" cxnId="{9E5D5A3E-AE51-4768-ACF7-F6C23C03F59B}">
      <dgm:prSet/>
      <dgm:spPr/>
      <dgm:t>
        <a:bodyPr/>
        <a:lstStyle/>
        <a:p>
          <a:endParaRPr lang="en-US"/>
        </a:p>
      </dgm:t>
    </dgm:pt>
    <dgm:pt modelId="{9B534E78-ECEB-4338-A950-2968FE07D7DD}" type="sibTrans" cxnId="{9E5D5A3E-AE51-4768-ACF7-F6C23C03F59B}">
      <dgm:prSet/>
      <dgm:spPr/>
      <dgm:t>
        <a:bodyPr/>
        <a:lstStyle/>
        <a:p>
          <a:endParaRPr lang="en-US"/>
        </a:p>
      </dgm:t>
    </dgm:pt>
    <dgm:pt modelId="{2138CF3E-2FCD-474A-958F-C4DA1C72E3AF}" type="pres">
      <dgm:prSet presAssocID="{2C1936B5-71A9-4A39-BA19-016AE2D591A1}" presName="root" presStyleCnt="0">
        <dgm:presLayoutVars>
          <dgm:dir/>
          <dgm:resizeHandles val="exact"/>
        </dgm:presLayoutVars>
      </dgm:prSet>
      <dgm:spPr/>
    </dgm:pt>
    <dgm:pt modelId="{A6DF31C2-ADF9-494F-95AE-1A59CB255CCD}" type="pres">
      <dgm:prSet presAssocID="{F8F112B7-8DB1-4DBE-84A3-235BA4C57DBA}" presName="compNode" presStyleCnt="0"/>
      <dgm:spPr/>
    </dgm:pt>
    <dgm:pt modelId="{879F7AF8-0029-4D57-B3AE-E1F183ABE22E}" type="pres">
      <dgm:prSet presAssocID="{F8F112B7-8DB1-4DBE-84A3-235BA4C57D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286243-7ADC-4AF7-BB59-347DE6818757}" type="pres">
      <dgm:prSet presAssocID="{F8F112B7-8DB1-4DBE-84A3-235BA4C57DBA}" presName="spaceRect" presStyleCnt="0"/>
      <dgm:spPr/>
    </dgm:pt>
    <dgm:pt modelId="{4373430A-3E6C-40CD-BDD1-45C5BF924039}" type="pres">
      <dgm:prSet presAssocID="{F8F112B7-8DB1-4DBE-84A3-235BA4C57DBA}" presName="textRect" presStyleLbl="revTx" presStyleIdx="0" presStyleCnt="4">
        <dgm:presLayoutVars>
          <dgm:chMax val="1"/>
          <dgm:chPref val="1"/>
        </dgm:presLayoutVars>
      </dgm:prSet>
      <dgm:spPr/>
    </dgm:pt>
    <dgm:pt modelId="{01243B9A-F524-482A-8912-919595A8797E}" type="pres">
      <dgm:prSet presAssocID="{8963FD8F-712E-4EA7-A210-45B09D27D521}" presName="sibTrans" presStyleCnt="0"/>
      <dgm:spPr/>
    </dgm:pt>
    <dgm:pt modelId="{2308CE63-624F-479D-942F-1180C86FD5CE}" type="pres">
      <dgm:prSet presAssocID="{2C019030-71EF-406A-8CFC-C782F6A15871}" presName="compNode" presStyleCnt="0"/>
      <dgm:spPr/>
    </dgm:pt>
    <dgm:pt modelId="{A8C416CA-B301-4B39-B004-0AA20C45D3D8}" type="pres">
      <dgm:prSet presAssocID="{2C019030-71EF-406A-8CFC-C782F6A158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274A1D9-D299-471B-8313-5B423E256237}" type="pres">
      <dgm:prSet presAssocID="{2C019030-71EF-406A-8CFC-C782F6A15871}" presName="spaceRect" presStyleCnt="0"/>
      <dgm:spPr/>
    </dgm:pt>
    <dgm:pt modelId="{8B211272-47D5-4794-887A-303A4AF8F51C}" type="pres">
      <dgm:prSet presAssocID="{2C019030-71EF-406A-8CFC-C782F6A15871}" presName="textRect" presStyleLbl="revTx" presStyleIdx="1" presStyleCnt="4">
        <dgm:presLayoutVars>
          <dgm:chMax val="1"/>
          <dgm:chPref val="1"/>
        </dgm:presLayoutVars>
      </dgm:prSet>
      <dgm:spPr/>
    </dgm:pt>
    <dgm:pt modelId="{542BA438-7E5A-443B-AA85-B9E7ADB3D09B}" type="pres">
      <dgm:prSet presAssocID="{009527C1-2A6A-4522-8655-FEFB98A2EF78}" presName="sibTrans" presStyleCnt="0"/>
      <dgm:spPr/>
    </dgm:pt>
    <dgm:pt modelId="{879AF8BA-14A0-4EF1-B42D-65663C171B96}" type="pres">
      <dgm:prSet presAssocID="{364FA0C9-1294-4F41-A431-8F666F735FB9}" presName="compNode" presStyleCnt="0"/>
      <dgm:spPr/>
    </dgm:pt>
    <dgm:pt modelId="{5F955F75-24E8-4868-89CC-43FC87C72E9E}" type="pres">
      <dgm:prSet presAssocID="{364FA0C9-1294-4F41-A431-8F666F735F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FE8E0A-F08C-42E5-9F30-39E1E97CBA9F}" type="pres">
      <dgm:prSet presAssocID="{364FA0C9-1294-4F41-A431-8F666F735FB9}" presName="spaceRect" presStyleCnt="0"/>
      <dgm:spPr/>
    </dgm:pt>
    <dgm:pt modelId="{A016D1F1-87F6-4A00-8FA8-668F52BA4644}" type="pres">
      <dgm:prSet presAssocID="{364FA0C9-1294-4F41-A431-8F666F735FB9}" presName="textRect" presStyleLbl="revTx" presStyleIdx="2" presStyleCnt="4">
        <dgm:presLayoutVars>
          <dgm:chMax val="1"/>
          <dgm:chPref val="1"/>
        </dgm:presLayoutVars>
      </dgm:prSet>
      <dgm:spPr/>
    </dgm:pt>
    <dgm:pt modelId="{90184E57-866E-4AAB-8DEE-DD25C9310D38}" type="pres">
      <dgm:prSet presAssocID="{A1ABCE1B-E183-4D12-B528-ACC358FE57E0}" presName="sibTrans" presStyleCnt="0"/>
      <dgm:spPr/>
    </dgm:pt>
    <dgm:pt modelId="{958AD579-E3F8-4065-BD6D-FD1A5AF41B19}" type="pres">
      <dgm:prSet presAssocID="{924E475B-5BC7-4A3A-A501-020C49EAABA7}" presName="compNode" presStyleCnt="0"/>
      <dgm:spPr/>
    </dgm:pt>
    <dgm:pt modelId="{7D347571-BAC0-4488-92A1-358AA9AD73AC}" type="pres">
      <dgm:prSet presAssocID="{924E475B-5BC7-4A3A-A501-020C49EAAB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2B0E2237-0046-42FE-A2FF-679039CDA641}" type="pres">
      <dgm:prSet presAssocID="{924E475B-5BC7-4A3A-A501-020C49EAABA7}" presName="spaceRect" presStyleCnt="0"/>
      <dgm:spPr/>
    </dgm:pt>
    <dgm:pt modelId="{063344F9-3CB5-4FA1-BF34-36FBBD3BB9D2}" type="pres">
      <dgm:prSet presAssocID="{924E475B-5BC7-4A3A-A501-020C49EAABA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82B52E-319F-45DA-B4EF-D26E4438EF7A}" srcId="{2C1936B5-71A9-4A39-BA19-016AE2D591A1}" destId="{F8F112B7-8DB1-4DBE-84A3-235BA4C57DBA}" srcOrd="0" destOrd="0" parTransId="{E13C40CF-E70A-496A-A89C-C0D621B025D5}" sibTransId="{8963FD8F-712E-4EA7-A210-45B09D27D521}"/>
    <dgm:cxn modelId="{4D653837-BE16-4FF5-AECA-D3EAA98DC4B1}" type="presOf" srcId="{F8F112B7-8DB1-4DBE-84A3-235BA4C57DBA}" destId="{4373430A-3E6C-40CD-BDD1-45C5BF924039}" srcOrd="0" destOrd="0" presId="urn:microsoft.com/office/officeart/2018/2/layout/IconLabelList"/>
    <dgm:cxn modelId="{9E5D5A3E-AE51-4768-ACF7-F6C23C03F59B}" srcId="{2C1936B5-71A9-4A39-BA19-016AE2D591A1}" destId="{924E475B-5BC7-4A3A-A501-020C49EAABA7}" srcOrd="3" destOrd="0" parTransId="{D223E497-66A3-42BB-A43D-0891473FEFC3}" sibTransId="{9B534E78-ECEB-4338-A950-2968FE07D7DD}"/>
    <dgm:cxn modelId="{45660F49-AB23-49AC-A3C0-3BE9A5FF986D}" srcId="{2C1936B5-71A9-4A39-BA19-016AE2D591A1}" destId="{2C019030-71EF-406A-8CFC-C782F6A15871}" srcOrd="1" destOrd="0" parTransId="{3CB5E3DE-AE6F-4739-B93B-97DEEB0F547A}" sibTransId="{009527C1-2A6A-4522-8655-FEFB98A2EF78}"/>
    <dgm:cxn modelId="{148AF178-CBD8-488A-99EB-0896BF1DA279}" type="presOf" srcId="{2C019030-71EF-406A-8CFC-C782F6A15871}" destId="{8B211272-47D5-4794-887A-303A4AF8F51C}" srcOrd="0" destOrd="0" presId="urn:microsoft.com/office/officeart/2018/2/layout/IconLabelList"/>
    <dgm:cxn modelId="{6E56769D-16C6-4F9E-BA04-AACBE0ED57AE}" type="presOf" srcId="{364FA0C9-1294-4F41-A431-8F666F735FB9}" destId="{A016D1F1-87F6-4A00-8FA8-668F52BA4644}" srcOrd="0" destOrd="0" presId="urn:microsoft.com/office/officeart/2018/2/layout/IconLabelList"/>
    <dgm:cxn modelId="{BE22A3A3-88DB-4796-943D-264FF6B81BC8}" type="presOf" srcId="{2C1936B5-71A9-4A39-BA19-016AE2D591A1}" destId="{2138CF3E-2FCD-474A-958F-C4DA1C72E3AF}" srcOrd="0" destOrd="0" presId="urn:microsoft.com/office/officeart/2018/2/layout/IconLabelList"/>
    <dgm:cxn modelId="{B50736E7-28E4-48EA-AF67-7379B14EF314}" type="presOf" srcId="{924E475B-5BC7-4A3A-A501-020C49EAABA7}" destId="{063344F9-3CB5-4FA1-BF34-36FBBD3BB9D2}" srcOrd="0" destOrd="0" presId="urn:microsoft.com/office/officeart/2018/2/layout/IconLabelList"/>
    <dgm:cxn modelId="{5CAB4CF3-BE49-44D6-A9F1-39960759FDB7}" srcId="{2C1936B5-71A9-4A39-BA19-016AE2D591A1}" destId="{364FA0C9-1294-4F41-A431-8F666F735FB9}" srcOrd="2" destOrd="0" parTransId="{50B59156-3A8D-44F4-A172-D748F9A13D03}" sibTransId="{A1ABCE1B-E183-4D12-B528-ACC358FE57E0}"/>
    <dgm:cxn modelId="{13305BE5-C5E1-42E4-B96B-C1E0F2191163}" type="presParOf" srcId="{2138CF3E-2FCD-474A-958F-C4DA1C72E3AF}" destId="{A6DF31C2-ADF9-494F-95AE-1A59CB255CCD}" srcOrd="0" destOrd="0" presId="urn:microsoft.com/office/officeart/2018/2/layout/IconLabelList"/>
    <dgm:cxn modelId="{BA649EC1-6F4F-4DA2-86DF-D0EE8FE396DC}" type="presParOf" srcId="{A6DF31C2-ADF9-494F-95AE-1A59CB255CCD}" destId="{879F7AF8-0029-4D57-B3AE-E1F183ABE22E}" srcOrd="0" destOrd="0" presId="urn:microsoft.com/office/officeart/2018/2/layout/IconLabelList"/>
    <dgm:cxn modelId="{17D8E5D1-1504-48F4-B492-7BEAC1A1314E}" type="presParOf" srcId="{A6DF31C2-ADF9-494F-95AE-1A59CB255CCD}" destId="{67286243-7ADC-4AF7-BB59-347DE6818757}" srcOrd="1" destOrd="0" presId="urn:microsoft.com/office/officeart/2018/2/layout/IconLabelList"/>
    <dgm:cxn modelId="{DD14B721-0C06-43FB-A901-1598CCC25153}" type="presParOf" srcId="{A6DF31C2-ADF9-494F-95AE-1A59CB255CCD}" destId="{4373430A-3E6C-40CD-BDD1-45C5BF924039}" srcOrd="2" destOrd="0" presId="urn:microsoft.com/office/officeart/2018/2/layout/IconLabelList"/>
    <dgm:cxn modelId="{07AABC03-E6B0-42D4-9316-D1D63625B4B9}" type="presParOf" srcId="{2138CF3E-2FCD-474A-958F-C4DA1C72E3AF}" destId="{01243B9A-F524-482A-8912-919595A8797E}" srcOrd="1" destOrd="0" presId="urn:microsoft.com/office/officeart/2018/2/layout/IconLabelList"/>
    <dgm:cxn modelId="{261CE72A-AC1B-4F21-B34D-3714B8F79D51}" type="presParOf" srcId="{2138CF3E-2FCD-474A-958F-C4DA1C72E3AF}" destId="{2308CE63-624F-479D-942F-1180C86FD5CE}" srcOrd="2" destOrd="0" presId="urn:microsoft.com/office/officeart/2018/2/layout/IconLabelList"/>
    <dgm:cxn modelId="{2F240811-127B-4111-AB13-FDCCC826C45F}" type="presParOf" srcId="{2308CE63-624F-479D-942F-1180C86FD5CE}" destId="{A8C416CA-B301-4B39-B004-0AA20C45D3D8}" srcOrd="0" destOrd="0" presId="urn:microsoft.com/office/officeart/2018/2/layout/IconLabelList"/>
    <dgm:cxn modelId="{AD4E3912-746A-48C9-836B-E1B75E676346}" type="presParOf" srcId="{2308CE63-624F-479D-942F-1180C86FD5CE}" destId="{4274A1D9-D299-471B-8313-5B423E256237}" srcOrd="1" destOrd="0" presId="urn:microsoft.com/office/officeart/2018/2/layout/IconLabelList"/>
    <dgm:cxn modelId="{3DD26B54-5457-4D60-AFB6-12D6FAD0A7AF}" type="presParOf" srcId="{2308CE63-624F-479D-942F-1180C86FD5CE}" destId="{8B211272-47D5-4794-887A-303A4AF8F51C}" srcOrd="2" destOrd="0" presId="urn:microsoft.com/office/officeart/2018/2/layout/IconLabelList"/>
    <dgm:cxn modelId="{84AA008E-4F69-4BF6-94F8-41AC42B08C1D}" type="presParOf" srcId="{2138CF3E-2FCD-474A-958F-C4DA1C72E3AF}" destId="{542BA438-7E5A-443B-AA85-B9E7ADB3D09B}" srcOrd="3" destOrd="0" presId="urn:microsoft.com/office/officeart/2018/2/layout/IconLabelList"/>
    <dgm:cxn modelId="{A9CB1DDE-FC22-44DF-9AB2-3299801C02B4}" type="presParOf" srcId="{2138CF3E-2FCD-474A-958F-C4DA1C72E3AF}" destId="{879AF8BA-14A0-4EF1-B42D-65663C171B96}" srcOrd="4" destOrd="0" presId="urn:microsoft.com/office/officeart/2018/2/layout/IconLabelList"/>
    <dgm:cxn modelId="{7866B61A-8FFE-48D2-B5AF-84E8C06A37C9}" type="presParOf" srcId="{879AF8BA-14A0-4EF1-B42D-65663C171B96}" destId="{5F955F75-24E8-4868-89CC-43FC87C72E9E}" srcOrd="0" destOrd="0" presId="urn:microsoft.com/office/officeart/2018/2/layout/IconLabelList"/>
    <dgm:cxn modelId="{D2744093-C68C-40EB-B80A-1E484C7CD827}" type="presParOf" srcId="{879AF8BA-14A0-4EF1-B42D-65663C171B96}" destId="{0CFE8E0A-F08C-42E5-9F30-39E1E97CBA9F}" srcOrd="1" destOrd="0" presId="urn:microsoft.com/office/officeart/2018/2/layout/IconLabelList"/>
    <dgm:cxn modelId="{D81B3710-C83A-4118-8CBF-B06121679C6E}" type="presParOf" srcId="{879AF8BA-14A0-4EF1-B42D-65663C171B96}" destId="{A016D1F1-87F6-4A00-8FA8-668F52BA4644}" srcOrd="2" destOrd="0" presId="urn:microsoft.com/office/officeart/2018/2/layout/IconLabelList"/>
    <dgm:cxn modelId="{F51AFC59-297A-4C5E-A006-DFC41EC9A9DD}" type="presParOf" srcId="{2138CF3E-2FCD-474A-958F-C4DA1C72E3AF}" destId="{90184E57-866E-4AAB-8DEE-DD25C9310D38}" srcOrd="5" destOrd="0" presId="urn:microsoft.com/office/officeart/2018/2/layout/IconLabelList"/>
    <dgm:cxn modelId="{DEEB2D62-C728-42BA-87AE-CCDC39B7903D}" type="presParOf" srcId="{2138CF3E-2FCD-474A-958F-C4DA1C72E3AF}" destId="{958AD579-E3F8-4065-BD6D-FD1A5AF41B19}" srcOrd="6" destOrd="0" presId="urn:microsoft.com/office/officeart/2018/2/layout/IconLabelList"/>
    <dgm:cxn modelId="{37E2F565-B1C4-4A3C-AB4A-FFF44988AB68}" type="presParOf" srcId="{958AD579-E3F8-4065-BD6D-FD1A5AF41B19}" destId="{7D347571-BAC0-4488-92A1-358AA9AD73AC}" srcOrd="0" destOrd="0" presId="urn:microsoft.com/office/officeart/2018/2/layout/IconLabelList"/>
    <dgm:cxn modelId="{CAE632BE-101C-4C89-9E58-8D3F62E5D205}" type="presParOf" srcId="{958AD579-E3F8-4065-BD6D-FD1A5AF41B19}" destId="{2B0E2237-0046-42FE-A2FF-679039CDA641}" srcOrd="1" destOrd="0" presId="urn:microsoft.com/office/officeart/2018/2/layout/IconLabelList"/>
    <dgm:cxn modelId="{C23D19D2-93B3-495D-8BBB-875B8DCF81BD}" type="presParOf" srcId="{958AD579-E3F8-4065-BD6D-FD1A5AF41B19}" destId="{063344F9-3CB5-4FA1-BF34-36FBBD3BB9D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3BE29D-144C-45C1-B19E-FECE6AA9A21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C07A6B-4EAD-406A-A30B-5EB44EEBFE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Programming Language:</a:t>
          </a:r>
          <a:r>
            <a:rPr lang="en-US"/>
            <a:t> Python</a:t>
          </a:r>
        </a:p>
      </dgm:t>
    </dgm:pt>
    <dgm:pt modelId="{B2899411-83EC-4360-985B-C7082C2D4770}" type="parTrans" cxnId="{3D901EC6-370C-4162-9A6F-F59C1E844385}">
      <dgm:prSet/>
      <dgm:spPr/>
      <dgm:t>
        <a:bodyPr/>
        <a:lstStyle/>
        <a:p>
          <a:endParaRPr lang="en-US"/>
        </a:p>
      </dgm:t>
    </dgm:pt>
    <dgm:pt modelId="{209C2589-51E9-46A3-B2BF-CA2B77C32CD7}" type="sibTrans" cxnId="{3D901EC6-370C-4162-9A6F-F59C1E844385}">
      <dgm:prSet/>
      <dgm:spPr/>
      <dgm:t>
        <a:bodyPr/>
        <a:lstStyle/>
        <a:p>
          <a:endParaRPr lang="en-US"/>
        </a:p>
      </dgm:t>
    </dgm:pt>
    <dgm:pt modelId="{3707A06F-3936-4863-AF87-3836E7AA3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Machine Learning Model:</a:t>
          </a:r>
          <a:r>
            <a:rPr lang="en-US"/>
            <a:t> Sentence Transformer (all-MiniLM-L6-v2)</a:t>
          </a:r>
        </a:p>
      </dgm:t>
    </dgm:pt>
    <dgm:pt modelId="{5791AF08-4127-424C-AA1A-E39DEC886974}" type="parTrans" cxnId="{6E9E0598-5F67-4167-BAD9-4BAD96BA67B1}">
      <dgm:prSet/>
      <dgm:spPr/>
      <dgm:t>
        <a:bodyPr/>
        <a:lstStyle/>
        <a:p>
          <a:endParaRPr lang="en-US"/>
        </a:p>
      </dgm:t>
    </dgm:pt>
    <dgm:pt modelId="{A909FFFF-608C-4CFC-86AB-7DC9CAC07CBF}" type="sibTrans" cxnId="{6E9E0598-5F67-4167-BAD9-4BAD96BA67B1}">
      <dgm:prSet/>
      <dgm:spPr/>
      <dgm:t>
        <a:bodyPr/>
        <a:lstStyle/>
        <a:p>
          <a:endParaRPr lang="en-US"/>
        </a:p>
      </dgm:t>
    </dgm:pt>
    <dgm:pt modelId="{208D537D-CE4C-458C-8145-77394EA906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Vector Search Engine:</a:t>
          </a:r>
          <a:r>
            <a:rPr lang="en-US"/>
            <a:t> FAISS</a:t>
          </a:r>
        </a:p>
      </dgm:t>
    </dgm:pt>
    <dgm:pt modelId="{84FADCB5-8D1D-4C18-90E3-C4C61502F835}" type="parTrans" cxnId="{9729EFA0-DD45-426D-9465-772FB8698228}">
      <dgm:prSet/>
      <dgm:spPr/>
      <dgm:t>
        <a:bodyPr/>
        <a:lstStyle/>
        <a:p>
          <a:endParaRPr lang="en-US"/>
        </a:p>
      </dgm:t>
    </dgm:pt>
    <dgm:pt modelId="{DCCBC0CA-15AA-458F-B532-2A780CB9BA4F}" type="sibTrans" cxnId="{9729EFA0-DD45-426D-9465-772FB8698228}">
      <dgm:prSet/>
      <dgm:spPr/>
      <dgm:t>
        <a:bodyPr/>
        <a:lstStyle/>
        <a:p>
          <a:endParaRPr lang="en-US"/>
        </a:p>
      </dgm:t>
    </dgm:pt>
    <dgm:pt modelId="{BDE79BED-09B8-4291-ADFB-1B4308DCD7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Web Framework:</a:t>
          </a:r>
          <a:r>
            <a:rPr lang="en-US"/>
            <a:t> Streamlit</a:t>
          </a:r>
        </a:p>
      </dgm:t>
    </dgm:pt>
    <dgm:pt modelId="{B7D45864-75B3-4BBB-BE91-918F1197E5DF}" type="parTrans" cxnId="{16FB85F3-104F-4436-BE50-D6F035B2FFCC}">
      <dgm:prSet/>
      <dgm:spPr/>
      <dgm:t>
        <a:bodyPr/>
        <a:lstStyle/>
        <a:p>
          <a:endParaRPr lang="en-US"/>
        </a:p>
      </dgm:t>
    </dgm:pt>
    <dgm:pt modelId="{ACA34FDE-031C-4072-A81D-C2F5552534EA}" type="sibTrans" cxnId="{16FB85F3-104F-4436-BE50-D6F035B2FFCC}">
      <dgm:prSet/>
      <dgm:spPr/>
      <dgm:t>
        <a:bodyPr/>
        <a:lstStyle/>
        <a:p>
          <a:endParaRPr lang="en-US"/>
        </a:p>
      </dgm:t>
    </dgm:pt>
    <dgm:pt modelId="{2EA988F5-0A4B-45AE-A1B0-DE4C483F96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APIs:</a:t>
          </a:r>
          <a:r>
            <a:rPr lang="en-US"/>
            <a:t> OpenAI for NLP, OpenWeather for weather forecasts</a:t>
          </a:r>
        </a:p>
      </dgm:t>
    </dgm:pt>
    <dgm:pt modelId="{C0C9B968-B922-4711-A9A7-0CA6335CB423}" type="parTrans" cxnId="{A2554203-C518-4F26-8B4E-C6B5BB70E217}">
      <dgm:prSet/>
      <dgm:spPr/>
      <dgm:t>
        <a:bodyPr/>
        <a:lstStyle/>
        <a:p>
          <a:endParaRPr lang="en-US"/>
        </a:p>
      </dgm:t>
    </dgm:pt>
    <dgm:pt modelId="{CE900CB8-C0FE-449E-BEE9-9AB6EBB21ADF}" type="sibTrans" cxnId="{A2554203-C518-4F26-8B4E-C6B5BB70E217}">
      <dgm:prSet/>
      <dgm:spPr/>
      <dgm:t>
        <a:bodyPr/>
        <a:lstStyle/>
        <a:p>
          <a:endParaRPr lang="en-US"/>
        </a:p>
      </dgm:t>
    </dgm:pt>
    <dgm:pt modelId="{E7F1C4E4-CB95-45F5-A636-56F41352500C}" type="pres">
      <dgm:prSet presAssocID="{993BE29D-144C-45C1-B19E-FECE6AA9A21F}" presName="root" presStyleCnt="0">
        <dgm:presLayoutVars>
          <dgm:dir/>
          <dgm:resizeHandles val="exact"/>
        </dgm:presLayoutVars>
      </dgm:prSet>
      <dgm:spPr/>
    </dgm:pt>
    <dgm:pt modelId="{B2ECD8A7-A581-49A8-9C12-F2245E23870E}" type="pres">
      <dgm:prSet presAssocID="{06C07A6B-4EAD-406A-A30B-5EB44EEBFEF2}" presName="compNode" presStyleCnt="0"/>
      <dgm:spPr/>
    </dgm:pt>
    <dgm:pt modelId="{F9F6AD6C-8BAC-49A0-B4C9-271D0BB68CE9}" type="pres">
      <dgm:prSet presAssocID="{06C07A6B-4EAD-406A-A30B-5EB44EEBFE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27B69D3-F278-4BDB-8EA2-237D06EDD1F8}" type="pres">
      <dgm:prSet presAssocID="{06C07A6B-4EAD-406A-A30B-5EB44EEBFEF2}" presName="spaceRect" presStyleCnt="0"/>
      <dgm:spPr/>
    </dgm:pt>
    <dgm:pt modelId="{962141DD-8BD6-4439-982F-24BA26FFCAA8}" type="pres">
      <dgm:prSet presAssocID="{06C07A6B-4EAD-406A-A30B-5EB44EEBFEF2}" presName="textRect" presStyleLbl="revTx" presStyleIdx="0" presStyleCnt="5">
        <dgm:presLayoutVars>
          <dgm:chMax val="1"/>
          <dgm:chPref val="1"/>
        </dgm:presLayoutVars>
      </dgm:prSet>
      <dgm:spPr/>
    </dgm:pt>
    <dgm:pt modelId="{629EC562-2A9A-425D-9552-89B8CDFE477F}" type="pres">
      <dgm:prSet presAssocID="{209C2589-51E9-46A3-B2BF-CA2B77C32CD7}" presName="sibTrans" presStyleCnt="0"/>
      <dgm:spPr/>
    </dgm:pt>
    <dgm:pt modelId="{CE876E77-8302-4369-934E-5BB97C57C012}" type="pres">
      <dgm:prSet presAssocID="{3707A06F-3936-4863-AF87-3836E7AA39F5}" presName="compNode" presStyleCnt="0"/>
      <dgm:spPr/>
    </dgm:pt>
    <dgm:pt modelId="{B43BF895-A287-4B9E-AA02-30108FCDC517}" type="pres">
      <dgm:prSet presAssocID="{3707A06F-3936-4863-AF87-3836E7AA39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517B15C-DE50-46CF-B4C0-4991781CB61C}" type="pres">
      <dgm:prSet presAssocID="{3707A06F-3936-4863-AF87-3836E7AA39F5}" presName="spaceRect" presStyleCnt="0"/>
      <dgm:spPr/>
    </dgm:pt>
    <dgm:pt modelId="{96D7D523-9189-4292-B18E-06B0BFBDB623}" type="pres">
      <dgm:prSet presAssocID="{3707A06F-3936-4863-AF87-3836E7AA39F5}" presName="textRect" presStyleLbl="revTx" presStyleIdx="1" presStyleCnt="5">
        <dgm:presLayoutVars>
          <dgm:chMax val="1"/>
          <dgm:chPref val="1"/>
        </dgm:presLayoutVars>
      </dgm:prSet>
      <dgm:spPr/>
    </dgm:pt>
    <dgm:pt modelId="{4A7CEAAC-3BF4-47D0-A791-E3EECC9D1847}" type="pres">
      <dgm:prSet presAssocID="{A909FFFF-608C-4CFC-86AB-7DC9CAC07CBF}" presName="sibTrans" presStyleCnt="0"/>
      <dgm:spPr/>
    </dgm:pt>
    <dgm:pt modelId="{7A4E3B67-3EE2-4FDF-B3EB-634BFEC034EA}" type="pres">
      <dgm:prSet presAssocID="{208D537D-CE4C-458C-8145-77394EA906F6}" presName="compNode" presStyleCnt="0"/>
      <dgm:spPr/>
    </dgm:pt>
    <dgm:pt modelId="{FD1184EB-060D-48FA-82BF-C5ED95997501}" type="pres">
      <dgm:prSet presAssocID="{208D537D-CE4C-458C-8145-77394EA906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2739573-2CBE-4676-B2E7-5635338A3979}" type="pres">
      <dgm:prSet presAssocID="{208D537D-CE4C-458C-8145-77394EA906F6}" presName="spaceRect" presStyleCnt="0"/>
      <dgm:spPr/>
    </dgm:pt>
    <dgm:pt modelId="{1BB67409-1B07-4733-83E0-25658073E891}" type="pres">
      <dgm:prSet presAssocID="{208D537D-CE4C-458C-8145-77394EA906F6}" presName="textRect" presStyleLbl="revTx" presStyleIdx="2" presStyleCnt="5">
        <dgm:presLayoutVars>
          <dgm:chMax val="1"/>
          <dgm:chPref val="1"/>
        </dgm:presLayoutVars>
      </dgm:prSet>
      <dgm:spPr/>
    </dgm:pt>
    <dgm:pt modelId="{BC74763D-3341-4473-868C-C5E7076C3095}" type="pres">
      <dgm:prSet presAssocID="{DCCBC0CA-15AA-458F-B532-2A780CB9BA4F}" presName="sibTrans" presStyleCnt="0"/>
      <dgm:spPr/>
    </dgm:pt>
    <dgm:pt modelId="{F3283266-BB9B-4231-8DDA-B5626B4B1D1D}" type="pres">
      <dgm:prSet presAssocID="{BDE79BED-09B8-4291-ADFB-1B4308DCD72F}" presName="compNode" presStyleCnt="0"/>
      <dgm:spPr/>
    </dgm:pt>
    <dgm:pt modelId="{6FAB1D50-773E-4BC8-93B5-51703F3BF8C6}" type="pres">
      <dgm:prSet presAssocID="{BDE79BED-09B8-4291-ADFB-1B4308DCD7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F57589F-FC59-4927-80B9-CB0CA7AD7B57}" type="pres">
      <dgm:prSet presAssocID="{BDE79BED-09B8-4291-ADFB-1B4308DCD72F}" presName="spaceRect" presStyleCnt="0"/>
      <dgm:spPr/>
    </dgm:pt>
    <dgm:pt modelId="{19EE1C91-E501-407E-B989-D5D757F153AE}" type="pres">
      <dgm:prSet presAssocID="{BDE79BED-09B8-4291-ADFB-1B4308DCD72F}" presName="textRect" presStyleLbl="revTx" presStyleIdx="3" presStyleCnt="5">
        <dgm:presLayoutVars>
          <dgm:chMax val="1"/>
          <dgm:chPref val="1"/>
        </dgm:presLayoutVars>
      </dgm:prSet>
      <dgm:spPr/>
    </dgm:pt>
    <dgm:pt modelId="{9F354755-F4A2-4D9E-92F1-7DFF67A237A0}" type="pres">
      <dgm:prSet presAssocID="{ACA34FDE-031C-4072-A81D-C2F5552534EA}" presName="sibTrans" presStyleCnt="0"/>
      <dgm:spPr/>
    </dgm:pt>
    <dgm:pt modelId="{D649289E-21B5-459C-A1C2-E3E238A419DE}" type="pres">
      <dgm:prSet presAssocID="{2EA988F5-0A4B-45AE-A1B0-DE4C483F96F4}" presName="compNode" presStyleCnt="0"/>
      <dgm:spPr/>
    </dgm:pt>
    <dgm:pt modelId="{3E932BEE-3E31-47F1-983D-3157D2637766}" type="pres">
      <dgm:prSet presAssocID="{2EA988F5-0A4B-45AE-A1B0-DE4C483F96F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0413427-1EF9-495C-A728-DD3BD0192282}" type="pres">
      <dgm:prSet presAssocID="{2EA988F5-0A4B-45AE-A1B0-DE4C483F96F4}" presName="spaceRect" presStyleCnt="0"/>
      <dgm:spPr/>
    </dgm:pt>
    <dgm:pt modelId="{B93B4CB3-785A-4534-B863-B30BF7A9D595}" type="pres">
      <dgm:prSet presAssocID="{2EA988F5-0A4B-45AE-A1B0-DE4C483F96F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2554203-C518-4F26-8B4E-C6B5BB70E217}" srcId="{993BE29D-144C-45C1-B19E-FECE6AA9A21F}" destId="{2EA988F5-0A4B-45AE-A1B0-DE4C483F96F4}" srcOrd="4" destOrd="0" parTransId="{C0C9B968-B922-4711-A9A7-0CA6335CB423}" sibTransId="{CE900CB8-C0FE-449E-BEE9-9AB6EBB21ADF}"/>
    <dgm:cxn modelId="{60286223-AC65-4297-B7BE-F23990F060C9}" type="presOf" srcId="{BDE79BED-09B8-4291-ADFB-1B4308DCD72F}" destId="{19EE1C91-E501-407E-B989-D5D757F153AE}" srcOrd="0" destOrd="0" presId="urn:microsoft.com/office/officeart/2018/2/layout/IconLabelList"/>
    <dgm:cxn modelId="{09DF1A55-E79E-4C5F-BE1C-EED25E62C0EB}" type="presOf" srcId="{06C07A6B-4EAD-406A-A30B-5EB44EEBFEF2}" destId="{962141DD-8BD6-4439-982F-24BA26FFCAA8}" srcOrd="0" destOrd="0" presId="urn:microsoft.com/office/officeart/2018/2/layout/IconLabelList"/>
    <dgm:cxn modelId="{6E9E0598-5F67-4167-BAD9-4BAD96BA67B1}" srcId="{993BE29D-144C-45C1-B19E-FECE6AA9A21F}" destId="{3707A06F-3936-4863-AF87-3836E7AA39F5}" srcOrd="1" destOrd="0" parTransId="{5791AF08-4127-424C-AA1A-E39DEC886974}" sibTransId="{A909FFFF-608C-4CFC-86AB-7DC9CAC07CBF}"/>
    <dgm:cxn modelId="{9729EFA0-DD45-426D-9465-772FB8698228}" srcId="{993BE29D-144C-45C1-B19E-FECE6AA9A21F}" destId="{208D537D-CE4C-458C-8145-77394EA906F6}" srcOrd="2" destOrd="0" parTransId="{84FADCB5-8D1D-4C18-90E3-C4C61502F835}" sibTransId="{DCCBC0CA-15AA-458F-B532-2A780CB9BA4F}"/>
    <dgm:cxn modelId="{E4B303BD-B49D-4B4F-8240-D0AF8C593A1E}" type="presOf" srcId="{2EA988F5-0A4B-45AE-A1B0-DE4C483F96F4}" destId="{B93B4CB3-785A-4534-B863-B30BF7A9D595}" srcOrd="0" destOrd="0" presId="urn:microsoft.com/office/officeart/2018/2/layout/IconLabelList"/>
    <dgm:cxn modelId="{3D901EC6-370C-4162-9A6F-F59C1E844385}" srcId="{993BE29D-144C-45C1-B19E-FECE6AA9A21F}" destId="{06C07A6B-4EAD-406A-A30B-5EB44EEBFEF2}" srcOrd="0" destOrd="0" parTransId="{B2899411-83EC-4360-985B-C7082C2D4770}" sibTransId="{209C2589-51E9-46A3-B2BF-CA2B77C32CD7}"/>
    <dgm:cxn modelId="{B3876CF3-C7A1-43F4-BC51-8F492359A30E}" type="presOf" srcId="{993BE29D-144C-45C1-B19E-FECE6AA9A21F}" destId="{E7F1C4E4-CB95-45F5-A636-56F41352500C}" srcOrd="0" destOrd="0" presId="urn:microsoft.com/office/officeart/2018/2/layout/IconLabelList"/>
    <dgm:cxn modelId="{16FB85F3-104F-4436-BE50-D6F035B2FFCC}" srcId="{993BE29D-144C-45C1-B19E-FECE6AA9A21F}" destId="{BDE79BED-09B8-4291-ADFB-1B4308DCD72F}" srcOrd="3" destOrd="0" parTransId="{B7D45864-75B3-4BBB-BE91-918F1197E5DF}" sibTransId="{ACA34FDE-031C-4072-A81D-C2F5552534EA}"/>
    <dgm:cxn modelId="{50E0F2F4-916A-4C68-BC29-CD28ADFCC834}" type="presOf" srcId="{3707A06F-3936-4863-AF87-3836E7AA39F5}" destId="{96D7D523-9189-4292-B18E-06B0BFBDB623}" srcOrd="0" destOrd="0" presId="urn:microsoft.com/office/officeart/2018/2/layout/IconLabelList"/>
    <dgm:cxn modelId="{59ABCAFE-9414-49CA-B799-EC67962000A3}" type="presOf" srcId="{208D537D-CE4C-458C-8145-77394EA906F6}" destId="{1BB67409-1B07-4733-83E0-25658073E891}" srcOrd="0" destOrd="0" presId="urn:microsoft.com/office/officeart/2018/2/layout/IconLabelList"/>
    <dgm:cxn modelId="{C0A30AA4-3A61-46A4-822D-59715643C3CB}" type="presParOf" srcId="{E7F1C4E4-CB95-45F5-A636-56F41352500C}" destId="{B2ECD8A7-A581-49A8-9C12-F2245E23870E}" srcOrd="0" destOrd="0" presId="urn:microsoft.com/office/officeart/2018/2/layout/IconLabelList"/>
    <dgm:cxn modelId="{2E1D49D1-7B48-4CC4-B4DF-678D98E8FA0B}" type="presParOf" srcId="{B2ECD8A7-A581-49A8-9C12-F2245E23870E}" destId="{F9F6AD6C-8BAC-49A0-B4C9-271D0BB68CE9}" srcOrd="0" destOrd="0" presId="urn:microsoft.com/office/officeart/2018/2/layout/IconLabelList"/>
    <dgm:cxn modelId="{35B1823F-0C95-4A26-B40F-3B2E4AFEDB4B}" type="presParOf" srcId="{B2ECD8A7-A581-49A8-9C12-F2245E23870E}" destId="{D27B69D3-F278-4BDB-8EA2-237D06EDD1F8}" srcOrd="1" destOrd="0" presId="urn:microsoft.com/office/officeart/2018/2/layout/IconLabelList"/>
    <dgm:cxn modelId="{C03BD537-363C-4043-B542-C2DA1266C0C8}" type="presParOf" srcId="{B2ECD8A7-A581-49A8-9C12-F2245E23870E}" destId="{962141DD-8BD6-4439-982F-24BA26FFCAA8}" srcOrd="2" destOrd="0" presId="urn:microsoft.com/office/officeart/2018/2/layout/IconLabelList"/>
    <dgm:cxn modelId="{CD97A716-EAB5-43F6-A765-ACDED6B9E11D}" type="presParOf" srcId="{E7F1C4E4-CB95-45F5-A636-56F41352500C}" destId="{629EC562-2A9A-425D-9552-89B8CDFE477F}" srcOrd="1" destOrd="0" presId="urn:microsoft.com/office/officeart/2018/2/layout/IconLabelList"/>
    <dgm:cxn modelId="{492EDE93-1E87-43CF-86DB-26F05F83C57D}" type="presParOf" srcId="{E7F1C4E4-CB95-45F5-A636-56F41352500C}" destId="{CE876E77-8302-4369-934E-5BB97C57C012}" srcOrd="2" destOrd="0" presId="urn:microsoft.com/office/officeart/2018/2/layout/IconLabelList"/>
    <dgm:cxn modelId="{0B469099-5C8B-438D-A8F4-1900258622D5}" type="presParOf" srcId="{CE876E77-8302-4369-934E-5BB97C57C012}" destId="{B43BF895-A287-4B9E-AA02-30108FCDC517}" srcOrd="0" destOrd="0" presId="urn:microsoft.com/office/officeart/2018/2/layout/IconLabelList"/>
    <dgm:cxn modelId="{936F82C7-CEBB-404F-8C1A-09BC1580D6E6}" type="presParOf" srcId="{CE876E77-8302-4369-934E-5BB97C57C012}" destId="{0517B15C-DE50-46CF-B4C0-4991781CB61C}" srcOrd="1" destOrd="0" presId="urn:microsoft.com/office/officeart/2018/2/layout/IconLabelList"/>
    <dgm:cxn modelId="{A84EAE11-D88C-4EE8-9D86-CDFF6325AE1C}" type="presParOf" srcId="{CE876E77-8302-4369-934E-5BB97C57C012}" destId="{96D7D523-9189-4292-B18E-06B0BFBDB623}" srcOrd="2" destOrd="0" presId="urn:microsoft.com/office/officeart/2018/2/layout/IconLabelList"/>
    <dgm:cxn modelId="{D50F8C56-3C8C-46FF-8AE1-3A49FD479557}" type="presParOf" srcId="{E7F1C4E4-CB95-45F5-A636-56F41352500C}" destId="{4A7CEAAC-3BF4-47D0-A791-E3EECC9D1847}" srcOrd="3" destOrd="0" presId="urn:microsoft.com/office/officeart/2018/2/layout/IconLabelList"/>
    <dgm:cxn modelId="{09CE568A-E890-4645-9871-7DFD1E9995A5}" type="presParOf" srcId="{E7F1C4E4-CB95-45F5-A636-56F41352500C}" destId="{7A4E3B67-3EE2-4FDF-B3EB-634BFEC034EA}" srcOrd="4" destOrd="0" presId="urn:microsoft.com/office/officeart/2018/2/layout/IconLabelList"/>
    <dgm:cxn modelId="{16D10B71-8DFD-4121-B028-6BCBA9CFDD3E}" type="presParOf" srcId="{7A4E3B67-3EE2-4FDF-B3EB-634BFEC034EA}" destId="{FD1184EB-060D-48FA-82BF-C5ED95997501}" srcOrd="0" destOrd="0" presId="urn:microsoft.com/office/officeart/2018/2/layout/IconLabelList"/>
    <dgm:cxn modelId="{B85C9521-9296-4454-970D-4401BAA55477}" type="presParOf" srcId="{7A4E3B67-3EE2-4FDF-B3EB-634BFEC034EA}" destId="{E2739573-2CBE-4676-B2E7-5635338A3979}" srcOrd="1" destOrd="0" presId="urn:microsoft.com/office/officeart/2018/2/layout/IconLabelList"/>
    <dgm:cxn modelId="{8A6AD7F2-19CA-44CD-B3CF-E5FC48D76EC5}" type="presParOf" srcId="{7A4E3B67-3EE2-4FDF-B3EB-634BFEC034EA}" destId="{1BB67409-1B07-4733-83E0-25658073E891}" srcOrd="2" destOrd="0" presId="urn:microsoft.com/office/officeart/2018/2/layout/IconLabelList"/>
    <dgm:cxn modelId="{D6590504-57A6-46D6-BBDA-C4B57CD76101}" type="presParOf" srcId="{E7F1C4E4-CB95-45F5-A636-56F41352500C}" destId="{BC74763D-3341-4473-868C-C5E7076C3095}" srcOrd="5" destOrd="0" presId="urn:microsoft.com/office/officeart/2018/2/layout/IconLabelList"/>
    <dgm:cxn modelId="{726ACA4E-50A7-411B-A33C-DA5AB91CF140}" type="presParOf" srcId="{E7F1C4E4-CB95-45F5-A636-56F41352500C}" destId="{F3283266-BB9B-4231-8DDA-B5626B4B1D1D}" srcOrd="6" destOrd="0" presId="urn:microsoft.com/office/officeart/2018/2/layout/IconLabelList"/>
    <dgm:cxn modelId="{4971E13C-CD0F-4321-9833-C6983A81EC29}" type="presParOf" srcId="{F3283266-BB9B-4231-8DDA-B5626B4B1D1D}" destId="{6FAB1D50-773E-4BC8-93B5-51703F3BF8C6}" srcOrd="0" destOrd="0" presId="urn:microsoft.com/office/officeart/2018/2/layout/IconLabelList"/>
    <dgm:cxn modelId="{852C5DE7-DD55-4983-8EAE-719E4AAA12E3}" type="presParOf" srcId="{F3283266-BB9B-4231-8DDA-B5626B4B1D1D}" destId="{BF57589F-FC59-4927-80B9-CB0CA7AD7B57}" srcOrd="1" destOrd="0" presId="urn:microsoft.com/office/officeart/2018/2/layout/IconLabelList"/>
    <dgm:cxn modelId="{6CF38EE1-DCA7-4291-A11C-7ED9CFB58791}" type="presParOf" srcId="{F3283266-BB9B-4231-8DDA-B5626B4B1D1D}" destId="{19EE1C91-E501-407E-B989-D5D757F153AE}" srcOrd="2" destOrd="0" presId="urn:microsoft.com/office/officeart/2018/2/layout/IconLabelList"/>
    <dgm:cxn modelId="{C3779E6D-9D4C-46A1-A517-2C31BE623CD3}" type="presParOf" srcId="{E7F1C4E4-CB95-45F5-A636-56F41352500C}" destId="{9F354755-F4A2-4D9E-92F1-7DFF67A237A0}" srcOrd="7" destOrd="0" presId="urn:microsoft.com/office/officeart/2018/2/layout/IconLabelList"/>
    <dgm:cxn modelId="{808BF928-3683-4D6C-8AB5-3BF599F94F05}" type="presParOf" srcId="{E7F1C4E4-CB95-45F5-A636-56F41352500C}" destId="{D649289E-21B5-459C-A1C2-E3E238A419DE}" srcOrd="8" destOrd="0" presId="urn:microsoft.com/office/officeart/2018/2/layout/IconLabelList"/>
    <dgm:cxn modelId="{58625ACB-4E49-41EF-9D08-346A914F550B}" type="presParOf" srcId="{D649289E-21B5-459C-A1C2-E3E238A419DE}" destId="{3E932BEE-3E31-47F1-983D-3157D2637766}" srcOrd="0" destOrd="0" presId="urn:microsoft.com/office/officeart/2018/2/layout/IconLabelList"/>
    <dgm:cxn modelId="{3E384A08-45A8-4B94-9BA8-217450B1CDF7}" type="presParOf" srcId="{D649289E-21B5-459C-A1C2-E3E238A419DE}" destId="{50413427-1EF9-495C-A728-DD3BD0192282}" srcOrd="1" destOrd="0" presId="urn:microsoft.com/office/officeart/2018/2/layout/IconLabelList"/>
    <dgm:cxn modelId="{A45BF9B6-B3AF-44EE-BD38-8BCE7F767ACB}" type="presParOf" srcId="{D649289E-21B5-459C-A1C2-E3E238A419DE}" destId="{B93B4CB3-785A-4534-B863-B30BF7A9D5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2EA5E2-9E89-4DF5-BA30-CB70E19C8C1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FC11D9-861B-4A6F-ACA8-DCE52D37EE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Landmarks &amp; Municipalities:</a:t>
          </a:r>
          <a:r>
            <a:rPr lang="en-US"/>
            <a:t> Wikipedia data</a:t>
          </a:r>
        </a:p>
      </dgm:t>
    </dgm:pt>
    <dgm:pt modelId="{4FFEA09C-FFD5-480A-A835-A0DBC7F8D002}" type="parTrans" cxnId="{6EDB92D0-6899-42EC-92BB-1DBDEE531C29}">
      <dgm:prSet/>
      <dgm:spPr/>
      <dgm:t>
        <a:bodyPr/>
        <a:lstStyle/>
        <a:p>
          <a:endParaRPr lang="en-US"/>
        </a:p>
      </dgm:t>
    </dgm:pt>
    <dgm:pt modelId="{EA3718F2-3DC3-47C8-8627-420EC356D36E}" type="sibTrans" cxnId="{6EDB92D0-6899-42EC-92BB-1DBDEE531C29}">
      <dgm:prSet/>
      <dgm:spPr/>
      <dgm:t>
        <a:bodyPr/>
        <a:lstStyle/>
        <a:p>
          <a:endParaRPr lang="en-US"/>
        </a:p>
      </dgm:t>
    </dgm:pt>
    <dgm:pt modelId="{9381E6F2-B2AF-4B9F-BD64-DA06498B6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News Articles:</a:t>
          </a:r>
          <a:r>
            <a:rPr lang="en-US"/>
            <a:t> Puerto Rican newspaper El Mundo</a:t>
          </a:r>
        </a:p>
      </dgm:t>
    </dgm:pt>
    <dgm:pt modelId="{33C9194F-B8BA-4ECE-81DD-259AF9A36F93}" type="parTrans" cxnId="{56ACDC37-2720-4665-A2E9-776D4C49B469}">
      <dgm:prSet/>
      <dgm:spPr/>
      <dgm:t>
        <a:bodyPr/>
        <a:lstStyle/>
        <a:p>
          <a:endParaRPr lang="en-US"/>
        </a:p>
      </dgm:t>
    </dgm:pt>
    <dgm:pt modelId="{E8161812-94B6-4C09-B572-3C068E751281}" type="sibTrans" cxnId="{56ACDC37-2720-4665-A2E9-776D4C49B469}">
      <dgm:prSet/>
      <dgm:spPr/>
      <dgm:t>
        <a:bodyPr/>
        <a:lstStyle/>
        <a:p>
          <a:endParaRPr lang="en-US"/>
        </a:p>
      </dgm:t>
    </dgm:pt>
    <dgm:pt modelId="{ABE9FB76-3C1A-4C1D-A0E8-F0B8335A8A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Storage &amp; Retrieval:</a:t>
          </a:r>
          <a:r>
            <a:rPr lang="en-US"/>
            <a:t> Vector database for semantic search</a:t>
          </a:r>
        </a:p>
      </dgm:t>
    </dgm:pt>
    <dgm:pt modelId="{C3443F2F-8FA7-4ACB-B98C-4B5574BAB68C}" type="parTrans" cxnId="{D4E048A0-09EA-4A43-B136-44C4A23D15AF}">
      <dgm:prSet/>
      <dgm:spPr/>
      <dgm:t>
        <a:bodyPr/>
        <a:lstStyle/>
        <a:p>
          <a:endParaRPr lang="en-US"/>
        </a:p>
      </dgm:t>
    </dgm:pt>
    <dgm:pt modelId="{E009535D-1F77-42EE-A6B0-D911F2F6B36B}" type="sibTrans" cxnId="{D4E048A0-09EA-4A43-B136-44C4A23D15AF}">
      <dgm:prSet/>
      <dgm:spPr/>
      <dgm:t>
        <a:bodyPr/>
        <a:lstStyle/>
        <a:p>
          <a:endParaRPr lang="en-US"/>
        </a:p>
      </dgm:t>
    </dgm:pt>
    <dgm:pt modelId="{EA0D7A15-4D38-4069-A141-7F5541D8A677}" type="pres">
      <dgm:prSet presAssocID="{472EA5E2-9E89-4DF5-BA30-CB70E19C8C1F}" presName="root" presStyleCnt="0">
        <dgm:presLayoutVars>
          <dgm:dir/>
          <dgm:resizeHandles val="exact"/>
        </dgm:presLayoutVars>
      </dgm:prSet>
      <dgm:spPr/>
    </dgm:pt>
    <dgm:pt modelId="{6E172DA5-3141-479F-96EF-D9CB73E28B44}" type="pres">
      <dgm:prSet presAssocID="{FFFC11D9-861B-4A6F-ACA8-DCE52D37EEDE}" presName="compNode" presStyleCnt="0"/>
      <dgm:spPr/>
    </dgm:pt>
    <dgm:pt modelId="{5D9B1D5E-B554-41C6-84E1-387A798B4BBE}" type="pres">
      <dgm:prSet presAssocID="{FFFC11D9-861B-4A6F-ACA8-DCE52D37EED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7CE9CFB-2F3E-491F-A551-349547E94429}" type="pres">
      <dgm:prSet presAssocID="{FFFC11D9-861B-4A6F-ACA8-DCE52D37EEDE}" presName="spaceRect" presStyleCnt="0"/>
      <dgm:spPr/>
    </dgm:pt>
    <dgm:pt modelId="{631CE105-7B3C-485A-90D0-5AF4117385B7}" type="pres">
      <dgm:prSet presAssocID="{FFFC11D9-861B-4A6F-ACA8-DCE52D37EEDE}" presName="textRect" presStyleLbl="revTx" presStyleIdx="0" presStyleCnt="3">
        <dgm:presLayoutVars>
          <dgm:chMax val="1"/>
          <dgm:chPref val="1"/>
        </dgm:presLayoutVars>
      </dgm:prSet>
      <dgm:spPr/>
    </dgm:pt>
    <dgm:pt modelId="{14C91088-9B55-49A4-956D-EF1CF14321EB}" type="pres">
      <dgm:prSet presAssocID="{EA3718F2-3DC3-47C8-8627-420EC356D36E}" presName="sibTrans" presStyleCnt="0"/>
      <dgm:spPr/>
    </dgm:pt>
    <dgm:pt modelId="{137E3C07-6389-4F07-B367-40E823F04CD5}" type="pres">
      <dgm:prSet presAssocID="{9381E6F2-B2AF-4B9F-BD64-DA06498B65D4}" presName="compNode" presStyleCnt="0"/>
      <dgm:spPr/>
    </dgm:pt>
    <dgm:pt modelId="{727A8201-19F0-47E5-A041-3B64B8B0F014}" type="pres">
      <dgm:prSet presAssocID="{9381E6F2-B2AF-4B9F-BD64-DA06498B65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F84BD7D1-6924-4D91-878A-878DC51FD043}" type="pres">
      <dgm:prSet presAssocID="{9381E6F2-B2AF-4B9F-BD64-DA06498B65D4}" presName="spaceRect" presStyleCnt="0"/>
      <dgm:spPr/>
    </dgm:pt>
    <dgm:pt modelId="{7BE8B61A-85D1-4190-A40D-666374CE656B}" type="pres">
      <dgm:prSet presAssocID="{9381E6F2-B2AF-4B9F-BD64-DA06498B65D4}" presName="textRect" presStyleLbl="revTx" presStyleIdx="1" presStyleCnt="3">
        <dgm:presLayoutVars>
          <dgm:chMax val="1"/>
          <dgm:chPref val="1"/>
        </dgm:presLayoutVars>
      </dgm:prSet>
      <dgm:spPr/>
    </dgm:pt>
    <dgm:pt modelId="{631939D5-71DB-474B-97A1-A1C2F9D87651}" type="pres">
      <dgm:prSet presAssocID="{E8161812-94B6-4C09-B572-3C068E751281}" presName="sibTrans" presStyleCnt="0"/>
      <dgm:spPr/>
    </dgm:pt>
    <dgm:pt modelId="{07F6F371-6581-470B-8A27-DDD8874DC455}" type="pres">
      <dgm:prSet presAssocID="{ABE9FB76-3C1A-4C1D-A0E8-F0B8335A8ACD}" presName="compNode" presStyleCnt="0"/>
      <dgm:spPr/>
    </dgm:pt>
    <dgm:pt modelId="{30E3EF4F-0FDE-449F-B827-D1E603ED41EF}" type="pres">
      <dgm:prSet presAssocID="{ABE9FB76-3C1A-4C1D-A0E8-F0B8335A8A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4D17CED-0A43-4FC3-9C60-6E83EFA8F11B}" type="pres">
      <dgm:prSet presAssocID="{ABE9FB76-3C1A-4C1D-A0E8-F0B8335A8ACD}" presName="spaceRect" presStyleCnt="0"/>
      <dgm:spPr/>
    </dgm:pt>
    <dgm:pt modelId="{59AE1920-ED13-4A55-BF99-9AD021E27BB9}" type="pres">
      <dgm:prSet presAssocID="{ABE9FB76-3C1A-4C1D-A0E8-F0B8335A8A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ACDC37-2720-4665-A2E9-776D4C49B469}" srcId="{472EA5E2-9E89-4DF5-BA30-CB70E19C8C1F}" destId="{9381E6F2-B2AF-4B9F-BD64-DA06498B65D4}" srcOrd="1" destOrd="0" parTransId="{33C9194F-B8BA-4ECE-81DD-259AF9A36F93}" sibTransId="{E8161812-94B6-4C09-B572-3C068E751281}"/>
    <dgm:cxn modelId="{D3754846-A93C-4C4C-9B63-1829B74346BE}" type="presOf" srcId="{FFFC11D9-861B-4A6F-ACA8-DCE52D37EEDE}" destId="{631CE105-7B3C-485A-90D0-5AF4117385B7}" srcOrd="0" destOrd="0" presId="urn:microsoft.com/office/officeart/2018/2/layout/IconLabelList"/>
    <dgm:cxn modelId="{EF67D946-B0DD-4666-A97D-5BBC4C673613}" type="presOf" srcId="{9381E6F2-B2AF-4B9F-BD64-DA06498B65D4}" destId="{7BE8B61A-85D1-4190-A40D-666374CE656B}" srcOrd="0" destOrd="0" presId="urn:microsoft.com/office/officeart/2018/2/layout/IconLabelList"/>
    <dgm:cxn modelId="{2F639348-E4D3-477E-9119-DA8D01884026}" type="presOf" srcId="{472EA5E2-9E89-4DF5-BA30-CB70E19C8C1F}" destId="{EA0D7A15-4D38-4069-A141-7F5541D8A677}" srcOrd="0" destOrd="0" presId="urn:microsoft.com/office/officeart/2018/2/layout/IconLabelList"/>
    <dgm:cxn modelId="{BF08AB92-F426-4201-B486-F01A6B94E531}" type="presOf" srcId="{ABE9FB76-3C1A-4C1D-A0E8-F0B8335A8ACD}" destId="{59AE1920-ED13-4A55-BF99-9AD021E27BB9}" srcOrd="0" destOrd="0" presId="urn:microsoft.com/office/officeart/2018/2/layout/IconLabelList"/>
    <dgm:cxn modelId="{D4E048A0-09EA-4A43-B136-44C4A23D15AF}" srcId="{472EA5E2-9E89-4DF5-BA30-CB70E19C8C1F}" destId="{ABE9FB76-3C1A-4C1D-A0E8-F0B8335A8ACD}" srcOrd="2" destOrd="0" parTransId="{C3443F2F-8FA7-4ACB-B98C-4B5574BAB68C}" sibTransId="{E009535D-1F77-42EE-A6B0-D911F2F6B36B}"/>
    <dgm:cxn modelId="{6EDB92D0-6899-42EC-92BB-1DBDEE531C29}" srcId="{472EA5E2-9E89-4DF5-BA30-CB70E19C8C1F}" destId="{FFFC11D9-861B-4A6F-ACA8-DCE52D37EEDE}" srcOrd="0" destOrd="0" parTransId="{4FFEA09C-FFD5-480A-A835-A0DBC7F8D002}" sibTransId="{EA3718F2-3DC3-47C8-8627-420EC356D36E}"/>
    <dgm:cxn modelId="{8C461707-1FF6-442D-89D1-CDE2F79CAD9D}" type="presParOf" srcId="{EA0D7A15-4D38-4069-A141-7F5541D8A677}" destId="{6E172DA5-3141-479F-96EF-D9CB73E28B44}" srcOrd="0" destOrd="0" presId="urn:microsoft.com/office/officeart/2018/2/layout/IconLabelList"/>
    <dgm:cxn modelId="{F407179C-943A-4432-A2C5-BC841CDC7462}" type="presParOf" srcId="{6E172DA5-3141-479F-96EF-D9CB73E28B44}" destId="{5D9B1D5E-B554-41C6-84E1-387A798B4BBE}" srcOrd="0" destOrd="0" presId="urn:microsoft.com/office/officeart/2018/2/layout/IconLabelList"/>
    <dgm:cxn modelId="{CB5F287F-7FE5-49F3-9498-80601067C20C}" type="presParOf" srcId="{6E172DA5-3141-479F-96EF-D9CB73E28B44}" destId="{E7CE9CFB-2F3E-491F-A551-349547E94429}" srcOrd="1" destOrd="0" presId="urn:microsoft.com/office/officeart/2018/2/layout/IconLabelList"/>
    <dgm:cxn modelId="{9A55B32D-D2A0-4B84-AE5D-77DF69C67CC7}" type="presParOf" srcId="{6E172DA5-3141-479F-96EF-D9CB73E28B44}" destId="{631CE105-7B3C-485A-90D0-5AF4117385B7}" srcOrd="2" destOrd="0" presId="urn:microsoft.com/office/officeart/2018/2/layout/IconLabelList"/>
    <dgm:cxn modelId="{2B0228A2-92D5-4B46-BE44-AD274835C816}" type="presParOf" srcId="{EA0D7A15-4D38-4069-A141-7F5541D8A677}" destId="{14C91088-9B55-49A4-956D-EF1CF14321EB}" srcOrd="1" destOrd="0" presId="urn:microsoft.com/office/officeart/2018/2/layout/IconLabelList"/>
    <dgm:cxn modelId="{A372AC43-F807-4EFB-B48E-850912BACBC6}" type="presParOf" srcId="{EA0D7A15-4D38-4069-A141-7F5541D8A677}" destId="{137E3C07-6389-4F07-B367-40E823F04CD5}" srcOrd="2" destOrd="0" presId="urn:microsoft.com/office/officeart/2018/2/layout/IconLabelList"/>
    <dgm:cxn modelId="{12F73F3A-5B16-4BFE-8586-EC082B9FA0DF}" type="presParOf" srcId="{137E3C07-6389-4F07-B367-40E823F04CD5}" destId="{727A8201-19F0-47E5-A041-3B64B8B0F014}" srcOrd="0" destOrd="0" presId="urn:microsoft.com/office/officeart/2018/2/layout/IconLabelList"/>
    <dgm:cxn modelId="{D5FA72E1-B5A3-4140-9EBD-75C65EB94660}" type="presParOf" srcId="{137E3C07-6389-4F07-B367-40E823F04CD5}" destId="{F84BD7D1-6924-4D91-878A-878DC51FD043}" srcOrd="1" destOrd="0" presId="urn:microsoft.com/office/officeart/2018/2/layout/IconLabelList"/>
    <dgm:cxn modelId="{0FE211B5-6973-412E-BB89-359C35DF4727}" type="presParOf" srcId="{137E3C07-6389-4F07-B367-40E823F04CD5}" destId="{7BE8B61A-85D1-4190-A40D-666374CE656B}" srcOrd="2" destOrd="0" presId="urn:microsoft.com/office/officeart/2018/2/layout/IconLabelList"/>
    <dgm:cxn modelId="{DADC4B21-0179-40FF-895E-069ED148EACF}" type="presParOf" srcId="{EA0D7A15-4D38-4069-A141-7F5541D8A677}" destId="{631939D5-71DB-474B-97A1-A1C2F9D87651}" srcOrd="3" destOrd="0" presId="urn:microsoft.com/office/officeart/2018/2/layout/IconLabelList"/>
    <dgm:cxn modelId="{83EE2405-BB07-4513-9CD5-4DC849DDC02A}" type="presParOf" srcId="{EA0D7A15-4D38-4069-A141-7F5541D8A677}" destId="{07F6F371-6581-470B-8A27-DDD8874DC455}" srcOrd="4" destOrd="0" presId="urn:microsoft.com/office/officeart/2018/2/layout/IconLabelList"/>
    <dgm:cxn modelId="{4AD60E40-0A55-42EF-830F-D83EB854A77F}" type="presParOf" srcId="{07F6F371-6581-470B-8A27-DDD8874DC455}" destId="{30E3EF4F-0FDE-449F-B827-D1E603ED41EF}" srcOrd="0" destOrd="0" presId="urn:microsoft.com/office/officeart/2018/2/layout/IconLabelList"/>
    <dgm:cxn modelId="{BF6EEDD0-7CB5-4E18-B8EC-BD281FADE573}" type="presParOf" srcId="{07F6F371-6581-470B-8A27-DDD8874DC455}" destId="{A4D17CED-0A43-4FC3-9C60-6E83EFA8F11B}" srcOrd="1" destOrd="0" presId="urn:microsoft.com/office/officeart/2018/2/layout/IconLabelList"/>
    <dgm:cxn modelId="{E8388603-76D7-469E-ABF0-3C4F1D2BA189}" type="presParOf" srcId="{07F6F371-6581-470B-8A27-DDD8874DC455}" destId="{59AE1920-ED13-4A55-BF99-9AD021E27B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002902-4A94-43F4-8D23-2A8D535A79B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FFC8CD-B5DE-4070-A41F-71C4AD8A5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of </a:t>
          </a:r>
          <a:r>
            <a:rPr lang="en-US" b="1"/>
            <a:t>FAISS</a:t>
          </a:r>
          <a:r>
            <a:rPr lang="en-US"/>
            <a:t> for fast nearest-neighbor searches</a:t>
          </a:r>
        </a:p>
      </dgm:t>
    </dgm:pt>
    <dgm:pt modelId="{A1B50CCC-A6EF-4DC5-996A-DFF0F642AAE7}" type="parTrans" cxnId="{E2510638-3BD4-44F9-8EE5-6BE292F28808}">
      <dgm:prSet/>
      <dgm:spPr/>
      <dgm:t>
        <a:bodyPr/>
        <a:lstStyle/>
        <a:p>
          <a:endParaRPr lang="en-US"/>
        </a:p>
      </dgm:t>
    </dgm:pt>
    <dgm:pt modelId="{12D2F2CA-9908-4056-B134-13DB80A31AC8}" type="sibTrans" cxnId="{E2510638-3BD4-44F9-8EE5-6BE292F2880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DD140C-4828-4D31-B269-E8E629D1C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Sentence Transformer embeddings</a:t>
          </a:r>
          <a:r>
            <a:rPr lang="en-US"/>
            <a:t> for matching interests to locations</a:t>
          </a:r>
        </a:p>
      </dgm:t>
    </dgm:pt>
    <dgm:pt modelId="{47BC1092-AB8D-4A01-9067-BD4BAF32A613}" type="parTrans" cxnId="{807C9EC4-F345-48A3-964A-C790E9F058DA}">
      <dgm:prSet/>
      <dgm:spPr/>
      <dgm:t>
        <a:bodyPr/>
        <a:lstStyle/>
        <a:p>
          <a:endParaRPr lang="en-US"/>
        </a:p>
      </dgm:t>
    </dgm:pt>
    <dgm:pt modelId="{AE90C9CD-2313-48F2-92BE-F53109A00AD9}" type="sibTrans" cxnId="{807C9EC4-F345-48A3-964A-C790E9F058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C963CF-F608-41AE-AA45-902ED1949E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Ranking System</a:t>
          </a:r>
          <a:r>
            <a:rPr lang="en-US"/>
            <a:t>: Places are ranked based on user interests</a:t>
          </a:r>
        </a:p>
      </dgm:t>
    </dgm:pt>
    <dgm:pt modelId="{1D8FD493-20FD-4B7E-9477-371063F77D03}" type="parTrans" cxnId="{53A07F2B-0CA8-4ADE-A815-A276985D9E72}">
      <dgm:prSet/>
      <dgm:spPr/>
      <dgm:t>
        <a:bodyPr/>
        <a:lstStyle/>
        <a:p>
          <a:endParaRPr lang="en-US"/>
        </a:p>
      </dgm:t>
    </dgm:pt>
    <dgm:pt modelId="{B1735F91-57F7-4A1B-9267-BA943B165094}" type="sibTrans" cxnId="{53A07F2B-0CA8-4ADE-A815-A276985D9E72}">
      <dgm:prSet/>
      <dgm:spPr/>
      <dgm:t>
        <a:bodyPr/>
        <a:lstStyle/>
        <a:p>
          <a:endParaRPr lang="en-US"/>
        </a:p>
      </dgm:t>
    </dgm:pt>
    <dgm:pt modelId="{7EA4097B-9952-4776-A396-94B4B02AFBCA}" type="pres">
      <dgm:prSet presAssocID="{BA002902-4A94-43F4-8D23-2A8D535A79B7}" presName="root" presStyleCnt="0">
        <dgm:presLayoutVars>
          <dgm:dir/>
          <dgm:resizeHandles val="exact"/>
        </dgm:presLayoutVars>
      </dgm:prSet>
      <dgm:spPr/>
    </dgm:pt>
    <dgm:pt modelId="{0B8F4F48-DD45-4F7D-97D2-464FBFF99DC1}" type="pres">
      <dgm:prSet presAssocID="{BA002902-4A94-43F4-8D23-2A8D535A79B7}" presName="container" presStyleCnt="0">
        <dgm:presLayoutVars>
          <dgm:dir/>
          <dgm:resizeHandles val="exact"/>
        </dgm:presLayoutVars>
      </dgm:prSet>
      <dgm:spPr/>
    </dgm:pt>
    <dgm:pt modelId="{5E957AD0-3CA5-4293-A6D8-35147D813CF1}" type="pres">
      <dgm:prSet presAssocID="{C3FFC8CD-B5DE-4070-A41F-71C4AD8A5C77}" presName="compNode" presStyleCnt="0"/>
      <dgm:spPr/>
    </dgm:pt>
    <dgm:pt modelId="{A383D691-5637-4881-9DDD-55B9414E88EF}" type="pres">
      <dgm:prSet presAssocID="{C3FFC8CD-B5DE-4070-A41F-71C4AD8A5C77}" presName="iconBgRect" presStyleLbl="bgShp" presStyleIdx="0" presStyleCnt="3"/>
      <dgm:spPr/>
    </dgm:pt>
    <dgm:pt modelId="{8787579C-C737-4A64-8077-EF7310DC5B9D}" type="pres">
      <dgm:prSet presAssocID="{C3FFC8CD-B5DE-4070-A41F-71C4AD8A5C7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15F6C88-153E-443C-ADFF-ECF20B742533}" type="pres">
      <dgm:prSet presAssocID="{C3FFC8CD-B5DE-4070-A41F-71C4AD8A5C77}" presName="spaceRect" presStyleCnt="0"/>
      <dgm:spPr/>
    </dgm:pt>
    <dgm:pt modelId="{141201D9-D736-4FEA-9A0A-6B6E71A95088}" type="pres">
      <dgm:prSet presAssocID="{C3FFC8CD-B5DE-4070-A41F-71C4AD8A5C77}" presName="textRect" presStyleLbl="revTx" presStyleIdx="0" presStyleCnt="3">
        <dgm:presLayoutVars>
          <dgm:chMax val="1"/>
          <dgm:chPref val="1"/>
        </dgm:presLayoutVars>
      </dgm:prSet>
      <dgm:spPr/>
    </dgm:pt>
    <dgm:pt modelId="{27440B2A-00B3-4232-B28B-4ED7AE7D918B}" type="pres">
      <dgm:prSet presAssocID="{12D2F2CA-9908-4056-B134-13DB80A31AC8}" presName="sibTrans" presStyleLbl="sibTrans2D1" presStyleIdx="0" presStyleCnt="0"/>
      <dgm:spPr/>
    </dgm:pt>
    <dgm:pt modelId="{681F3563-9DC0-4077-BE49-8AB97A929EB6}" type="pres">
      <dgm:prSet presAssocID="{03DD140C-4828-4D31-B269-E8E629D1CCF0}" presName="compNode" presStyleCnt="0"/>
      <dgm:spPr/>
    </dgm:pt>
    <dgm:pt modelId="{F6347867-B799-4F67-B2F3-468C68D8ECA1}" type="pres">
      <dgm:prSet presAssocID="{03DD140C-4828-4D31-B269-E8E629D1CCF0}" presName="iconBgRect" presStyleLbl="bgShp" presStyleIdx="1" presStyleCnt="3"/>
      <dgm:spPr/>
    </dgm:pt>
    <dgm:pt modelId="{FD27DFF8-3F0B-45A1-B5CD-5582EBD2F4E8}" type="pres">
      <dgm:prSet presAssocID="{03DD140C-4828-4D31-B269-E8E629D1CC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0BE059A-C0F6-4871-894F-13CD28160DFD}" type="pres">
      <dgm:prSet presAssocID="{03DD140C-4828-4D31-B269-E8E629D1CCF0}" presName="spaceRect" presStyleCnt="0"/>
      <dgm:spPr/>
    </dgm:pt>
    <dgm:pt modelId="{A3D550CB-3E69-4BAB-A6A8-B8DAF5EAF945}" type="pres">
      <dgm:prSet presAssocID="{03DD140C-4828-4D31-B269-E8E629D1CCF0}" presName="textRect" presStyleLbl="revTx" presStyleIdx="1" presStyleCnt="3">
        <dgm:presLayoutVars>
          <dgm:chMax val="1"/>
          <dgm:chPref val="1"/>
        </dgm:presLayoutVars>
      </dgm:prSet>
      <dgm:spPr/>
    </dgm:pt>
    <dgm:pt modelId="{19DD8023-5492-456D-BE60-1262AC906AEF}" type="pres">
      <dgm:prSet presAssocID="{AE90C9CD-2313-48F2-92BE-F53109A00AD9}" presName="sibTrans" presStyleLbl="sibTrans2D1" presStyleIdx="0" presStyleCnt="0"/>
      <dgm:spPr/>
    </dgm:pt>
    <dgm:pt modelId="{DC1705B6-25E5-4A71-85B8-FAB023D6AD9B}" type="pres">
      <dgm:prSet presAssocID="{BEC963CF-F608-41AE-AA45-902ED1949E60}" presName="compNode" presStyleCnt="0"/>
      <dgm:spPr/>
    </dgm:pt>
    <dgm:pt modelId="{867E5A31-C108-48C6-8713-9845A989E3EC}" type="pres">
      <dgm:prSet presAssocID="{BEC963CF-F608-41AE-AA45-902ED1949E60}" presName="iconBgRect" presStyleLbl="bgShp" presStyleIdx="2" presStyleCnt="3"/>
      <dgm:spPr/>
    </dgm:pt>
    <dgm:pt modelId="{A499DBF7-BE35-4077-9E79-BD5729FB9A58}" type="pres">
      <dgm:prSet presAssocID="{BEC963CF-F608-41AE-AA45-902ED1949E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391A4548-D429-444A-9CF8-C7E409E1B745}" type="pres">
      <dgm:prSet presAssocID="{BEC963CF-F608-41AE-AA45-902ED1949E60}" presName="spaceRect" presStyleCnt="0"/>
      <dgm:spPr/>
    </dgm:pt>
    <dgm:pt modelId="{F612BF8C-A3A8-4845-8326-EAAC16CAA92E}" type="pres">
      <dgm:prSet presAssocID="{BEC963CF-F608-41AE-AA45-902ED1949E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B3F018-2B5E-4634-872B-85C5DFF8C742}" type="presOf" srcId="{C3FFC8CD-B5DE-4070-A41F-71C4AD8A5C77}" destId="{141201D9-D736-4FEA-9A0A-6B6E71A95088}" srcOrd="0" destOrd="0" presId="urn:microsoft.com/office/officeart/2018/2/layout/IconCircleList"/>
    <dgm:cxn modelId="{53A07F2B-0CA8-4ADE-A815-A276985D9E72}" srcId="{BA002902-4A94-43F4-8D23-2A8D535A79B7}" destId="{BEC963CF-F608-41AE-AA45-902ED1949E60}" srcOrd="2" destOrd="0" parTransId="{1D8FD493-20FD-4B7E-9477-371063F77D03}" sibTransId="{B1735F91-57F7-4A1B-9267-BA943B165094}"/>
    <dgm:cxn modelId="{E2510638-3BD4-44F9-8EE5-6BE292F28808}" srcId="{BA002902-4A94-43F4-8D23-2A8D535A79B7}" destId="{C3FFC8CD-B5DE-4070-A41F-71C4AD8A5C77}" srcOrd="0" destOrd="0" parTransId="{A1B50CCC-A6EF-4DC5-996A-DFF0F642AAE7}" sibTransId="{12D2F2CA-9908-4056-B134-13DB80A31AC8}"/>
    <dgm:cxn modelId="{8F29413F-5D3C-4BAE-A638-A8783EFAC763}" type="presOf" srcId="{AE90C9CD-2313-48F2-92BE-F53109A00AD9}" destId="{19DD8023-5492-456D-BE60-1262AC906AEF}" srcOrd="0" destOrd="0" presId="urn:microsoft.com/office/officeart/2018/2/layout/IconCircleList"/>
    <dgm:cxn modelId="{31CA1164-92BB-47D1-B06C-6CC570B46AA7}" type="presOf" srcId="{12D2F2CA-9908-4056-B134-13DB80A31AC8}" destId="{27440B2A-00B3-4232-B28B-4ED7AE7D918B}" srcOrd="0" destOrd="0" presId="urn:microsoft.com/office/officeart/2018/2/layout/IconCircleList"/>
    <dgm:cxn modelId="{41B9B651-BA76-40C4-9A1D-867093FF5FB6}" type="presOf" srcId="{BEC963CF-F608-41AE-AA45-902ED1949E60}" destId="{F612BF8C-A3A8-4845-8326-EAAC16CAA92E}" srcOrd="0" destOrd="0" presId="urn:microsoft.com/office/officeart/2018/2/layout/IconCircleList"/>
    <dgm:cxn modelId="{6892EB85-C430-4541-9D5F-37D00626E109}" type="presOf" srcId="{03DD140C-4828-4D31-B269-E8E629D1CCF0}" destId="{A3D550CB-3E69-4BAB-A6A8-B8DAF5EAF945}" srcOrd="0" destOrd="0" presId="urn:microsoft.com/office/officeart/2018/2/layout/IconCircleList"/>
    <dgm:cxn modelId="{807C9EC4-F345-48A3-964A-C790E9F058DA}" srcId="{BA002902-4A94-43F4-8D23-2A8D535A79B7}" destId="{03DD140C-4828-4D31-B269-E8E629D1CCF0}" srcOrd="1" destOrd="0" parTransId="{47BC1092-AB8D-4A01-9067-BD4BAF32A613}" sibTransId="{AE90C9CD-2313-48F2-92BE-F53109A00AD9}"/>
    <dgm:cxn modelId="{8F7B6FCC-9635-444A-96A7-B42604336AAF}" type="presOf" srcId="{BA002902-4A94-43F4-8D23-2A8D535A79B7}" destId="{7EA4097B-9952-4776-A396-94B4B02AFBCA}" srcOrd="0" destOrd="0" presId="urn:microsoft.com/office/officeart/2018/2/layout/IconCircleList"/>
    <dgm:cxn modelId="{9C2FD0D9-35E6-4AD5-8FC0-09AFCD0201E5}" type="presParOf" srcId="{7EA4097B-9952-4776-A396-94B4B02AFBCA}" destId="{0B8F4F48-DD45-4F7D-97D2-464FBFF99DC1}" srcOrd="0" destOrd="0" presId="urn:microsoft.com/office/officeart/2018/2/layout/IconCircleList"/>
    <dgm:cxn modelId="{AC1A6D9A-9119-4543-A856-2EBE93AB28F4}" type="presParOf" srcId="{0B8F4F48-DD45-4F7D-97D2-464FBFF99DC1}" destId="{5E957AD0-3CA5-4293-A6D8-35147D813CF1}" srcOrd="0" destOrd="0" presId="urn:microsoft.com/office/officeart/2018/2/layout/IconCircleList"/>
    <dgm:cxn modelId="{58925C8E-C670-4242-AE65-9F7DC8E2B0DE}" type="presParOf" srcId="{5E957AD0-3CA5-4293-A6D8-35147D813CF1}" destId="{A383D691-5637-4881-9DDD-55B9414E88EF}" srcOrd="0" destOrd="0" presId="urn:microsoft.com/office/officeart/2018/2/layout/IconCircleList"/>
    <dgm:cxn modelId="{26D8C1C0-1913-4A98-A3F9-43D6090D8D86}" type="presParOf" srcId="{5E957AD0-3CA5-4293-A6D8-35147D813CF1}" destId="{8787579C-C737-4A64-8077-EF7310DC5B9D}" srcOrd="1" destOrd="0" presId="urn:microsoft.com/office/officeart/2018/2/layout/IconCircleList"/>
    <dgm:cxn modelId="{ACBD4531-539B-43A4-8D5E-FD8C57F3E26B}" type="presParOf" srcId="{5E957AD0-3CA5-4293-A6D8-35147D813CF1}" destId="{B15F6C88-153E-443C-ADFF-ECF20B742533}" srcOrd="2" destOrd="0" presId="urn:microsoft.com/office/officeart/2018/2/layout/IconCircleList"/>
    <dgm:cxn modelId="{7075FAEA-AA62-4D80-91AA-A12DDD9E5915}" type="presParOf" srcId="{5E957AD0-3CA5-4293-A6D8-35147D813CF1}" destId="{141201D9-D736-4FEA-9A0A-6B6E71A95088}" srcOrd="3" destOrd="0" presId="urn:microsoft.com/office/officeart/2018/2/layout/IconCircleList"/>
    <dgm:cxn modelId="{6EC839B1-3127-484C-BB5F-CC7B9F1F159E}" type="presParOf" srcId="{0B8F4F48-DD45-4F7D-97D2-464FBFF99DC1}" destId="{27440B2A-00B3-4232-B28B-4ED7AE7D918B}" srcOrd="1" destOrd="0" presId="urn:microsoft.com/office/officeart/2018/2/layout/IconCircleList"/>
    <dgm:cxn modelId="{8BEC8B70-555C-4603-918F-9F2E019459FA}" type="presParOf" srcId="{0B8F4F48-DD45-4F7D-97D2-464FBFF99DC1}" destId="{681F3563-9DC0-4077-BE49-8AB97A929EB6}" srcOrd="2" destOrd="0" presId="urn:microsoft.com/office/officeart/2018/2/layout/IconCircleList"/>
    <dgm:cxn modelId="{CA684C48-E76D-4AFE-B7E2-9DE85AB12340}" type="presParOf" srcId="{681F3563-9DC0-4077-BE49-8AB97A929EB6}" destId="{F6347867-B799-4F67-B2F3-468C68D8ECA1}" srcOrd="0" destOrd="0" presId="urn:microsoft.com/office/officeart/2018/2/layout/IconCircleList"/>
    <dgm:cxn modelId="{0C500F49-B409-4792-A65D-16FCD5FF867F}" type="presParOf" srcId="{681F3563-9DC0-4077-BE49-8AB97A929EB6}" destId="{FD27DFF8-3F0B-45A1-B5CD-5582EBD2F4E8}" srcOrd="1" destOrd="0" presId="urn:microsoft.com/office/officeart/2018/2/layout/IconCircleList"/>
    <dgm:cxn modelId="{FC19CE6D-208F-4704-9086-29127CA6001A}" type="presParOf" srcId="{681F3563-9DC0-4077-BE49-8AB97A929EB6}" destId="{D0BE059A-C0F6-4871-894F-13CD28160DFD}" srcOrd="2" destOrd="0" presId="urn:microsoft.com/office/officeart/2018/2/layout/IconCircleList"/>
    <dgm:cxn modelId="{B0EFF018-64E9-43F5-A9C2-4F5324F3827B}" type="presParOf" srcId="{681F3563-9DC0-4077-BE49-8AB97A929EB6}" destId="{A3D550CB-3E69-4BAB-A6A8-B8DAF5EAF945}" srcOrd="3" destOrd="0" presId="urn:microsoft.com/office/officeart/2018/2/layout/IconCircleList"/>
    <dgm:cxn modelId="{7F78D6E6-D948-48BA-88AF-436FA8257AD1}" type="presParOf" srcId="{0B8F4F48-DD45-4F7D-97D2-464FBFF99DC1}" destId="{19DD8023-5492-456D-BE60-1262AC906AEF}" srcOrd="3" destOrd="0" presId="urn:microsoft.com/office/officeart/2018/2/layout/IconCircleList"/>
    <dgm:cxn modelId="{01FE0090-B5D1-49DB-A4F4-95EF86C8D176}" type="presParOf" srcId="{0B8F4F48-DD45-4F7D-97D2-464FBFF99DC1}" destId="{DC1705B6-25E5-4A71-85B8-FAB023D6AD9B}" srcOrd="4" destOrd="0" presId="urn:microsoft.com/office/officeart/2018/2/layout/IconCircleList"/>
    <dgm:cxn modelId="{906E5CB4-B50D-4037-B2E2-05D2D6A131C1}" type="presParOf" srcId="{DC1705B6-25E5-4A71-85B8-FAB023D6AD9B}" destId="{867E5A31-C108-48C6-8713-9845A989E3EC}" srcOrd="0" destOrd="0" presId="urn:microsoft.com/office/officeart/2018/2/layout/IconCircleList"/>
    <dgm:cxn modelId="{40DD7B61-240D-4CE0-99BD-9B7749E1505C}" type="presParOf" srcId="{DC1705B6-25E5-4A71-85B8-FAB023D6AD9B}" destId="{A499DBF7-BE35-4077-9E79-BD5729FB9A58}" srcOrd="1" destOrd="0" presId="urn:microsoft.com/office/officeart/2018/2/layout/IconCircleList"/>
    <dgm:cxn modelId="{B67C9265-299B-4417-A4CC-F251CFC1A17E}" type="presParOf" srcId="{DC1705B6-25E5-4A71-85B8-FAB023D6AD9B}" destId="{391A4548-D429-444A-9CF8-C7E409E1B745}" srcOrd="2" destOrd="0" presId="urn:microsoft.com/office/officeart/2018/2/layout/IconCircleList"/>
    <dgm:cxn modelId="{92C57BB4-3147-43FA-981A-A5D6C44E882E}" type="presParOf" srcId="{DC1705B6-25E5-4A71-85B8-FAB023D6AD9B}" destId="{F612BF8C-A3A8-4845-8326-EAAC16CAA9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569D56-62B9-4448-82FF-A9D690C47A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2CD35-6B82-4877-B124-930D4D07BC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AI-driven location recommendations</a:t>
          </a:r>
        </a:p>
      </dgm:t>
    </dgm:pt>
    <dgm:pt modelId="{871CDA3B-A32E-4886-AC7C-5E79A80C566A}" type="parTrans" cxnId="{97542860-4C0B-425E-9874-704FA73FEF44}">
      <dgm:prSet/>
      <dgm:spPr/>
      <dgm:t>
        <a:bodyPr/>
        <a:lstStyle/>
        <a:p>
          <a:endParaRPr lang="en-US"/>
        </a:p>
      </dgm:t>
    </dgm:pt>
    <dgm:pt modelId="{CD54E1D5-DBEA-464A-A1FB-E6FBEEB17D09}" type="sibTrans" cxnId="{97542860-4C0B-425E-9874-704FA73FEF44}">
      <dgm:prSet/>
      <dgm:spPr/>
      <dgm:t>
        <a:bodyPr/>
        <a:lstStyle/>
        <a:p>
          <a:endParaRPr lang="en-US"/>
        </a:p>
      </dgm:t>
    </dgm:pt>
    <dgm:pt modelId="{6B61CF1F-DA39-48F6-AE79-F0200B43DC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travel itinerary building</a:t>
          </a:r>
        </a:p>
      </dgm:t>
    </dgm:pt>
    <dgm:pt modelId="{DA060560-0146-47A9-8E9D-CA36B127032C}" type="parTrans" cxnId="{7467CCFD-5638-4D6D-846D-03D0E5469984}">
      <dgm:prSet/>
      <dgm:spPr/>
      <dgm:t>
        <a:bodyPr/>
        <a:lstStyle/>
        <a:p>
          <a:endParaRPr lang="en-US"/>
        </a:p>
      </dgm:t>
    </dgm:pt>
    <dgm:pt modelId="{6F97E8DE-B708-436B-8D0F-52CA4B7DEA26}" type="sibTrans" cxnId="{7467CCFD-5638-4D6D-846D-03D0E5469984}">
      <dgm:prSet/>
      <dgm:spPr/>
      <dgm:t>
        <a:bodyPr/>
        <a:lstStyle/>
        <a:p>
          <a:endParaRPr lang="en-US"/>
        </a:p>
      </dgm:t>
    </dgm:pt>
    <dgm:pt modelId="{7EDCCB9A-B0DD-41FB-A45D-BAEEDCF773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weather data integration</a:t>
          </a:r>
        </a:p>
      </dgm:t>
    </dgm:pt>
    <dgm:pt modelId="{D16DD3A8-7606-454C-9A28-E2D2A78F8939}" type="parTrans" cxnId="{CE330160-DD30-4A96-BA08-CB509E9080A5}">
      <dgm:prSet/>
      <dgm:spPr/>
      <dgm:t>
        <a:bodyPr/>
        <a:lstStyle/>
        <a:p>
          <a:endParaRPr lang="en-US"/>
        </a:p>
      </dgm:t>
    </dgm:pt>
    <dgm:pt modelId="{F6929793-583A-414C-9688-D41661DDB5FB}" type="sibTrans" cxnId="{CE330160-DD30-4A96-BA08-CB509E9080A5}">
      <dgm:prSet/>
      <dgm:spPr/>
      <dgm:t>
        <a:bodyPr/>
        <a:lstStyle/>
        <a:p>
          <a:endParaRPr lang="en-US"/>
        </a:p>
      </dgm:t>
    </dgm:pt>
    <dgm:pt modelId="{B278FDC4-9A5D-407F-AF41-CDABB898A2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Structured and dynamic response system</a:t>
          </a:r>
        </a:p>
      </dgm:t>
    </dgm:pt>
    <dgm:pt modelId="{D2B358E6-11A9-446B-8574-0B5501FBC986}" type="parTrans" cxnId="{37D6CA13-A46D-4912-A569-88981E35A876}">
      <dgm:prSet/>
      <dgm:spPr/>
      <dgm:t>
        <a:bodyPr/>
        <a:lstStyle/>
        <a:p>
          <a:endParaRPr lang="en-US"/>
        </a:p>
      </dgm:t>
    </dgm:pt>
    <dgm:pt modelId="{BF6FF01E-935D-47AF-8653-4D0445DC3C49}" type="sibTrans" cxnId="{37D6CA13-A46D-4912-A569-88981E35A876}">
      <dgm:prSet/>
      <dgm:spPr/>
      <dgm:t>
        <a:bodyPr/>
        <a:lstStyle/>
        <a:p>
          <a:endParaRPr lang="en-US"/>
        </a:p>
      </dgm:t>
    </dgm:pt>
    <dgm:pt modelId="{8F0D0510-6C5C-44A4-BA6E-36797B9F6CBC}" type="pres">
      <dgm:prSet presAssocID="{EE569D56-62B9-4448-82FF-A9D690C47A45}" presName="root" presStyleCnt="0">
        <dgm:presLayoutVars>
          <dgm:dir/>
          <dgm:resizeHandles val="exact"/>
        </dgm:presLayoutVars>
      </dgm:prSet>
      <dgm:spPr/>
    </dgm:pt>
    <dgm:pt modelId="{A5094375-E419-4901-A15B-C2ABE819C3F3}" type="pres">
      <dgm:prSet presAssocID="{5A42CD35-6B82-4877-B124-930D4D07BCB0}" presName="compNode" presStyleCnt="0"/>
      <dgm:spPr/>
    </dgm:pt>
    <dgm:pt modelId="{400AFA4B-56E4-41A8-A1CF-D4863058CA8E}" type="pres">
      <dgm:prSet presAssocID="{5A42CD35-6B82-4877-B124-930D4D07BCB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C36E9A7-6370-4F0A-8274-A33973FC0F4B}" type="pres">
      <dgm:prSet presAssocID="{5A42CD35-6B82-4877-B124-930D4D07BCB0}" presName="spaceRect" presStyleCnt="0"/>
      <dgm:spPr/>
    </dgm:pt>
    <dgm:pt modelId="{76FDB6E1-F1E5-40C2-AFE3-A8415639BA1F}" type="pres">
      <dgm:prSet presAssocID="{5A42CD35-6B82-4877-B124-930D4D07BCB0}" presName="textRect" presStyleLbl="revTx" presStyleIdx="0" presStyleCnt="4">
        <dgm:presLayoutVars>
          <dgm:chMax val="1"/>
          <dgm:chPref val="1"/>
        </dgm:presLayoutVars>
      </dgm:prSet>
      <dgm:spPr/>
    </dgm:pt>
    <dgm:pt modelId="{AEABBEED-77C7-4DCB-86F9-57B59D60EADC}" type="pres">
      <dgm:prSet presAssocID="{CD54E1D5-DBEA-464A-A1FB-E6FBEEB17D09}" presName="sibTrans" presStyleCnt="0"/>
      <dgm:spPr/>
    </dgm:pt>
    <dgm:pt modelId="{081312E4-9F12-4AF8-BB2C-5A0F07B3C03A}" type="pres">
      <dgm:prSet presAssocID="{6B61CF1F-DA39-48F6-AE79-F0200B43DC10}" presName="compNode" presStyleCnt="0"/>
      <dgm:spPr/>
    </dgm:pt>
    <dgm:pt modelId="{426C713D-84C3-4F9C-AF81-39D2358313AC}" type="pres">
      <dgm:prSet presAssocID="{6B61CF1F-DA39-48F6-AE79-F0200B43DC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0ABFE0F-F69D-4B67-B2E4-C810FCA6D71C}" type="pres">
      <dgm:prSet presAssocID="{6B61CF1F-DA39-48F6-AE79-F0200B43DC10}" presName="spaceRect" presStyleCnt="0"/>
      <dgm:spPr/>
    </dgm:pt>
    <dgm:pt modelId="{32C7A314-CC39-4373-A24E-0B50FD036E7E}" type="pres">
      <dgm:prSet presAssocID="{6B61CF1F-DA39-48F6-AE79-F0200B43DC10}" presName="textRect" presStyleLbl="revTx" presStyleIdx="1" presStyleCnt="4">
        <dgm:presLayoutVars>
          <dgm:chMax val="1"/>
          <dgm:chPref val="1"/>
        </dgm:presLayoutVars>
      </dgm:prSet>
      <dgm:spPr/>
    </dgm:pt>
    <dgm:pt modelId="{4DB77F9B-9C45-403C-AB4E-36E132020B47}" type="pres">
      <dgm:prSet presAssocID="{6F97E8DE-B708-436B-8D0F-52CA4B7DEA26}" presName="sibTrans" presStyleCnt="0"/>
      <dgm:spPr/>
    </dgm:pt>
    <dgm:pt modelId="{968B5603-8A3C-47F8-8548-4FD1AEC2A8BD}" type="pres">
      <dgm:prSet presAssocID="{7EDCCB9A-B0DD-41FB-A45D-BAEEDCF77337}" presName="compNode" presStyleCnt="0"/>
      <dgm:spPr/>
    </dgm:pt>
    <dgm:pt modelId="{5386983A-2B66-4ADD-8D8D-33F2C2A1DEEA}" type="pres">
      <dgm:prSet presAssocID="{7EDCCB9A-B0DD-41FB-A45D-BAEEDCF7733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8BF46772-1D4F-4D05-B539-604A9022112D}" type="pres">
      <dgm:prSet presAssocID="{7EDCCB9A-B0DD-41FB-A45D-BAEEDCF77337}" presName="spaceRect" presStyleCnt="0"/>
      <dgm:spPr/>
    </dgm:pt>
    <dgm:pt modelId="{13FB8436-C6FA-45FA-AE05-3460A5167B9D}" type="pres">
      <dgm:prSet presAssocID="{7EDCCB9A-B0DD-41FB-A45D-BAEEDCF77337}" presName="textRect" presStyleLbl="revTx" presStyleIdx="2" presStyleCnt="4">
        <dgm:presLayoutVars>
          <dgm:chMax val="1"/>
          <dgm:chPref val="1"/>
        </dgm:presLayoutVars>
      </dgm:prSet>
      <dgm:spPr/>
    </dgm:pt>
    <dgm:pt modelId="{16C16CB1-0540-4F4D-B905-8549474ADED9}" type="pres">
      <dgm:prSet presAssocID="{F6929793-583A-414C-9688-D41661DDB5FB}" presName="sibTrans" presStyleCnt="0"/>
      <dgm:spPr/>
    </dgm:pt>
    <dgm:pt modelId="{9DEB54EF-2B5D-4A67-BC3E-A742EA05A162}" type="pres">
      <dgm:prSet presAssocID="{B278FDC4-9A5D-407F-AF41-CDABB898A205}" presName="compNode" presStyleCnt="0"/>
      <dgm:spPr/>
    </dgm:pt>
    <dgm:pt modelId="{1066FC8D-E2E1-4FB5-8B40-8100882EA851}" type="pres">
      <dgm:prSet presAssocID="{B278FDC4-9A5D-407F-AF41-CDABB898A2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4013B0B-B739-40B4-8CD1-C1660B2622A1}" type="pres">
      <dgm:prSet presAssocID="{B278FDC4-9A5D-407F-AF41-CDABB898A205}" presName="spaceRect" presStyleCnt="0"/>
      <dgm:spPr/>
    </dgm:pt>
    <dgm:pt modelId="{A854BC11-A532-4C2B-9195-AE20BAD18D9C}" type="pres">
      <dgm:prSet presAssocID="{B278FDC4-9A5D-407F-AF41-CDABB898A20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D6CA13-A46D-4912-A569-88981E35A876}" srcId="{EE569D56-62B9-4448-82FF-A9D690C47A45}" destId="{B278FDC4-9A5D-407F-AF41-CDABB898A205}" srcOrd="3" destOrd="0" parTransId="{D2B358E6-11A9-446B-8574-0B5501FBC986}" sibTransId="{BF6FF01E-935D-47AF-8653-4D0445DC3C49}"/>
    <dgm:cxn modelId="{0CE15E18-0130-4784-9937-34D0A6098A67}" type="presOf" srcId="{7EDCCB9A-B0DD-41FB-A45D-BAEEDCF77337}" destId="{13FB8436-C6FA-45FA-AE05-3460A5167B9D}" srcOrd="0" destOrd="0" presId="urn:microsoft.com/office/officeart/2018/2/layout/IconLabelList"/>
    <dgm:cxn modelId="{00CABA1F-B2AA-489E-AAAD-54EEF71052D8}" type="presOf" srcId="{5A42CD35-6B82-4877-B124-930D4D07BCB0}" destId="{76FDB6E1-F1E5-40C2-AFE3-A8415639BA1F}" srcOrd="0" destOrd="0" presId="urn:microsoft.com/office/officeart/2018/2/layout/IconLabelList"/>
    <dgm:cxn modelId="{CE330160-DD30-4A96-BA08-CB509E9080A5}" srcId="{EE569D56-62B9-4448-82FF-A9D690C47A45}" destId="{7EDCCB9A-B0DD-41FB-A45D-BAEEDCF77337}" srcOrd="2" destOrd="0" parTransId="{D16DD3A8-7606-454C-9A28-E2D2A78F8939}" sibTransId="{F6929793-583A-414C-9688-D41661DDB5FB}"/>
    <dgm:cxn modelId="{97542860-4C0B-425E-9874-704FA73FEF44}" srcId="{EE569D56-62B9-4448-82FF-A9D690C47A45}" destId="{5A42CD35-6B82-4877-B124-930D4D07BCB0}" srcOrd="0" destOrd="0" parTransId="{871CDA3B-A32E-4886-AC7C-5E79A80C566A}" sibTransId="{CD54E1D5-DBEA-464A-A1FB-E6FBEEB17D09}"/>
    <dgm:cxn modelId="{0E9A7D96-1C46-4458-A6A2-9DFD3159CCF5}" type="presOf" srcId="{EE569D56-62B9-4448-82FF-A9D690C47A45}" destId="{8F0D0510-6C5C-44A4-BA6E-36797B9F6CBC}" srcOrd="0" destOrd="0" presId="urn:microsoft.com/office/officeart/2018/2/layout/IconLabelList"/>
    <dgm:cxn modelId="{031EDEA0-C6E7-40A7-B1D6-705252EA4854}" type="presOf" srcId="{6B61CF1F-DA39-48F6-AE79-F0200B43DC10}" destId="{32C7A314-CC39-4373-A24E-0B50FD036E7E}" srcOrd="0" destOrd="0" presId="urn:microsoft.com/office/officeart/2018/2/layout/IconLabelList"/>
    <dgm:cxn modelId="{4AA72AC3-AC49-4D6E-A42B-BEDFA56B0E28}" type="presOf" srcId="{B278FDC4-9A5D-407F-AF41-CDABB898A205}" destId="{A854BC11-A532-4C2B-9195-AE20BAD18D9C}" srcOrd="0" destOrd="0" presId="urn:microsoft.com/office/officeart/2018/2/layout/IconLabelList"/>
    <dgm:cxn modelId="{7467CCFD-5638-4D6D-846D-03D0E5469984}" srcId="{EE569D56-62B9-4448-82FF-A9D690C47A45}" destId="{6B61CF1F-DA39-48F6-AE79-F0200B43DC10}" srcOrd="1" destOrd="0" parTransId="{DA060560-0146-47A9-8E9D-CA36B127032C}" sibTransId="{6F97E8DE-B708-436B-8D0F-52CA4B7DEA26}"/>
    <dgm:cxn modelId="{F9AA4B6A-7B22-403A-9A3B-662B702AB6BF}" type="presParOf" srcId="{8F0D0510-6C5C-44A4-BA6E-36797B9F6CBC}" destId="{A5094375-E419-4901-A15B-C2ABE819C3F3}" srcOrd="0" destOrd="0" presId="urn:microsoft.com/office/officeart/2018/2/layout/IconLabelList"/>
    <dgm:cxn modelId="{32CCF35A-F15F-4229-A6B9-66105C6E8483}" type="presParOf" srcId="{A5094375-E419-4901-A15B-C2ABE819C3F3}" destId="{400AFA4B-56E4-41A8-A1CF-D4863058CA8E}" srcOrd="0" destOrd="0" presId="urn:microsoft.com/office/officeart/2018/2/layout/IconLabelList"/>
    <dgm:cxn modelId="{47E771D0-36DC-49D7-8676-37F947FF07F4}" type="presParOf" srcId="{A5094375-E419-4901-A15B-C2ABE819C3F3}" destId="{CC36E9A7-6370-4F0A-8274-A33973FC0F4B}" srcOrd="1" destOrd="0" presId="urn:microsoft.com/office/officeart/2018/2/layout/IconLabelList"/>
    <dgm:cxn modelId="{F06EC8F2-197A-4CCF-B2D8-36DCD58A9848}" type="presParOf" srcId="{A5094375-E419-4901-A15B-C2ABE819C3F3}" destId="{76FDB6E1-F1E5-40C2-AFE3-A8415639BA1F}" srcOrd="2" destOrd="0" presId="urn:microsoft.com/office/officeart/2018/2/layout/IconLabelList"/>
    <dgm:cxn modelId="{3674655B-9F69-4115-9AF0-A2F44F457909}" type="presParOf" srcId="{8F0D0510-6C5C-44A4-BA6E-36797B9F6CBC}" destId="{AEABBEED-77C7-4DCB-86F9-57B59D60EADC}" srcOrd="1" destOrd="0" presId="urn:microsoft.com/office/officeart/2018/2/layout/IconLabelList"/>
    <dgm:cxn modelId="{D7781329-7A93-4B3E-BCF9-E2DBA3A308D3}" type="presParOf" srcId="{8F0D0510-6C5C-44A4-BA6E-36797B9F6CBC}" destId="{081312E4-9F12-4AF8-BB2C-5A0F07B3C03A}" srcOrd="2" destOrd="0" presId="urn:microsoft.com/office/officeart/2018/2/layout/IconLabelList"/>
    <dgm:cxn modelId="{E319952C-ED0D-43DE-816C-B1C736A10561}" type="presParOf" srcId="{081312E4-9F12-4AF8-BB2C-5A0F07B3C03A}" destId="{426C713D-84C3-4F9C-AF81-39D2358313AC}" srcOrd="0" destOrd="0" presId="urn:microsoft.com/office/officeart/2018/2/layout/IconLabelList"/>
    <dgm:cxn modelId="{1E5A734B-CA1C-4DE8-9676-F69AA6C764CE}" type="presParOf" srcId="{081312E4-9F12-4AF8-BB2C-5A0F07B3C03A}" destId="{D0ABFE0F-F69D-4B67-B2E4-C810FCA6D71C}" srcOrd="1" destOrd="0" presId="urn:microsoft.com/office/officeart/2018/2/layout/IconLabelList"/>
    <dgm:cxn modelId="{B062262C-AC48-4409-9D95-E2A12D08BDEE}" type="presParOf" srcId="{081312E4-9F12-4AF8-BB2C-5A0F07B3C03A}" destId="{32C7A314-CC39-4373-A24E-0B50FD036E7E}" srcOrd="2" destOrd="0" presId="urn:microsoft.com/office/officeart/2018/2/layout/IconLabelList"/>
    <dgm:cxn modelId="{FC3FA742-7197-45F0-B04D-71608BE7FC41}" type="presParOf" srcId="{8F0D0510-6C5C-44A4-BA6E-36797B9F6CBC}" destId="{4DB77F9B-9C45-403C-AB4E-36E132020B47}" srcOrd="3" destOrd="0" presId="urn:microsoft.com/office/officeart/2018/2/layout/IconLabelList"/>
    <dgm:cxn modelId="{D026ED07-8473-48AA-8CC2-1E9A79720D2B}" type="presParOf" srcId="{8F0D0510-6C5C-44A4-BA6E-36797B9F6CBC}" destId="{968B5603-8A3C-47F8-8548-4FD1AEC2A8BD}" srcOrd="4" destOrd="0" presId="urn:microsoft.com/office/officeart/2018/2/layout/IconLabelList"/>
    <dgm:cxn modelId="{891B0FFC-68AD-4E2B-8C90-0727AA14B445}" type="presParOf" srcId="{968B5603-8A3C-47F8-8548-4FD1AEC2A8BD}" destId="{5386983A-2B66-4ADD-8D8D-33F2C2A1DEEA}" srcOrd="0" destOrd="0" presId="urn:microsoft.com/office/officeart/2018/2/layout/IconLabelList"/>
    <dgm:cxn modelId="{FBDF5F39-1390-4A23-9F57-C38CF56DC957}" type="presParOf" srcId="{968B5603-8A3C-47F8-8548-4FD1AEC2A8BD}" destId="{8BF46772-1D4F-4D05-B539-604A9022112D}" srcOrd="1" destOrd="0" presId="urn:microsoft.com/office/officeart/2018/2/layout/IconLabelList"/>
    <dgm:cxn modelId="{47C4F2C3-FC5B-4B61-AEB3-9CC7097FC4A7}" type="presParOf" srcId="{968B5603-8A3C-47F8-8548-4FD1AEC2A8BD}" destId="{13FB8436-C6FA-45FA-AE05-3460A5167B9D}" srcOrd="2" destOrd="0" presId="urn:microsoft.com/office/officeart/2018/2/layout/IconLabelList"/>
    <dgm:cxn modelId="{6A382BDA-8BAB-45EF-A553-F056898543EF}" type="presParOf" srcId="{8F0D0510-6C5C-44A4-BA6E-36797B9F6CBC}" destId="{16C16CB1-0540-4F4D-B905-8549474ADED9}" srcOrd="5" destOrd="0" presId="urn:microsoft.com/office/officeart/2018/2/layout/IconLabelList"/>
    <dgm:cxn modelId="{494F374F-634F-4EAC-B974-57CC34E23088}" type="presParOf" srcId="{8F0D0510-6C5C-44A4-BA6E-36797B9F6CBC}" destId="{9DEB54EF-2B5D-4A67-BC3E-A742EA05A162}" srcOrd="6" destOrd="0" presId="urn:microsoft.com/office/officeart/2018/2/layout/IconLabelList"/>
    <dgm:cxn modelId="{34C50021-9FFA-4091-A6B2-E8F5B4048D82}" type="presParOf" srcId="{9DEB54EF-2B5D-4A67-BC3E-A742EA05A162}" destId="{1066FC8D-E2E1-4FB5-8B40-8100882EA851}" srcOrd="0" destOrd="0" presId="urn:microsoft.com/office/officeart/2018/2/layout/IconLabelList"/>
    <dgm:cxn modelId="{AEBF8292-1D8F-46CD-85C6-23A4FA0F5922}" type="presParOf" srcId="{9DEB54EF-2B5D-4A67-BC3E-A742EA05A162}" destId="{74013B0B-B739-40B4-8CD1-C1660B2622A1}" srcOrd="1" destOrd="0" presId="urn:microsoft.com/office/officeart/2018/2/layout/IconLabelList"/>
    <dgm:cxn modelId="{29B479DE-BAA1-444F-A543-AAACEC9CEF27}" type="presParOf" srcId="{9DEB54EF-2B5D-4A67-BC3E-A742EA05A162}" destId="{A854BC11-A532-4C2B-9195-AE20BAD18D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56CFB69-EA23-4976-8993-FC4D277086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22DA5A-7DFC-4D12-9739-19D4919A5C34}">
      <dgm:prSet/>
      <dgm:spPr/>
      <dgm:t>
        <a:bodyPr/>
        <a:lstStyle/>
        <a:p>
          <a:r>
            <a:rPr lang="en-US"/>
            <a:t>User inputs travel date &amp; interests</a:t>
          </a:r>
        </a:p>
      </dgm:t>
    </dgm:pt>
    <dgm:pt modelId="{C7B85DC5-A361-4424-9236-44BE7DE6FEC1}" type="parTrans" cxnId="{7159BF74-30DD-4B7D-9720-8C1D012C1144}">
      <dgm:prSet/>
      <dgm:spPr/>
      <dgm:t>
        <a:bodyPr/>
        <a:lstStyle/>
        <a:p>
          <a:endParaRPr lang="en-US"/>
        </a:p>
      </dgm:t>
    </dgm:pt>
    <dgm:pt modelId="{985F80CC-8ECD-4B2D-A7F0-85B9C0B432BA}" type="sibTrans" cxnId="{7159BF74-30DD-4B7D-9720-8C1D012C1144}">
      <dgm:prSet/>
      <dgm:spPr/>
      <dgm:t>
        <a:bodyPr/>
        <a:lstStyle/>
        <a:p>
          <a:endParaRPr lang="en-US"/>
        </a:p>
      </dgm:t>
    </dgm:pt>
    <dgm:pt modelId="{1D5F7986-BE07-4506-BBD5-FFC218A9C090}">
      <dgm:prSet/>
      <dgm:spPr/>
      <dgm:t>
        <a:bodyPr/>
        <a:lstStyle/>
        <a:p>
          <a:r>
            <a:rPr lang="en-US"/>
            <a:t>System searches &amp; ranks locations</a:t>
          </a:r>
        </a:p>
      </dgm:t>
    </dgm:pt>
    <dgm:pt modelId="{56039822-BBA8-463A-AFA7-9890CBACCEF8}" type="parTrans" cxnId="{93A25E34-6121-41A3-B686-5E00670977A9}">
      <dgm:prSet/>
      <dgm:spPr/>
      <dgm:t>
        <a:bodyPr/>
        <a:lstStyle/>
        <a:p>
          <a:endParaRPr lang="en-US"/>
        </a:p>
      </dgm:t>
    </dgm:pt>
    <dgm:pt modelId="{6B478171-0364-4C95-89C7-7EFB19B99264}" type="sibTrans" cxnId="{93A25E34-6121-41A3-B686-5E00670977A9}">
      <dgm:prSet/>
      <dgm:spPr/>
      <dgm:t>
        <a:bodyPr/>
        <a:lstStyle/>
        <a:p>
          <a:endParaRPr lang="en-US"/>
        </a:p>
      </dgm:t>
    </dgm:pt>
    <dgm:pt modelId="{B9398962-9FC5-4815-A92B-EDA305736F48}">
      <dgm:prSet/>
      <dgm:spPr/>
      <dgm:t>
        <a:bodyPr/>
        <a:lstStyle/>
        <a:p>
          <a:r>
            <a:rPr lang="en-US"/>
            <a:t>User selects locations to visit</a:t>
          </a:r>
        </a:p>
      </dgm:t>
    </dgm:pt>
    <dgm:pt modelId="{3CD6EAD3-4037-4F9D-8040-11476311EF35}" type="parTrans" cxnId="{1A52E0F3-0829-47CD-927C-37534B48B12C}">
      <dgm:prSet/>
      <dgm:spPr/>
      <dgm:t>
        <a:bodyPr/>
        <a:lstStyle/>
        <a:p>
          <a:endParaRPr lang="en-US"/>
        </a:p>
      </dgm:t>
    </dgm:pt>
    <dgm:pt modelId="{338ACC47-4EF9-4D06-8446-358C37CCB953}" type="sibTrans" cxnId="{1A52E0F3-0829-47CD-927C-37534B48B12C}">
      <dgm:prSet/>
      <dgm:spPr/>
      <dgm:t>
        <a:bodyPr/>
        <a:lstStyle/>
        <a:p>
          <a:endParaRPr lang="en-US"/>
        </a:p>
      </dgm:t>
    </dgm:pt>
    <dgm:pt modelId="{0269CAED-CD86-48A3-A8C7-B9CD4F2B1883}">
      <dgm:prSet/>
      <dgm:spPr/>
      <dgm:t>
        <a:bodyPr/>
        <a:lstStyle/>
        <a:p>
          <a:r>
            <a:rPr lang="en-US"/>
            <a:t>System provides additional details (weather, distance, etc.)</a:t>
          </a:r>
        </a:p>
      </dgm:t>
    </dgm:pt>
    <dgm:pt modelId="{2D9346E7-9AA3-486A-8250-64D2F895BEA2}" type="parTrans" cxnId="{59A8EFFA-ECD4-4F55-A6DB-45052FADA6E8}">
      <dgm:prSet/>
      <dgm:spPr/>
      <dgm:t>
        <a:bodyPr/>
        <a:lstStyle/>
        <a:p>
          <a:endParaRPr lang="en-US"/>
        </a:p>
      </dgm:t>
    </dgm:pt>
    <dgm:pt modelId="{29DF1F4D-2191-41DD-9BEF-9E323B6C761F}" type="sibTrans" cxnId="{59A8EFFA-ECD4-4F55-A6DB-45052FADA6E8}">
      <dgm:prSet/>
      <dgm:spPr/>
      <dgm:t>
        <a:bodyPr/>
        <a:lstStyle/>
        <a:p>
          <a:endParaRPr lang="en-US"/>
        </a:p>
      </dgm:t>
    </dgm:pt>
    <dgm:pt modelId="{60A659EC-C60D-4E72-BB83-ECD2412B3AFC}">
      <dgm:prSet/>
      <dgm:spPr/>
      <dgm:t>
        <a:bodyPr/>
        <a:lstStyle/>
        <a:p>
          <a:r>
            <a:rPr lang="en-US"/>
            <a:t>Final itinerary is generated</a:t>
          </a:r>
        </a:p>
      </dgm:t>
    </dgm:pt>
    <dgm:pt modelId="{00F4129E-A20D-4611-B16A-577C0FAC5CEB}" type="parTrans" cxnId="{F551A3CD-D7C2-43D8-B6C6-E44C937E255D}">
      <dgm:prSet/>
      <dgm:spPr/>
      <dgm:t>
        <a:bodyPr/>
        <a:lstStyle/>
        <a:p>
          <a:endParaRPr lang="en-US"/>
        </a:p>
      </dgm:t>
    </dgm:pt>
    <dgm:pt modelId="{5D4339EB-5A04-4B23-A367-4CEFAD18B62C}" type="sibTrans" cxnId="{F551A3CD-D7C2-43D8-B6C6-E44C937E255D}">
      <dgm:prSet/>
      <dgm:spPr/>
      <dgm:t>
        <a:bodyPr/>
        <a:lstStyle/>
        <a:p>
          <a:endParaRPr lang="en-US"/>
        </a:p>
      </dgm:t>
    </dgm:pt>
    <dgm:pt modelId="{360522A5-8924-4AB1-8B4E-FB36603B4086}" type="pres">
      <dgm:prSet presAssocID="{C56CFB69-EA23-4976-8993-FC4D277086C3}" presName="Name0" presStyleCnt="0">
        <dgm:presLayoutVars>
          <dgm:dir/>
          <dgm:animLvl val="lvl"/>
          <dgm:resizeHandles val="exact"/>
        </dgm:presLayoutVars>
      </dgm:prSet>
      <dgm:spPr/>
    </dgm:pt>
    <dgm:pt modelId="{E8900904-B3DD-4401-BBDA-CDD14B549F52}" type="pres">
      <dgm:prSet presAssocID="{C022DA5A-7DFC-4D12-9739-19D4919A5C34}" presName="linNode" presStyleCnt="0"/>
      <dgm:spPr/>
    </dgm:pt>
    <dgm:pt modelId="{CAF21B5A-BA33-4D1F-92C5-EB53D07EB581}" type="pres">
      <dgm:prSet presAssocID="{C022DA5A-7DFC-4D12-9739-19D4919A5C3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9706B62-0A4F-4BA8-AB93-B7FCA00CE42A}" type="pres">
      <dgm:prSet presAssocID="{985F80CC-8ECD-4B2D-A7F0-85B9C0B432BA}" presName="sp" presStyleCnt="0"/>
      <dgm:spPr/>
    </dgm:pt>
    <dgm:pt modelId="{7A024A85-0E85-4406-92A4-B8C881ED70A6}" type="pres">
      <dgm:prSet presAssocID="{1D5F7986-BE07-4506-BBD5-FFC218A9C090}" presName="linNode" presStyleCnt="0"/>
      <dgm:spPr/>
    </dgm:pt>
    <dgm:pt modelId="{8B6E0A8C-E1E5-4589-B48E-F5AFDA8A0A38}" type="pres">
      <dgm:prSet presAssocID="{1D5F7986-BE07-4506-BBD5-FFC218A9C09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42DEC208-E490-40FC-B8EA-654E1D45C27E}" type="pres">
      <dgm:prSet presAssocID="{6B478171-0364-4C95-89C7-7EFB19B99264}" presName="sp" presStyleCnt="0"/>
      <dgm:spPr/>
    </dgm:pt>
    <dgm:pt modelId="{640B534C-34CC-4082-AB98-CF61C64A9D40}" type="pres">
      <dgm:prSet presAssocID="{B9398962-9FC5-4815-A92B-EDA305736F48}" presName="linNode" presStyleCnt="0"/>
      <dgm:spPr/>
    </dgm:pt>
    <dgm:pt modelId="{93300D32-139A-4BF1-B625-9A4282075C9F}" type="pres">
      <dgm:prSet presAssocID="{B9398962-9FC5-4815-A92B-EDA305736F48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89BF9D2-9AF0-4FCA-ACE5-832CF82AF097}" type="pres">
      <dgm:prSet presAssocID="{338ACC47-4EF9-4D06-8446-358C37CCB953}" presName="sp" presStyleCnt="0"/>
      <dgm:spPr/>
    </dgm:pt>
    <dgm:pt modelId="{8642D8DC-0DB2-42C1-A113-1AFF711E1FD7}" type="pres">
      <dgm:prSet presAssocID="{0269CAED-CD86-48A3-A8C7-B9CD4F2B1883}" presName="linNode" presStyleCnt="0"/>
      <dgm:spPr/>
    </dgm:pt>
    <dgm:pt modelId="{D18244F9-5EBD-431F-BC68-271216EF2DC0}" type="pres">
      <dgm:prSet presAssocID="{0269CAED-CD86-48A3-A8C7-B9CD4F2B1883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3DF2ECC-52D9-4BFD-B5C4-A939E765B55D}" type="pres">
      <dgm:prSet presAssocID="{29DF1F4D-2191-41DD-9BEF-9E323B6C761F}" presName="sp" presStyleCnt="0"/>
      <dgm:spPr/>
    </dgm:pt>
    <dgm:pt modelId="{FE9F30CC-4F36-44AC-BB37-A58BB526CC89}" type="pres">
      <dgm:prSet presAssocID="{60A659EC-C60D-4E72-BB83-ECD2412B3AFC}" presName="linNode" presStyleCnt="0"/>
      <dgm:spPr/>
    </dgm:pt>
    <dgm:pt modelId="{96E4B128-9361-406C-982A-4A1BE315206A}" type="pres">
      <dgm:prSet presAssocID="{60A659EC-C60D-4E72-BB83-ECD2412B3AFC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8CA01E34-7DD5-4FD2-A5A8-6812A4FAB836}" type="presOf" srcId="{C022DA5A-7DFC-4D12-9739-19D4919A5C34}" destId="{CAF21B5A-BA33-4D1F-92C5-EB53D07EB581}" srcOrd="0" destOrd="0" presId="urn:microsoft.com/office/officeart/2005/8/layout/vList5"/>
    <dgm:cxn modelId="{93A25E34-6121-41A3-B686-5E00670977A9}" srcId="{C56CFB69-EA23-4976-8993-FC4D277086C3}" destId="{1D5F7986-BE07-4506-BBD5-FFC218A9C090}" srcOrd="1" destOrd="0" parTransId="{56039822-BBA8-463A-AFA7-9890CBACCEF8}" sibTransId="{6B478171-0364-4C95-89C7-7EFB19B99264}"/>
    <dgm:cxn modelId="{6B8B4C46-96A4-48CF-BFFC-9D8E79020B7B}" type="presOf" srcId="{B9398962-9FC5-4815-A92B-EDA305736F48}" destId="{93300D32-139A-4BF1-B625-9A4282075C9F}" srcOrd="0" destOrd="0" presId="urn:microsoft.com/office/officeart/2005/8/layout/vList5"/>
    <dgm:cxn modelId="{39EE836F-149E-4E18-92EA-88F79B62BA7A}" type="presOf" srcId="{C56CFB69-EA23-4976-8993-FC4D277086C3}" destId="{360522A5-8924-4AB1-8B4E-FB36603B4086}" srcOrd="0" destOrd="0" presId="urn:microsoft.com/office/officeart/2005/8/layout/vList5"/>
    <dgm:cxn modelId="{49415452-47EB-4E71-BCD8-B63CC54A5004}" type="presOf" srcId="{1D5F7986-BE07-4506-BBD5-FFC218A9C090}" destId="{8B6E0A8C-E1E5-4589-B48E-F5AFDA8A0A38}" srcOrd="0" destOrd="0" presId="urn:microsoft.com/office/officeart/2005/8/layout/vList5"/>
    <dgm:cxn modelId="{7159BF74-30DD-4B7D-9720-8C1D012C1144}" srcId="{C56CFB69-EA23-4976-8993-FC4D277086C3}" destId="{C022DA5A-7DFC-4D12-9739-19D4919A5C34}" srcOrd="0" destOrd="0" parTransId="{C7B85DC5-A361-4424-9236-44BE7DE6FEC1}" sibTransId="{985F80CC-8ECD-4B2D-A7F0-85B9C0B432BA}"/>
    <dgm:cxn modelId="{200DE6AD-8191-46C7-A045-7BC00880F296}" type="presOf" srcId="{60A659EC-C60D-4E72-BB83-ECD2412B3AFC}" destId="{96E4B128-9361-406C-982A-4A1BE315206A}" srcOrd="0" destOrd="0" presId="urn:microsoft.com/office/officeart/2005/8/layout/vList5"/>
    <dgm:cxn modelId="{F551A3CD-D7C2-43D8-B6C6-E44C937E255D}" srcId="{C56CFB69-EA23-4976-8993-FC4D277086C3}" destId="{60A659EC-C60D-4E72-BB83-ECD2412B3AFC}" srcOrd="4" destOrd="0" parTransId="{00F4129E-A20D-4611-B16A-577C0FAC5CEB}" sibTransId="{5D4339EB-5A04-4B23-A367-4CEFAD18B62C}"/>
    <dgm:cxn modelId="{EE5BBBE6-28CB-425D-9211-5B8C89C4C2E4}" type="presOf" srcId="{0269CAED-CD86-48A3-A8C7-B9CD4F2B1883}" destId="{D18244F9-5EBD-431F-BC68-271216EF2DC0}" srcOrd="0" destOrd="0" presId="urn:microsoft.com/office/officeart/2005/8/layout/vList5"/>
    <dgm:cxn modelId="{1A52E0F3-0829-47CD-927C-37534B48B12C}" srcId="{C56CFB69-EA23-4976-8993-FC4D277086C3}" destId="{B9398962-9FC5-4815-A92B-EDA305736F48}" srcOrd="2" destOrd="0" parTransId="{3CD6EAD3-4037-4F9D-8040-11476311EF35}" sibTransId="{338ACC47-4EF9-4D06-8446-358C37CCB953}"/>
    <dgm:cxn modelId="{59A8EFFA-ECD4-4F55-A6DB-45052FADA6E8}" srcId="{C56CFB69-EA23-4976-8993-FC4D277086C3}" destId="{0269CAED-CD86-48A3-A8C7-B9CD4F2B1883}" srcOrd="3" destOrd="0" parTransId="{2D9346E7-9AA3-486A-8250-64D2F895BEA2}" sibTransId="{29DF1F4D-2191-41DD-9BEF-9E323B6C761F}"/>
    <dgm:cxn modelId="{00EA9973-F2F7-4F0F-AA0F-9D255B0B1DFD}" type="presParOf" srcId="{360522A5-8924-4AB1-8B4E-FB36603B4086}" destId="{E8900904-B3DD-4401-BBDA-CDD14B549F52}" srcOrd="0" destOrd="0" presId="urn:microsoft.com/office/officeart/2005/8/layout/vList5"/>
    <dgm:cxn modelId="{AB9756A1-6464-4F77-9CB1-E0202948B545}" type="presParOf" srcId="{E8900904-B3DD-4401-BBDA-CDD14B549F52}" destId="{CAF21B5A-BA33-4D1F-92C5-EB53D07EB581}" srcOrd="0" destOrd="0" presId="urn:microsoft.com/office/officeart/2005/8/layout/vList5"/>
    <dgm:cxn modelId="{7B6A6822-24C7-4D56-ABB8-0691D7728F30}" type="presParOf" srcId="{360522A5-8924-4AB1-8B4E-FB36603B4086}" destId="{99706B62-0A4F-4BA8-AB93-B7FCA00CE42A}" srcOrd="1" destOrd="0" presId="urn:microsoft.com/office/officeart/2005/8/layout/vList5"/>
    <dgm:cxn modelId="{F9CA972D-EE03-461B-AA60-E6098BCB0F90}" type="presParOf" srcId="{360522A5-8924-4AB1-8B4E-FB36603B4086}" destId="{7A024A85-0E85-4406-92A4-B8C881ED70A6}" srcOrd="2" destOrd="0" presId="urn:microsoft.com/office/officeart/2005/8/layout/vList5"/>
    <dgm:cxn modelId="{A85EB754-DB60-468F-98AB-E48B1D18ECDF}" type="presParOf" srcId="{7A024A85-0E85-4406-92A4-B8C881ED70A6}" destId="{8B6E0A8C-E1E5-4589-B48E-F5AFDA8A0A38}" srcOrd="0" destOrd="0" presId="urn:microsoft.com/office/officeart/2005/8/layout/vList5"/>
    <dgm:cxn modelId="{CC18D022-7BD4-4413-BC1C-E1F0E59CE882}" type="presParOf" srcId="{360522A5-8924-4AB1-8B4E-FB36603B4086}" destId="{42DEC208-E490-40FC-B8EA-654E1D45C27E}" srcOrd="3" destOrd="0" presId="urn:microsoft.com/office/officeart/2005/8/layout/vList5"/>
    <dgm:cxn modelId="{8D410970-4C97-4E6C-B8C5-85016B5D5040}" type="presParOf" srcId="{360522A5-8924-4AB1-8B4E-FB36603B4086}" destId="{640B534C-34CC-4082-AB98-CF61C64A9D40}" srcOrd="4" destOrd="0" presId="urn:microsoft.com/office/officeart/2005/8/layout/vList5"/>
    <dgm:cxn modelId="{C8DFEBEC-795A-41AE-8FDF-DE5747CE9760}" type="presParOf" srcId="{640B534C-34CC-4082-AB98-CF61C64A9D40}" destId="{93300D32-139A-4BF1-B625-9A4282075C9F}" srcOrd="0" destOrd="0" presId="urn:microsoft.com/office/officeart/2005/8/layout/vList5"/>
    <dgm:cxn modelId="{5121A61F-2A06-4037-A214-E762D3BF5D1F}" type="presParOf" srcId="{360522A5-8924-4AB1-8B4E-FB36603B4086}" destId="{289BF9D2-9AF0-4FCA-ACE5-832CF82AF097}" srcOrd="5" destOrd="0" presId="urn:microsoft.com/office/officeart/2005/8/layout/vList5"/>
    <dgm:cxn modelId="{B7B1C3B7-0512-4671-9D7C-B5E5163D025C}" type="presParOf" srcId="{360522A5-8924-4AB1-8B4E-FB36603B4086}" destId="{8642D8DC-0DB2-42C1-A113-1AFF711E1FD7}" srcOrd="6" destOrd="0" presId="urn:microsoft.com/office/officeart/2005/8/layout/vList5"/>
    <dgm:cxn modelId="{FD1F5739-AB23-4257-90EB-D27CB58AE9F0}" type="presParOf" srcId="{8642D8DC-0DB2-42C1-A113-1AFF711E1FD7}" destId="{D18244F9-5EBD-431F-BC68-271216EF2DC0}" srcOrd="0" destOrd="0" presId="urn:microsoft.com/office/officeart/2005/8/layout/vList5"/>
    <dgm:cxn modelId="{DAD92A9B-CE10-4E2D-8E42-8239FBACB768}" type="presParOf" srcId="{360522A5-8924-4AB1-8B4E-FB36603B4086}" destId="{33DF2ECC-52D9-4BFD-B5C4-A939E765B55D}" srcOrd="7" destOrd="0" presId="urn:microsoft.com/office/officeart/2005/8/layout/vList5"/>
    <dgm:cxn modelId="{34450556-8E98-40F5-9A1B-EE95FB0911C4}" type="presParOf" srcId="{360522A5-8924-4AB1-8B4E-FB36603B4086}" destId="{FE9F30CC-4F36-44AC-BB37-A58BB526CC89}" srcOrd="8" destOrd="0" presId="urn:microsoft.com/office/officeart/2005/8/layout/vList5"/>
    <dgm:cxn modelId="{A4E31E24-5366-4554-952D-1D234BB7DFC5}" type="presParOf" srcId="{FE9F30CC-4F36-44AC-BB37-A58BB526CC89}" destId="{96E4B128-9361-406C-982A-4A1BE315206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7130D92-563D-47CB-B4D6-A95F3616F62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97F4A-DACC-4ADA-BDFE-7365A3A9EF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Handling Missing Data:</a:t>
          </a:r>
          <a:r>
            <a:rPr lang="en-US"/>
            <a:t> Ensured data validation before use</a:t>
          </a:r>
        </a:p>
      </dgm:t>
    </dgm:pt>
    <dgm:pt modelId="{6CEF92A6-5BF7-4B65-9392-D8C188A8575D}" type="parTrans" cxnId="{5DEC753A-2B92-41E6-86DE-523D6A422AA6}">
      <dgm:prSet/>
      <dgm:spPr/>
      <dgm:t>
        <a:bodyPr/>
        <a:lstStyle/>
        <a:p>
          <a:endParaRPr lang="en-US"/>
        </a:p>
      </dgm:t>
    </dgm:pt>
    <dgm:pt modelId="{CD75DB4A-513E-4A23-8122-A49B46970387}" type="sibTrans" cxnId="{5DEC753A-2B92-41E6-86DE-523D6A422AA6}">
      <dgm:prSet/>
      <dgm:spPr/>
      <dgm:t>
        <a:bodyPr/>
        <a:lstStyle/>
        <a:p>
          <a:endParaRPr lang="en-US"/>
        </a:p>
      </dgm:t>
    </dgm:pt>
    <dgm:pt modelId="{5E5AC74A-B9C2-4B9F-8BAF-8ADC56FAEA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Ensuring Fast Recommendations:</a:t>
          </a:r>
          <a:r>
            <a:rPr lang="en-US"/>
            <a:t> FAISS optimized for speed</a:t>
          </a:r>
        </a:p>
      </dgm:t>
    </dgm:pt>
    <dgm:pt modelId="{BA9B8C00-8DD3-40BD-AB14-C805060A259F}" type="parTrans" cxnId="{C4C29D7D-E9B9-43EB-A458-FC009D6DB8D3}">
      <dgm:prSet/>
      <dgm:spPr/>
      <dgm:t>
        <a:bodyPr/>
        <a:lstStyle/>
        <a:p>
          <a:endParaRPr lang="en-US"/>
        </a:p>
      </dgm:t>
    </dgm:pt>
    <dgm:pt modelId="{993A06FB-4C44-484D-83ED-F7EEE0F5AA8A}" type="sibTrans" cxnId="{C4C29D7D-E9B9-43EB-A458-FC009D6DB8D3}">
      <dgm:prSet/>
      <dgm:spPr/>
      <dgm:t>
        <a:bodyPr/>
        <a:lstStyle/>
        <a:p>
          <a:endParaRPr lang="en-US"/>
        </a:p>
      </dgm:t>
    </dgm:pt>
    <dgm:pt modelId="{0DBBB326-5173-4091-8F54-3AE1365B8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 Interaction Flow:</a:t>
          </a:r>
          <a:r>
            <a:rPr lang="en-US"/>
            <a:t> Improved UI responsiveness &amp; chatbot design</a:t>
          </a:r>
        </a:p>
      </dgm:t>
    </dgm:pt>
    <dgm:pt modelId="{A8035956-38D6-4C2F-9185-2D763B07FA04}" type="parTrans" cxnId="{AE215153-A578-4FF9-B6D0-3944455FD0EB}">
      <dgm:prSet/>
      <dgm:spPr/>
      <dgm:t>
        <a:bodyPr/>
        <a:lstStyle/>
        <a:p>
          <a:endParaRPr lang="en-US"/>
        </a:p>
      </dgm:t>
    </dgm:pt>
    <dgm:pt modelId="{7516FE09-794B-449B-9A78-5F3BBF40D0DC}" type="sibTrans" cxnId="{AE215153-A578-4FF9-B6D0-3944455FD0EB}">
      <dgm:prSet/>
      <dgm:spPr/>
      <dgm:t>
        <a:bodyPr/>
        <a:lstStyle/>
        <a:p>
          <a:endParaRPr lang="en-US"/>
        </a:p>
      </dgm:t>
    </dgm:pt>
    <dgm:pt modelId="{BE1B9EF6-9653-41D5-BCD6-7481316DADC6}" type="pres">
      <dgm:prSet presAssocID="{77130D92-563D-47CB-B4D6-A95F3616F629}" presName="root" presStyleCnt="0">
        <dgm:presLayoutVars>
          <dgm:dir/>
          <dgm:resizeHandles val="exact"/>
        </dgm:presLayoutVars>
      </dgm:prSet>
      <dgm:spPr/>
    </dgm:pt>
    <dgm:pt modelId="{D352718A-F727-4E89-84E1-236FD4FD7773}" type="pres">
      <dgm:prSet presAssocID="{C8997F4A-DACC-4ADA-BDFE-7365A3A9EF28}" presName="compNode" presStyleCnt="0"/>
      <dgm:spPr/>
    </dgm:pt>
    <dgm:pt modelId="{9878AECB-1EE1-4E67-A949-017603A13408}" type="pres">
      <dgm:prSet presAssocID="{C8997F4A-DACC-4ADA-BDFE-7365A3A9EF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8A0F86-5D91-4313-8819-2F6497454F1C}" type="pres">
      <dgm:prSet presAssocID="{C8997F4A-DACC-4ADA-BDFE-7365A3A9EF28}" presName="spaceRect" presStyleCnt="0"/>
      <dgm:spPr/>
    </dgm:pt>
    <dgm:pt modelId="{8AC7C82F-652F-49C2-B006-CE9610BF9348}" type="pres">
      <dgm:prSet presAssocID="{C8997F4A-DACC-4ADA-BDFE-7365A3A9EF28}" presName="textRect" presStyleLbl="revTx" presStyleIdx="0" presStyleCnt="3">
        <dgm:presLayoutVars>
          <dgm:chMax val="1"/>
          <dgm:chPref val="1"/>
        </dgm:presLayoutVars>
      </dgm:prSet>
      <dgm:spPr/>
    </dgm:pt>
    <dgm:pt modelId="{854CCF45-EE4B-4E7F-B723-2242C7AB3367}" type="pres">
      <dgm:prSet presAssocID="{CD75DB4A-513E-4A23-8122-A49B46970387}" presName="sibTrans" presStyleCnt="0"/>
      <dgm:spPr/>
    </dgm:pt>
    <dgm:pt modelId="{1BFC2C46-EF50-45C6-9FAA-CB23743A9484}" type="pres">
      <dgm:prSet presAssocID="{5E5AC74A-B9C2-4B9F-8BAF-8ADC56FAEAA0}" presName="compNode" presStyleCnt="0"/>
      <dgm:spPr/>
    </dgm:pt>
    <dgm:pt modelId="{2CE9B93B-99F9-4AB9-AAFE-D14DC1338F7C}" type="pres">
      <dgm:prSet presAssocID="{5E5AC74A-B9C2-4B9F-8BAF-8ADC56FAEA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36A89FA-D613-4E13-B207-1A596A982AA8}" type="pres">
      <dgm:prSet presAssocID="{5E5AC74A-B9C2-4B9F-8BAF-8ADC56FAEAA0}" presName="spaceRect" presStyleCnt="0"/>
      <dgm:spPr/>
    </dgm:pt>
    <dgm:pt modelId="{8E0E0C01-607B-4782-8F12-6FA28DB38D41}" type="pres">
      <dgm:prSet presAssocID="{5E5AC74A-B9C2-4B9F-8BAF-8ADC56FAEAA0}" presName="textRect" presStyleLbl="revTx" presStyleIdx="1" presStyleCnt="3">
        <dgm:presLayoutVars>
          <dgm:chMax val="1"/>
          <dgm:chPref val="1"/>
        </dgm:presLayoutVars>
      </dgm:prSet>
      <dgm:spPr/>
    </dgm:pt>
    <dgm:pt modelId="{D616EA80-8376-4E1D-8091-0F3A786D263F}" type="pres">
      <dgm:prSet presAssocID="{993A06FB-4C44-484D-83ED-F7EEE0F5AA8A}" presName="sibTrans" presStyleCnt="0"/>
      <dgm:spPr/>
    </dgm:pt>
    <dgm:pt modelId="{2AAA9381-9414-45B4-A0E9-9E0C4C509B75}" type="pres">
      <dgm:prSet presAssocID="{0DBBB326-5173-4091-8F54-3AE1365B848D}" presName="compNode" presStyleCnt="0"/>
      <dgm:spPr/>
    </dgm:pt>
    <dgm:pt modelId="{1E7EFFA1-D73F-4995-A261-E987217855A1}" type="pres">
      <dgm:prSet presAssocID="{0DBBB326-5173-4091-8F54-3AE1365B84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FC6B494-5998-4D4D-A464-13D7CC0A6278}" type="pres">
      <dgm:prSet presAssocID="{0DBBB326-5173-4091-8F54-3AE1365B848D}" presName="spaceRect" presStyleCnt="0"/>
      <dgm:spPr/>
    </dgm:pt>
    <dgm:pt modelId="{F9E49B21-6167-49C5-B5C1-AED1CA34A91A}" type="pres">
      <dgm:prSet presAssocID="{0DBBB326-5173-4091-8F54-3AE1365B84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DEC753A-2B92-41E6-86DE-523D6A422AA6}" srcId="{77130D92-563D-47CB-B4D6-A95F3616F629}" destId="{C8997F4A-DACC-4ADA-BDFE-7365A3A9EF28}" srcOrd="0" destOrd="0" parTransId="{6CEF92A6-5BF7-4B65-9392-D8C188A8575D}" sibTransId="{CD75DB4A-513E-4A23-8122-A49B46970387}"/>
    <dgm:cxn modelId="{AE215153-A578-4FF9-B6D0-3944455FD0EB}" srcId="{77130D92-563D-47CB-B4D6-A95F3616F629}" destId="{0DBBB326-5173-4091-8F54-3AE1365B848D}" srcOrd="2" destOrd="0" parTransId="{A8035956-38D6-4C2F-9185-2D763B07FA04}" sibTransId="{7516FE09-794B-449B-9A78-5F3BBF40D0DC}"/>
    <dgm:cxn modelId="{DBC93676-C8FC-4CE9-86CE-74C523505711}" type="presOf" srcId="{77130D92-563D-47CB-B4D6-A95F3616F629}" destId="{BE1B9EF6-9653-41D5-BCD6-7481316DADC6}" srcOrd="0" destOrd="0" presId="urn:microsoft.com/office/officeart/2018/2/layout/IconLabelList"/>
    <dgm:cxn modelId="{5FAF7B5A-88AC-4D58-9D42-33C0C1D77646}" type="presOf" srcId="{C8997F4A-DACC-4ADA-BDFE-7365A3A9EF28}" destId="{8AC7C82F-652F-49C2-B006-CE9610BF9348}" srcOrd="0" destOrd="0" presId="urn:microsoft.com/office/officeart/2018/2/layout/IconLabelList"/>
    <dgm:cxn modelId="{5B784B7D-CB6F-4883-99ED-26FBE6689B24}" type="presOf" srcId="{5E5AC74A-B9C2-4B9F-8BAF-8ADC56FAEAA0}" destId="{8E0E0C01-607B-4782-8F12-6FA28DB38D41}" srcOrd="0" destOrd="0" presId="urn:microsoft.com/office/officeart/2018/2/layout/IconLabelList"/>
    <dgm:cxn modelId="{C4C29D7D-E9B9-43EB-A458-FC009D6DB8D3}" srcId="{77130D92-563D-47CB-B4D6-A95F3616F629}" destId="{5E5AC74A-B9C2-4B9F-8BAF-8ADC56FAEAA0}" srcOrd="1" destOrd="0" parTransId="{BA9B8C00-8DD3-40BD-AB14-C805060A259F}" sibTransId="{993A06FB-4C44-484D-83ED-F7EEE0F5AA8A}"/>
    <dgm:cxn modelId="{13DF50B1-58DB-45F9-B1FE-BA56C215751F}" type="presOf" srcId="{0DBBB326-5173-4091-8F54-3AE1365B848D}" destId="{F9E49B21-6167-49C5-B5C1-AED1CA34A91A}" srcOrd="0" destOrd="0" presId="urn:microsoft.com/office/officeart/2018/2/layout/IconLabelList"/>
    <dgm:cxn modelId="{9D6118B3-5EF4-4EE9-ABBA-057C041EBF1B}" type="presParOf" srcId="{BE1B9EF6-9653-41D5-BCD6-7481316DADC6}" destId="{D352718A-F727-4E89-84E1-236FD4FD7773}" srcOrd="0" destOrd="0" presId="urn:microsoft.com/office/officeart/2018/2/layout/IconLabelList"/>
    <dgm:cxn modelId="{B613C7C4-9900-42E6-96AD-C587EB140001}" type="presParOf" srcId="{D352718A-F727-4E89-84E1-236FD4FD7773}" destId="{9878AECB-1EE1-4E67-A949-017603A13408}" srcOrd="0" destOrd="0" presId="urn:microsoft.com/office/officeart/2018/2/layout/IconLabelList"/>
    <dgm:cxn modelId="{50663AF1-F51A-4461-8153-0853E7DD6832}" type="presParOf" srcId="{D352718A-F727-4E89-84E1-236FD4FD7773}" destId="{AA8A0F86-5D91-4313-8819-2F6497454F1C}" srcOrd="1" destOrd="0" presId="urn:microsoft.com/office/officeart/2018/2/layout/IconLabelList"/>
    <dgm:cxn modelId="{6E2F0ECB-B567-47C5-9E25-5501013A524A}" type="presParOf" srcId="{D352718A-F727-4E89-84E1-236FD4FD7773}" destId="{8AC7C82F-652F-49C2-B006-CE9610BF9348}" srcOrd="2" destOrd="0" presId="urn:microsoft.com/office/officeart/2018/2/layout/IconLabelList"/>
    <dgm:cxn modelId="{DABC3F4A-58CC-4E94-9BC5-0744106DC09A}" type="presParOf" srcId="{BE1B9EF6-9653-41D5-BCD6-7481316DADC6}" destId="{854CCF45-EE4B-4E7F-B723-2242C7AB3367}" srcOrd="1" destOrd="0" presId="urn:microsoft.com/office/officeart/2018/2/layout/IconLabelList"/>
    <dgm:cxn modelId="{9FAA76C0-E31C-4E71-B366-58C5264CB5D5}" type="presParOf" srcId="{BE1B9EF6-9653-41D5-BCD6-7481316DADC6}" destId="{1BFC2C46-EF50-45C6-9FAA-CB23743A9484}" srcOrd="2" destOrd="0" presId="urn:microsoft.com/office/officeart/2018/2/layout/IconLabelList"/>
    <dgm:cxn modelId="{D8461180-77F8-4CD5-871B-EEC7F35F1684}" type="presParOf" srcId="{1BFC2C46-EF50-45C6-9FAA-CB23743A9484}" destId="{2CE9B93B-99F9-4AB9-AAFE-D14DC1338F7C}" srcOrd="0" destOrd="0" presId="urn:microsoft.com/office/officeart/2018/2/layout/IconLabelList"/>
    <dgm:cxn modelId="{6F954D9E-DB8C-4D49-A88F-6F77C07E6351}" type="presParOf" srcId="{1BFC2C46-EF50-45C6-9FAA-CB23743A9484}" destId="{436A89FA-D613-4E13-B207-1A596A982AA8}" srcOrd="1" destOrd="0" presId="urn:microsoft.com/office/officeart/2018/2/layout/IconLabelList"/>
    <dgm:cxn modelId="{E2083860-5A78-49ED-B002-B146F3FB6AC7}" type="presParOf" srcId="{1BFC2C46-EF50-45C6-9FAA-CB23743A9484}" destId="{8E0E0C01-607B-4782-8F12-6FA28DB38D41}" srcOrd="2" destOrd="0" presId="urn:microsoft.com/office/officeart/2018/2/layout/IconLabelList"/>
    <dgm:cxn modelId="{367EC1F1-3FC4-4F92-8BF5-62E65B2486FE}" type="presParOf" srcId="{BE1B9EF6-9653-41D5-BCD6-7481316DADC6}" destId="{D616EA80-8376-4E1D-8091-0F3A786D263F}" srcOrd="3" destOrd="0" presId="urn:microsoft.com/office/officeart/2018/2/layout/IconLabelList"/>
    <dgm:cxn modelId="{F5819A27-82FB-427B-8826-1B960132D5AC}" type="presParOf" srcId="{BE1B9EF6-9653-41D5-BCD6-7481316DADC6}" destId="{2AAA9381-9414-45B4-A0E9-9E0C4C509B75}" srcOrd="4" destOrd="0" presId="urn:microsoft.com/office/officeart/2018/2/layout/IconLabelList"/>
    <dgm:cxn modelId="{7BC06714-9706-4F24-A1C0-071FCFA0459E}" type="presParOf" srcId="{2AAA9381-9414-45B4-A0E9-9E0C4C509B75}" destId="{1E7EFFA1-D73F-4995-A261-E987217855A1}" srcOrd="0" destOrd="0" presId="urn:microsoft.com/office/officeart/2018/2/layout/IconLabelList"/>
    <dgm:cxn modelId="{AC020070-5375-4AF4-8E50-DB295548A5A0}" type="presParOf" srcId="{2AAA9381-9414-45B4-A0E9-9E0C4C509B75}" destId="{4FC6B494-5998-4D4D-A464-13D7CC0A6278}" srcOrd="1" destOrd="0" presId="urn:microsoft.com/office/officeart/2018/2/layout/IconLabelList"/>
    <dgm:cxn modelId="{6B309EF2-7CD7-4D05-9A9B-A894F63F31CF}" type="presParOf" srcId="{2AAA9381-9414-45B4-A0E9-9E0C4C509B75}" destId="{F9E49B21-6167-49C5-B5C1-AED1CA34A9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F77D2-B48C-44DD-A6C5-201A978939D4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3F0D78-EBDD-438C-9B59-7682BB077751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Develop a chatbot-based interface that interacts with users to suggest travel destinations.</a:t>
          </a:r>
        </a:p>
      </dsp:txBody>
      <dsp:txXfrm>
        <a:off x="569079" y="2427788"/>
        <a:ext cx="2072362" cy="720000"/>
      </dsp:txXfrm>
    </dsp:sp>
    <dsp:sp modelId="{ECDA011C-6B0A-4E39-B586-8A3C00E78473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082AF-367E-4E0F-8AD6-305F4378DD1B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Implement a machine learning-powered ranking system that recommends locations based on user preferences.</a:t>
          </a:r>
        </a:p>
      </dsp:txBody>
      <dsp:txXfrm>
        <a:off x="3004105" y="2427788"/>
        <a:ext cx="2072362" cy="720000"/>
      </dsp:txXfrm>
    </dsp:sp>
    <dsp:sp modelId="{22385A6D-EF63-4E1C-8EA2-F7AFA4C16228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7E8B8-10D8-4581-BC39-DA6876886EF9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 real-time weather forecasting to enhance travel planning.</a:t>
          </a:r>
        </a:p>
      </dsp:txBody>
      <dsp:txXfrm>
        <a:off x="5439131" y="2427788"/>
        <a:ext cx="2072362" cy="720000"/>
      </dsp:txXfrm>
    </dsp:sp>
    <dsp:sp modelId="{10B72B82-D2F7-4C56-B9EA-5DC7DF7B31BA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B02D5-5725-4B61-A244-8ADDD2DE4F06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Enable users to compile and finalize a visit itinerary dynamically.</a:t>
          </a:r>
        </a:p>
      </dsp:txBody>
      <dsp:txXfrm>
        <a:off x="7874157" y="2427788"/>
        <a:ext cx="2072362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CD0393-C5E9-4D81-8E22-07932452FED1}">
      <dsp:nvSpPr>
        <dsp:cNvPr id="0" name=""/>
        <dsp:cNvSpPr/>
      </dsp:nvSpPr>
      <dsp:spPr>
        <a:xfrm>
          <a:off x="4390057" y="25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Real-time hotel &amp; flight booking integration</a:t>
          </a:r>
          <a:endParaRPr lang="en-US" sz="1000" kern="1200"/>
        </a:p>
      </dsp:txBody>
      <dsp:txXfrm>
        <a:off x="4823928" y="25"/>
        <a:ext cx="867742" cy="1431774"/>
      </dsp:txXfrm>
    </dsp:sp>
    <dsp:sp modelId="{AC0750EC-27C8-4313-9727-864C759E66B8}">
      <dsp:nvSpPr>
        <dsp:cNvPr id="0" name=""/>
        <dsp:cNvSpPr/>
      </dsp:nvSpPr>
      <dsp:spPr>
        <a:xfrm rot="5400000">
          <a:off x="5697958" y="1307926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Itinerary optimization using mapping APIs</a:t>
          </a:r>
          <a:endParaRPr lang="en-US" sz="1000" kern="1200"/>
        </a:p>
      </dsp:txBody>
      <dsp:txXfrm rot="-5400000">
        <a:off x="6001668" y="1741797"/>
        <a:ext cx="1431774" cy="867742"/>
      </dsp:txXfrm>
    </dsp:sp>
    <dsp:sp modelId="{7C1540CE-DF9D-45A5-8ECE-EF19C9AA3368}">
      <dsp:nvSpPr>
        <dsp:cNvPr id="0" name=""/>
        <dsp:cNvSpPr/>
      </dsp:nvSpPr>
      <dsp:spPr>
        <a:xfrm rot="10800000">
          <a:off x="4390057" y="2615827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Multi-language support</a:t>
          </a:r>
          <a:r>
            <a:rPr lang="en-US" sz="1000" kern="1200"/>
            <a:t> for broader accessibility</a:t>
          </a:r>
        </a:p>
      </dsp:txBody>
      <dsp:txXfrm rot="10800000">
        <a:off x="4823928" y="2919537"/>
        <a:ext cx="867742" cy="1431774"/>
      </dsp:txXfrm>
    </dsp:sp>
    <dsp:sp modelId="{47BE39FE-AFDD-4AC2-A460-28E5AFA01511}">
      <dsp:nvSpPr>
        <dsp:cNvPr id="0" name=""/>
        <dsp:cNvSpPr/>
      </dsp:nvSpPr>
      <dsp:spPr>
        <a:xfrm rot="16200000">
          <a:off x="3082156" y="1307926"/>
          <a:ext cx="1735484" cy="1735484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More detailed location descriptions &amp; images</a:t>
          </a:r>
          <a:endParaRPr lang="en-US" sz="1000" kern="1200"/>
        </a:p>
      </dsp:txBody>
      <dsp:txXfrm rot="5400000">
        <a:off x="3082156" y="1741797"/>
        <a:ext cx="1431774" cy="8677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44771-93AA-4198-B383-BD6611A05065}">
      <dsp:nvSpPr>
        <dsp:cNvPr id="0" name=""/>
        <dsp:cNvSpPr/>
      </dsp:nvSpPr>
      <dsp:spPr>
        <a:xfrm>
          <a:off x="4170554" y="642"/>
          <a:ext cx="2174490" cy="217449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Qualitative Testing:</a:t>
          </a:r>
          <a:r>
            <a:rPr lang="en-US" sz="1300" kern="1200"/>
            <a:t> Frequent interaction &amp; logging</a:t>
          </a:r>
        </a:p>
      </dsp:txBody>
      <dsp:txXfrm>
        <a:off x="4714177" y="642"/>
        <a:ext cx="1087245" cy="1793954"/>
      </dsp:txXfrm>
    </dsp:sp>
    <dsp:sp modelId="{EB1C1D93-FDE6-4455-AB2C-DA6D425CFDE0}">
      <dsp:nvSpPr>
        <dsp:cNvPr id="0" name=""/>
        <dsp:cNvSpPr/>
      </dsp:nvSpPr>
      <dsp:spPr>
        <a:xfrm rot="7200000">
          <a:off x="5426615" y="2176204"/>
          <a:ext cx="2174490" cy="217449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Automated Evaluation:</a:t>
          </a:r>
          <a:r>
            <a:rPr lang="en-US" sz="1300" kern="1200"/>
            <a:t> LLM-generated ground truth answers</a:t>
          </a:r>
        </a:p>
      </dsp:txBody>
      <dsp:txXfrm rot="-5400000">
        <a:off x="5781660" y="2814960"/>
        <a:ext cx="1793954" cy="1087245"/>
      </dsp:txXfrm>
    </dsp:sp>
    <dsp:sp modelId="{454D47BD-5434-4EF4-AF0E-A9314D4C439B}">
      <dsp:nvSpPr>
        <dsp:cNvPr id="0" name=""/>
        <dsp:cNvSpPr/>
      </dsp:nvSpPr>
      <dsp:spPr>
        <a:xfrm rot="14400000">
          <a:off x="2914493" y="2176204"/>
          <a:ext cx="2174490" cy="217449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LLM-as-a-Judge:</a:t>
          </a:r>
          <a:r>
            <a:rPr lang="en-US" sz="1300" kern="1200"/>
            <a:t> Using AI models to evaluate response accuracy</a:t>
          </a:r>
        </a:p>
      </dsp:txBody>
      <dsp:txXfrm rot="5400000">
        <a:off x="2939984" y="2814960"/>
        <a:ext cx="1793954" cy="108724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43261-94E5-427D-929C-2EEC978EAE6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C42EC-1C82-4D0D-9B2A-4CC1756757AE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Cloud-based backend for remote access</a:t>
          </a:r>
        </a:p>
      </dsp:txBody>
      <dsp:txXfrm>
        <a:off x="417971" y="2644140"/>
        <a:ext cx="2889450" cy="720000"/>
      </dsp:txXfrm>
    </dsp:sp>
    <dsp:sp modelId="{6093D4D3-B6D2-4760-9234-110E947B2212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7A3D9-ECFE-414F-83D7-81DFACB58510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AI-powered API endpoints for recommendations</a:t>
          </a:r>
        </a:p>
      </dsp:txBody>
      <dsp:txXfrm>
        <a:off x="3813075" y="2644140"/>
        <a:ext cx="2889450" cy="720000"/>
      </dsp:txXfrm>
    </dsp:sp>
    <dsp:sp modelId="{A673E71E-3C5D-4D7D-8A51-59291CA2C082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416A3-6DA5-4F45-8512-7674A633D71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Potential future improvements: Public web interface</a:t>
          </a:r>
        </a:p>
      </dsp:txBody>
      <dsp:txXfrm>
        <a:off x="7208178" y="2644140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1382C-2367-488F-919D-35AEB44FECD0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96F1B-E944-404D-BD53-332D59CF8F50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chatbot should interact with users and recommend places based on their interests</a:t>
          </a:r>
        </a:p>
      </dsp:txBody>
      <dsp:txXfrm>
        <a:off x="417971" y="2644140"/>
        <a:ext cx="2889450" cy="720000"/>
      </dsp:txXfrm>
    </dsp:sp>
    <dsp:sp modelId="{D1D87D93-B50C-4743-BE81-F6EB55EDA9C8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E0D66-3184-4363-BB79-4D6557485C2C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Ability to compile a list of places to visit</a:t>
          </a:r>
        </a:p>
      </dsp:txBody>
      <dsp:txXfrm>
        <a:off x="3813075" y="2644140"/>
        <a:ext cx="2889450" cy="720000"/>
      </dsp:txXfrm>
    </dsp:sp>
    <dsp:sp modelId="{202C6F93-0414-46A3-9F0D-B671E34BC062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04175-6EF6-4BF2-8A3B-AE54351940FB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Maintain a friendly and informative conversation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F7AF8-0029-4D57-B3AE-E1F183ABE22E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3430A-3E6C-40CD-BDD1-45C5BF924039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Implement a chatbot-based interface</a:t>
          </a:r>
        </a:p>
      </dsp:txBody>
      <dsp:txXfrm>
        <a:off x="569079" y="2427788"/>
        <a:ext cx="2072362" cy="720000"/>
      </dsp:txXfrm>
    </dsp:sp>
    <dsp:sp modelId="{A8C416CA-B301-4B39-B004-0AA20C45D3D8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11272-47D5-4794-887A-303A4AF8F51C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Integrate real-time weather data</a:t>
          </a:r>
        </a:p>
      </dsp:txBody>
      <dsp:txXfrm>
        <a:off x="3004105" y="2427788"/>
        <a:ext cx="2072362" cy="720000"/>
      </dsp:txXfrm>
    </dsp:sp>
    <dsp:sp modelId="{5F955F75-24E8-4868-89CC-43FC87C72E9E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6D1F1-87F6-4A00-8FA8-668F52BA4644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Suggest itineraries based on user preferences</a:t>
          </a:r>
        </a:p>
      </dsp:txBody>
      <dsp:txXfrm>
        <a:off x="5439131" y="2427788"/>
        <a:ext cx="2072362" cy="720000"/>
      </dsp:txXfrm>
    </dsp:sp>
    <dsp:sp modelId="{7D347571-BAC0-4488-92A1-358AA9AD73AC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344F9-3CB5-4FA1-BF34-36FBBD3BB9D2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improvements: Maps, itinerary scheduling, hotel &amp; restaurant suggestions</a:t>
          </a:r>
        </a:p>
      </dsp:txBody>
      <dsp:txXfrm>
        <a:off x="7874157" y="2427788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6AD6C-8BAC-49A0-B4C9-271D0BB68CE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141DD-8BD6-4439-982F-24BA26FFCAA8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Programming Language:</a:t>
          </a:r>
          <a:r>
            <a:rPr lang="en-US" sz="1200" kern="1200"/>
            <a:t> Python</a:t>
          </a:r>
        </a:p>
      </dsp:txBody>
      <dsp:txXfrm>
        <a:off x="127800" y="2355670"/>
        <a:ext cx="1800000" cy="720000"/>
      </dsp:txXfrm>
    </dsp:sp>
    <dsp:sp modelId="{B43BF895-A287-4B9E-AA02-30108FCDC517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7D523-9189-4292-B18E-06B0BFBDB623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Machine Learning Model:</a:t>
          </a:r>
          <a:r>
            <a:rPr lang="en-US" sz="1200" kern="1200"/>
            <a:t> Sentence Transformer (all-MiniLM-L6-v2)</a:t>
          </a:r>
        </a:p>
      </dsp:txBody>
      <dsp:txXfrm>
        <a:off x="2242800" y="2355670"/>
        <a:ext cx="1800000" cy="720000"/>
      </dsp:txXfrm>
    </dsp:sp>
    <dsp:sp modelId="{FD1184EB-060D-48FA-82BF-C5ED95997501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67409-1B07-4733-83E0-25658073E891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Vector Search Engine:</a:t>
          </a:r>
          <a:r>
            <a:rPr lang="en-US" sz="1200" kern="1200"/>
            <a:t> FAISS</a:t>
          </a:r>
        </a:p>
      </dsp:txBody>
      <dsp:txXfrm>
        <a:off x="4357800" y="2355670"/>
        <a:ext cx="1800000" cy="720000"/>
      </dsp:txXfrm>
    </dsp:sp>
    <dsp:sp modelId="{6FAB1D50-773E-4BC8-93B5-51703F3BF8C6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E1C91-E501-407E-B989-D5D757F153AE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Web Framework:</a:t>
          </a:r>
          <a:r>
            <a:rPr lang="en-US" sz="1200" kern="1200"/>
            <a:t> Streamlit</a:t>
          </a:r>
        </a:p>
      </dsp:txBody>
      <dsp:txXfrm>
        <a:off x="6472800" y="2355670"/>
        <a:ext cx="1800000" cy="720000"/>
      </dsp:txXfrm>
    </dsp:sp>
    <dsp:sp modelId="{3E932BEE-3E31-47F1-983D-3157D2637766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B4CB3-785A-4534-B863-B30BF7A9D595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APIs:</a:t>
          </a:r>
          <a:r>
            <a:rPr lang="en-US" sz="1200" kern="1200"/>
            <a:t> OpenAI for NLP, OpenWeather for weather forecasts</a:t>
          </a:r>
        </a:p>
      </dsp:txBody>
      <dsp:txXfrm>
        <a:off x="8587800" y="2355670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B1D5E-B554-41C6-84E1-387A798B4BBE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CE105-7B3C-485A-90D0-5AF4117385B7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Landmarks &amp; Municipalities:</a:t>
          </a:r>
          <a:r>
            <a:rPr lang="en-US" sz="1700" kern="1200"/>
            <a:t> Wikipedia data</a:t>
          </a:r>
        </a:p>
      </dsp:txBody>
      <dsp:txXfrm>
        <a:off x="417971" y="2644140"/>
        <a:ext cx="2889450" cy="720000"/>
      </dsp:txXfrm>
    </dsp:sp>
    <dsp:sp modelId="{727A8201-19F0-47E5-A041-3B64B8B0F014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8B61A-85D1-4190-A40D-666374CE656B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News Articles:</a:t>
          </a:r>
          <a:r>
            <a:rPr lang="en-US" sz="1700" kern="1200"/>
            <a:t> Puerto Rican newspaper El Mundo</a:t>
          </a:r>
        </a:p>
      </dsp:txBody>
      <dsp:txXfrm>
        <a:off x="3813075" y="2644140"/>
        <a:ext cx="2889450" cy="720000"/>
      </dsp:txXfrm>
    </dsp:sp>
    <dsp:sp modelId="{30E3EF4F-0FDE-449F-B827-D1E603ED41E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E1920-ED13-4A55-BF99-9AD021E27BB9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Storage &amp; Retrieval:</a:t>
          </a:r>
          <a:r>
            <a:rPr lang="en-US" sz="1700" kern="1200"/>
            <a:t> Vector database for semantic search</a:t>
          </a:r>
        </a:p>
      </dsp:txBody>
      <dsp:txXfrm>
        <a:off x="7208178" y="2644140"/>
        <a:ext cx="28894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83D691-5637-4881-9DDD-55B9414E88EF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7579C-C737-4A64-8077-EF7310DC5B9D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201D9-D736-4FEA-9A0A-6B6E71A95088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of </a:t>
          </a:r>
          <a:r>
            <a:rPr lang="en-US" sz="1400" b="1" kern="1200"/>
            <a:t>FAISS</a:t>
          </a:r>
          <a:r>
            <a:rPr lang="en-US" sz="1400" kern="1200"/>
            <a:t> for fast nearest-neighbor searches</a:t>
          </a:r>
        </a:p>
      </dsp:txBody>
      <dsp:txXfrm>
        <a:off x="1172126" y="1727046"/>
        <a:ext cx="2114937" cy="897246"/>
      </dsp:txXfrm>
    </dsp:sp>
    <dsp:sp modelId="{F6347867-B799-4F67-B2F3-468C68D8ECA1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27DFF8-3F0B-45A1-B5CD-5582EBD2F4E8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550CB-3E69-4BAB-A6A8-B8DAF5EAF945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Sentence Transformer embeddings</a:t>
          </a:r>
          <a:r>
            <a:rPr lang="en-US" sz="1400" kern="1200"/>
            <a:t> for matching interests to locations</a:t>
          </a:r>
        </a:p>
      </dsp:txBody>
      <dsp:txXfrm>
        <a:off x="4745088" y="1727046"/>
        <a:ext cx="2114937" cy="897246"/>
      </dsp:txXfrm>
    </dsp:sp>
    <dsp:sp modelId="{867E5A31-C108-48C6-8713-9845A989E3EC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9DBF7-BE35-4077-9E79-BD5729FB9A58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2BF8C-A3A8-4845-8326-EAAC16CAA92E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Ranking System</a:t>
          </a:r>
          <a:r>
            <a:rPr lang="en-US" sz="1400" kern="1200"/>
            <a:t>: Places are ranked based on user interests</a:t>
          </a:r>
        </a:p>
      </dsp:txBody>
      <dsp:txXfrm>
        <a:off x="8318049" y="1727046"/>
        <a:ext cx="2114937" cy="8972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AFA4B-56E4-41A8-A1CF-D4863058CA8E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DB6E1-F1E5-40C2-AFE3-A8415639BA1F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AI-driven location recommendations</a:t>
          </a:r>
        </a:p>
      </dsp:txBody>
      <dsp:txXfrm>
        <a:off x="569079" y="2427788"/>
        <a:ext cx="2072362" cy="720000"/>
      </dsp:txXfrm>
    </dsp:sp>
    <dsp:sp modelId="{426C713D-84C3-4F9C-AF81-39D2358313AC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7A314-CC39-4373-A24E-0B50FD036E7E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Interactive travel itinerary building</a:t>
          </a:r>
        </a:p>
      </dsp:txBody>
      <dsp:txXfrm>
        <a:off x="3004105" y="2427788"/>
        <a:ext cx="2072362" cy="720000"/>
      </dsp:txXfrm>
    </dsp:sp>
    <dsp:sp modelId="{5386983A-2B66-4ADD-8D8D-33F2C2A1DEEA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B8436-C6FA-45FA-AE05-3460A5167B9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Real-time weather data integration</a:t>
          </a:r>
        </a:p>
      </dsp:txBody>
      <dsp:txXfrm>
        <a:off x="5439131" y="2427788"/>
        <a:ext cx="2072362" cy="720000"/>
      </dsp:txXfrm>
    </dsp:sp>
    <dsp:sp modelId="{1066FC8D-E2E1-4FB5-8B40-8100882EA851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4BC11-A532-4C2B-9195-AE20BAD18D9C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Structured and dynamic response system</a:t>
          </a:r>
        </a:p>
      </dsp:txBody>
      <dsp:txXfrm>
        <a:off x="7874157" y="2427788"/>
        <a:ext cx="207236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21B5A-BA33-4D1F-92C5-EB53D07EB581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inputs travel date &amp; interests</a:t>
          </a:r>
        </a:p>
      </dsp:txBody>
      <dsp:txXfrm>
        <a:off x="3405805" y="42725"/>
        <a:ext cx="3703990" cy="754434"/>
      </dsp:txXfrm>
    </dsp:sp>
    <dsp:sp modelId="{8B6E0A8C-E1E5-4589-B48E-F5AFDA8A0A38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searches &amp; ranks locations</a:t>
          </a:r>
        </a:p>
      </dsp:txBody>
      <dsp:txXfrm>
        <a:off x="3405805" y="920588"/>
        <a:ext cx="3703990" cy="754434"/>
      </dsp:txXfrm>
    </dsp:sp>
    <dsp:sp modelId="{93300D32-139A-4BF1-B625-9A4282075C9F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selects locations to visit</a:t>
          </a:r>
        </a:p>
      </dsp:txBody>
      <dsp:txXfrm>
        <a:off x="3405805" y="1798451"/>
        <a:ext cx="3703990" cy="754434"/>
      </dsp:txXfrm>
    </dsp:sp>
    <dsp:sp modelId="{D18244F9-5EBD-431F-BC68-271216EF2DC0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System provides additional details (weather, distance, etc.)</a:t>
          </a:r>
        </a:p>
      </dsp:txBody>
      <dsp:txXfrm>
        <a:off x="3405805" y="2676315"/>
        <a:ext cx="3703990" cy="754434"/>
      </dsp:txXfrm>
    </dsp:sp>
    <dsp:sp modelId="{96E4B128-9361-406C-982A-4A1BE315206A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Final itinerary is generated</a:t>
          </a:r>
        </a:p>
      </dsp:txBody>
      <dsp:txXfrm>
        <a:off x="3405805" y="3554178"/>
        <a:ext cx="3703990" cy="7544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8AECB-1EE1-4E67-A949-017603A13408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7C82F-652F-49C2-B006-CE9610BF9348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Handling Missing Data:</a:t>
          </a:r>
          <a:r>
            <a:rPr lang="en-US" sz="1500" kern="1200"/>
            <a:t> Ensured data validation before use</a:t>
          </a:r>
        </a:p>
      </dsp:txBody>
      <dsp:txXfrm>
        <a:off x="417971" y="2644140"/>
        <a:ext cx="2889450" cy="720000"/>
      </dsp:txXfrm>
    </dsp:sp>
    <dsp:sp modelId="{2CE9B93B-99F9-4AB9-AAFE-D14DC1338F7C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E0C01-607B-4782-8F12-6FA28DB38D41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Ensuring Fast Recommendations:</a:t>
          </a:r>
          <a:r>
            <a:rPr lang="en-US" sz="1500" kern="1200"/>
            <a:t> FAISS optimized for speed</a:t>
          </a:r>
        </a:p>
      </dsp:txBody>
      <dsp:txXfrm>
        <a:off x="3813075" y="2644140"/>
        <a:ext cx="2889450" cy="720000"/>
      </dsp:txXfrm>
    </dsp:sp>
    <dsp:sp modelId="{1E7EFFA1-D73F-4995-A261-E987217855A1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49B21-6167-49C5-B5C1-AED1CA34A91A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User Interaction Flow:</a:t>
          </a:r>
          <a:r>
            <a:rPr lang="en-US" sz="1500" kern="1200"/>
            <a:t> Improved UI responsiveness &amp; chatbot design</a:t>
          </a:r>
        </a:p>
      </dsp:txBody>
      <dsp:txXfrm>
        <a:off x="7208178" y="2644140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2DBC-6C5B-2F97-F72B-7AC40C7E5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7FB6B-5328-2D05-68D1-DA3CACCE3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41A0B-2B54-17C1-FE53-6A837D08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CEFD9-01EE-B664-A1F0-4408AC60A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1E9E-8509-18C9-3F42-CEC97649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7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62DB-2BB5-1874-049D-DBDBE5D4A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0A69D-1ED3-F65D-8676-9107D6FC1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54841-0821-5755-1840-0CD18F9F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8E60-B23D-BABC-0CBE-A70FAA65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D682A-CD34-27C0-086A-4EBD83D9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8814-7E6C-99D1-E6F1-EA8A3BAAF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ADDE9-8554-259D-83A3-E6FF8968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057F-06E1-494F-E009-E567353D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6DB3-9C68-69BD-9A51-A1147FD0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1C8E7-B78F-669E-F1AD-4ECEE42FC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65E6-FC77-78FE-CB3B-3C03ADE3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2D403-142C-2B65-11D0-DAC49602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E78EF-8BE5-48B4-C5E3-427B87C6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FA67E-8BA1-7EB5-8DB3-B560C59E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8D523-255D-5574-2E89-F079E0B7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9A5C0-D630-A5F1-5F15-0661DA9C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D3B4C-6C4F-C5D7-B479-E874F28D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A88F2-FD71-D52D-A2C4-A448D99BE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F1C0A-F751-9FF0-CCB0-8150314E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B410-956A-1E17-E2DF-92904221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E78E-61D2-B031-DC23-24913305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AA7D3-921B-6E66-3356-1F21BAFED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94616-BEE2-6AFA-D503-BE847951B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DEA1A-BF0B-B893-CFEC-E32DDAFE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F7ADD-0ECB-7AC5-DE39-76C37A0F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2E2F1-E65E-BE0C-533A-AD4E6497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3E4F-DBC8-D167-8012-AC81B4C6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7A285-1694-5742-5E8E-05C9AA3F7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E2F7E-4794-4679-1ABF-E6B85504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19556-B814-FDB3-5096-566F28624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3A4F5-317C-B6B5-FC29-B4F8069F0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C78FA-8CC7-A7A1-1BC1-2538D1D2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27031-7223-9E83-0FAA-95A2D554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973499-F184-575F-3DD6-498E6ECF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5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7692-9FA8-7490-5FE3-6131C945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080D-8394-414E-F66F-31BF5D0C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D82DE1-3B81-7984-8484-76A9EF50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348FF-FBD8-8EFC-96CF-07D953C1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00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3F29F9-601B-6DA3-8741-8789C8FF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A372D8-A3AC-84CF-A3D8-C1A8B0589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AB18C-3C7A-FC0B-D21A-468C500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52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A8D4-3D1E-5BFF-3F05-550939D2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CC9C-C014-365E-B792-19382628F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D7C1D-1EF2-4568-1388-F0B03160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CB79-3A46-68A1-B64B-DEAB3F7B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441DE-C8ED-2156-C09D-ABD2E782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4F629-2548-4786-421F-3439B6BE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A8E4-10D7-7DB3-A820-D3B4BD2F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35EB9-7505-7DC5-A3F4-2357628B4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94879-6926-5CF6-3AC5-FDD291439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4289B-FB27-BFF1-8C1B-B9446078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81E49-B436-E2C8-3446-593EAF46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F48B5-6CB8-427E-FF00-B7F86F562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8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182A6-35AC-5359-D8DF-D8BE9EA3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B7D2A-F863-AD69-2934-D09896A97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04608-F51E-4AEA-9FEA-81F891C65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7BF9B-6D63-40B9-9710-1E2B7E5A933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EEACB-A11F-42D0-C509-32952B3BC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46D3D-8C24-D1D1-770E-12D48F814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0FE8A-DD69-448E-A04F-DCE56B9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B20A0-1903-3987-2C82-7C37D610F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s-ES" sz="5200"/>
              <a:t>AI-Powered Puerto Rico Travel Planner</a:t>
            </a:r>
            <a:br>
              <a:rPr lang="es-ES" sz="5200"/>
            </a:br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7A417-BE0B-937B-CE29-9B3B081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By: Jesus D. Hernandez Roman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C80FCAE6-7547-FD8A-7CC9-5054FD00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Airplane">
            <a:extLst>
              <a:ext uri="{FF2B5EF4-FFF2-40B4-BE49-F238E27FC236}">
                <a16:creationId xmlns:a16="http://schemas.microsoft.com/office/drawing/2014/main" id="{AB1481A3-F0F9-48FC-A6DD-A1EC348A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2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206-4760-28CA-A6C0-087B5E4B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&amp; Solutions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108CA-BB65-F2AF-7ACE-ECAE2BC865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243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6388-6608-C843-D739-D4AF32B5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3A492-C413-E66B-182A-B06C54184B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54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DA3AC-6848-7D20-FC4D-7D446444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Process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CB5D8C-F4BA-4BAB-20E2-5FDB77D5D9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971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4A84-59DB-F667-81EA-4D441237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 Strategy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7D9489-FB55-6D26-D6E4-A966610EB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832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B4E6-BB75-AED0-64D0-5A9C45E7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5" name="Content Placeholder 4" descr="A screenshot of a travel planner&#10;&#10;AI-generated content may be incorrect.">
            <a:extLst>
              <a:ext uri="{FF2B5EF4-FFF2-40B4-BE49-F238E27FC236}">
                <a16:creationId xmlns:a16="http://schemas.microsoft.com/office/drawing/2014/main" id="{3874CA50-2443-F833-428B-D34CF2134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58" y="1825625"/>
            <a:ext cx="8555484" cy="4351338"/>
          </a:xfrm>
        </p:spPr>
      </p:pic>
    </p:spTree>
    <p:extLst>
      <p:ext uri="{BB962C8B-B14F-4D97-AF65-F5344CB8AC3E}">
        <p14:creationId xmlns:p14="http://schemas.microsoft.com/office/powerpoint/2010/main" val="72189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5E6D-8E08-F614-4BD7-9EEB51B5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99286E-A56A-633C-BE5D-390D744CC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808" y="1825625"/>
            <a:ext cx="8536383" cy="4351338"/>
          </a:xfrm>
        </p:spPr>
      </p:pic>
    </p:spTree>
    <p:extLst>
      <p:ext uri="{BB962C8B-B14F-4D97-AF65-F5344CB8AC3E}">
        <p14:creationId xmlns:p14="http://schemas.microsoft.com/office/powerpoint/2010/main" val="2395154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8A323-5D37-B486-E72E-F4BDC8CA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Conclusion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CBD0-ACF1-8B58-E4D1-013B5FD2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AI-powered travel planning enhances user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 system provides intelligent &amp; personalized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Future developments will improve usability &amp; scalability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erial view of a city skyline">
            <a:extLst>
              <a:ext uri="{FF2B5EF4-FFF2-40B4-BE49-F238E27FC236}">
                <a16:creationId xmlns:a16="http://schemas.microsoft.com/office/drawing/2014/main" id="{7CE412D9-7980-3FE2-8D8F-BEB2643A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8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940D-D260-796A-0EA5-5D14C16E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2D7AEDA-587B-96C0-0E31-080F9CAD73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4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D496-8378-9525-0F12-A1FB2339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Minimum Viable Product (MVP)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AB144A-70BE-E51E-857B-C4452FC962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0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7544-7AF8-3710-2A36-6A8E3868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 &amp; Enhancements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6B5FCF-C55D-8092-F916-31DB243C03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94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A1B8-005C-7FED-C769-F09DC7B3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Technologies Used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47181-1A86-B42A-4EB5-8EBA66F894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031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FF79-CF42-FBE4-4AB9-FEAD5E28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 &amp; Processing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6B7848-972F-8D89-4B6D-AFE0145890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91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C833-D589-E4F1-FFAB-90BE00B0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AI-Powered Search &amp; Ranking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145FF9-34CC-BCF5-2679-616EACB925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614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3FF2-C027-8D0C-7545-0AC7D937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B2B0A4-30C4-E96B-35A9-64894EFC2C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362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4D62-99CB-6C7B-E03C-5E58EE93D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&amp; Workflow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3B515-1DA4-ACA5-CFE8-2AD13D1B66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864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391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AI-Powered Puerto Rico Travel Planner </vt:lpstr>
      <vt:lpstr>Project Objectives</vt:lpstr>
      <vt:lpstr>Minimum Viable Product (MVP)</vt:lpstr>
      <vt:lpstr>System Requirements &amp; Enhancements</vt:lpstr>
      <vt:lpstr>Technologies Used</vt:lpstr>
      <vt:lpstr>Data Sources &amp; Processing</vt:lpstr>
      <vt:lpstr>AI-Powered Search &amp; Ranking</vt:lpstr>
      <vt:lpstr>Key Features</vt:lpstr>
      <vt:lpstr>Implementation &amp; Workflow</vt:lpstr>
      <vt:lpstr>Challenges &amp; Solutions</vt:lpstr>
      <vt:lpstr>Future Enhancements</vt:lpstr>
      <vt:lpstr>Evaluation Process</vt:lpstr>
      <vt:lpstr>Deployment Strategy</vt:lpstr>
      <vt:lpstr>UI Design</vt:lpstr>
      <vt:lpstr>UI Design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Hernandez Roman</dc:creator>
  <cp:lastModifiedBy>Jesus Hernandez Roman</cp:lastModifiedBy>
  <cp:revision>2</cp:revision>
  <dcterms:created xsi:type="dcterms:W3CDTF">2025-02-14T05:48:25Z</dcterms:created>
  <dcterms:modified xsi:type="dcterms:W3CDTF">2025-02-14T07:00:19Z</dcterms:modified>
</cp:coreProperties>
</file>