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60" r:id="rId5"/>
    <p:sldId id="262" r:id="rId6"/>
    <p:sldId id="265" r:id="rId7"/>
    <p:sldId id="267" r:id="rId8"/>
    <p:sldId id="269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94660"/>
  </p:normalViewPr>
  <p:slideViewPr>
    <p:cSldViewPr snapToGrid="0">
      <p:cViewPr>
        <p:scale>
          <a:sx n="50" d="100"/>
          <a:sy n="50" d="100"/>
        </p:scale>
        <p:origin x="912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EAA1-71BB-4B13-B59A-C02AC932EDC3}" type="datetimeFigureOut">
              <a:rPr lang="es-MX" smtClean="0"/>
              <a:t>18/08/2024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31E767C-9B3B-4443-8763-3BB5E9167D5C}" type="slidenum">
              <a:rPr lang="es-MX" smtClean="0"/>
              <a:t>‹#›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374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EAA1-71BB-4B13-B59A-C02AC932EDC3}" type="datetimeFigureOut">
              <a:rPr lang="es-MX" smtClean="0"/>
              <a:t>18/08/2024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E767C-9B3B-4443-8763-3BB5E9167D5C}" type="slidenum">
              <a:rPr lang="es-MX" smtClean="0"/>
              <a:t>‹#›</a:t>
            </a:fld>
            <a:endParaRPr lang="es-MX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633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EAA1-71BB-4B13-B59A-C02AC932EDC3}" type="datetimeFigureOut">
              <a:rPr lang="es-MX" smtClean="0"/>
              <a:t>18/08/2024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E767C-9B3B-4443-8763-3BB5E9167D5C}" type="slidenum">
              <a:rPr lang="es-MX" smtClean="0"/>
              <a:t>‹#›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25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EAA1-71BB-4B13-B59A-C02AC932EDC3}" type="datetimeFigureOut">
              <a:rPr lang="es-MX" smtClean="0"/>
              <a:t>18/08/2024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E767C-9B3B-4443-8763-3BB5E9167D5C}" type="slidenum">
              <a:rPr lang="es-MX" smtClean="0"/>
              <a:t>‹#›</a:t>
            </a:fld>
            <a:endParaRPr lang="es-MX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992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EAA1-71BB-4B13-B59A-C02AC932EDC3}" type="datetimeFigureOut">
              <a:rPr lang="es-MX" smtClean="0"/>
              <a:t>18/08/2024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E767C-9B3B-4443-8763-3BB5E9167D5C}" type="slidenum">
              <a:rPr lang="es-MX" smtClean="0"/>
              <a:t>‹#›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075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EAA1-71BB-4B13-B59A-C02AC932EDC3}" type="datetimeFigureOut">
              <a:rPr lang="es-MX" smtClean="0"/>
              <a:t>18/08/2024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E767C-9B3B-4443-8763-3BB5E9167D5C}" type="slidenum">
              <a:rPr lang="es-MX" smtClean="0"/>
              <a:t>‹#›</a:t>
            </a:fld>
            <a:endParaRPr lang="es-MX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904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EAA1-71BB-4B13-B59A-C02AC932EDC3}" type="datetimeFigureOut">
              <a:rPr lang="es-MX" smtClean="0"/>
              <a:t>18/08/2024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E767C-9B3B-4443-8763-3BB5E9167D5C}" type="slidenum">
              <a:rPr lang="es-MX" smtClean="0"/>
              <a:t>‹#›</a:t>
            </a:fld>
            <a:endParaRPr lang="es-MX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583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EAA1-71BB-4B13-B59A-C02AC932EDC3}" type="datetimeFigureOut">
              <a:rPr lang="es-MX" smtClean="0"/>
              <a:t>18/08/2024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E767C-9B3B-4443-8763-3BB5E9167D5C}" type="slidenum">
              <a:rPr lang="es-MX" smtClean="0"/>
              <a:t>‹#›</a:t>
            </a:fld>
            <a:endParaRPr lang="es-MX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931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EAA1-71BB-4B13-B59A-C02AC932EDC3}" type="datetimeFigureOut">
              <a:rPr lang="es-MX" smtClean="0"/>
              <a:t>18/08/2024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E767C-9B3B-4443-8763-3BB5E9167D5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4824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EAA1-71BB-4B13-B59A-C02AC932EDC3}" type="datetimeFigureOut">
              <a:rPr lang="es-MX" smtClean="0"/>
              <a:t>18/08/2024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E767C-9B3B-4443-8763-3BB5E9167D5C}" type="slidenum">
              <a:rPr lang="es-MX" smtClean="0"/>
              <a:t>‹#›</a:t>
            </a:fld>
            <a:endParaRPr lang="es-MX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937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142EAA1-71BB-4B13-B59A-C02AC932EDC3}" type="datetimeFigureOut">
              <a:rPr lang="es-MX" smtClean="0"/>
              <a:t>18/08/2024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E767C-9B3B-4443-8763-3BB5E9167D5C}" type="slidenum">
              <a:rPr lang="es-MX" smtClean="0"/>
              <a:t>‹#›</a:t>
            </a:fld>
            <a:endParaRPr lang="es-MX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200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2EAA1-71BB-4B13-B59A-C02AC932EDC3}" type="datetimeFigureOut">
              <a:rPr lang="es-MX" smtClean="0"/>
              <a:t>18/08/2024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31E767C-9B3B-4443-8763-3BB5E9167D5C}" type="slidenum">
              <a:rPr lang="es-MX" smtClean="0"/>
              <a:t>‹#›</a:t>
            </a:fld>
            <a:endParaRPr lang="es-MX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0666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0617BA-B8BF-6A72-96AB-336AB56A71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9171" y="802298"/>
            <a:ext cx="9375681" cy="2541431"/>
          </a:xfrm>
        </p:spPr>
        <p:txBody>
          <a:bodyPr>
            <a:normAutofit fontScale="90000"/>
          </a:bodyPr>
          <a:lstStyle/>
          <a:p>
            <a:r>
              <a:rPr lang="es-MX" dirty="0"/>
              <a:t>Análisis de operadores de llamada</a:t>
            </a:r>
          </a:p>
        </p:txBody>
      </p:sp>
    </p:spTree>
    <p:extLst>
      <p:ext uri="{BB962C8B-B14F-4D97-AF65-F5344CB8AC3E}">
        <p14:creationId xmlns:p14="http://schemas.microsoft.com/office/powerpoint/2010/main" val="2344635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6BA7AD-3BE6-8B82-2EFC-3F918BECE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FCC3E4-AE62-D85A-F421-4D9C26E52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95611"/>
            <a:ext cx="10058400" cy="4023360"/>
          </a:xfrm>
        </p:spPr>
        <p:txBody>
          <a:bodyPr>
            <a:normAutofit/>
          </a:bodyPr>
          <a:lstStyle/>
          <a:p>
            <a:r>
              <a:rPr lang="es-MX" sz="2400" dirty="0"/>
              <a:t>Se hace un análisis de los operadores de llamadas de la </a:t>
            </a:r>
            <a:r>
              <a:rPr lang="es-MX" sz="2400" dirty="0" err="1"/>
              <a:t>companiacallmemaybe</a:t>
            </a:r>
            <a:r>
              <a:rPr lang="es-MX" sz="2400" dirty="0"/>
              <a:t> para tener </a:t>
            </a:r>
            <a:r>
              <a:rPr lang="es-MX" sz="2400" dirty="0" err="1"/>
              <a:t>insights</a:t>
            </a:r>
            <a:r>
              <a:rPr lang="es-MX" sz="2400" dirty="0"/>
              <a:t> de la situación actual de la empresa sacar conclusiones para un plan de </a:t>
            </a:r>
            <a:r>
              <a:rPr lang="es-MX" sz="2400" dirty="0" err="1"/>
              <a:t>accion</a:t>
            </a:r>
            <a:endParaRPr lang="es-MX" sz="2400" dirty="0"/>
          </a:p>
          <a:p>
            <a:endParaRPr lang="es-MX" sz="2400" dirty="0"/>
          </a:p>
          <a:p>
            <a:endParaRPr lang="es-MX" sz="2400" dirty="0"/>
          </a:p>
          <a:p>
            <a:endParaRPr lang="es-MX" sz="2400" dirty="0"/>
          </a:p>
          <a:p>
            <a:pPr marL="0" indent="0">
              <a:buNone/>
            </a:pP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2508845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ítulo 1">
            <a:extLst>
              <a:ext uri="{FF2B5EF4-FFF2-40B4-BE49-F238E27FC236}">
                <a16:creationId xmlns:a16="http://schemas.microsoft.com/office/drawing/2014/main" id="{C636BFA0-FB2B-D7A5-4FC8-F69E24B80AB8}"/>
              </a:ext>
            </a:extLst>
          </p:cNvPr>
          <p:cNvSpPr txBox="1">
            <a:spLocks/>
          </p:cNvSpPr>
          <p:nvPr/>
        </p:nvSpPr>
        <p:spPr>
          <a:xfrm>
            <a:off x="1551332" y="331595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Llamadas entrantes y salientes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AB46F2F-7EFE-1B59-8C45-1C81ABE453FE}"/>
              </a:ext>
            </a:extLst>
          </p:cNvPr>
          <p:cNvSpPr txBox="1"/>
          <p:nvPr/>
        </p:nvSpPr>
        <p:spPr>
          <a:xfrm>
            <a:off x="9086850" y="1548674"/>
            <a:ext cx="32273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 </a:t>
            </a:r>
            <a:r>
              <a:rPr lang="es-ES" dirty="0" err="1"/>
              <a:t>proporcionde</a:t>
            </a:r>
            <a:r>
              <a:rPr lang="es-ES" dirty="0"/>
              <a:t> llamadas salientes es mucho mayor que el de llamadas entrantes siendo de 75.5% y 24.5% respectivamente</a:t>
            </a:r>
            <a:endParaRPr lang="es-MX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991306F-0F89-831F-F4FD-D2D305382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7635271" cy="345061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2DE8598-64D8-D3BA-CDEB-4DE4DD985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967" y="1033128"/>
            <a:ext cx="8036386" cy="47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265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C636BFA0-FB2B-D7A5-4FC8-F69E24B80AB8}"/>
              </a:ext>
            </a:extLst>
          </p:cNvPr>
          <p:cNvSpPr txBox="1">
            <a:spLocks/>
          </p:cNvSpPr>
          <p:nvPr/>
        </p:nvSpPr>
        <p:spPr>
          <a:xfrm>
            <a:off x="1551332" y="331595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Llamadas </a:t>
            </a:r>
            <a:r>
              <a:rPr lang="es-MX" dirty="0" err="1"/>
              <a:t>perididas</a:t>
            </a:r>
            <a:r>
              <a:rPr lang="es-MX" dirty="0"/>
              <a:t> y tomadas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AB46F2F-7EFE-1B59-8C45-1C81ABE453FE}"/>
              </a:ext>
            </a:extLst>
          </p:cNvPr>
          <p:cNvSpPr txBox="1"/>
          <p:nvPr/>
        </p:nvSpPr>
        <p:spPr>
          <a:xfrm>
            <a:off x="8240685" y="2540615"/>
            <a:ext cx="37427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-</a:t>
            </a:r>
            <a:r>
              <a:rPr lang="es-ES" dirty="0"/>
              <a:t>La </a:t>
            </a:r>
            <a:r>
              <a:rPr lang="es-ES" dirty="0" err="1"/>
              <a:t>proporcionde</a:t>
            </a:r>
            <a:r>
              <a:rPr lang="es-ES" dirty="0"/>
              <a:t> llamadas perdidas y tomadas  es muy similar siendo de 46.6% y 53.4% respectivamente </a:t>
            </a:r>
            <a:endParaRPr lang="es-MX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3E9239-038E-A3A8-B75E-172FA4B3A5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1332" y="2016125"/>
            <a:ext cx="6278219" cy="3449638"/>
          </a:xfrm>
        </p:spPr>
      </p:pic>
    </p:spTree>
    <p:extLst>
      <p:ext uri="{BB962C8B-B14F-4D97-AF65-F5344CB8AC3E}">
        <p14:creationId xmlns:p14="http://schemas.microsoft.com/office/powerpoint/2010/main" val="1807193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C636BFA0-FB2B-D7A5-4FC8-F69E24B80AB8}"/>
              </a:ext>
            </a:extLst>
          </p:cNvPr>
          <p:cNvSpPr txBox="1">
            <a:spLocks/>
          </p:cNvSpPr>
          <p:nvPr/>
        </p:nvSpPr>
        <p:spPr>
          <a:xfrm>
            <a:off x="1551332" y="331595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Duración de llamadas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AB46F2F-7EFE-1B59-8C45-1C81ABE453FE}"/>
              </a:ext>
            </a:extLst>
          </p:cNvPr>
          <p:cNvSpPr txBox="1"/>
          <p:nvPr/>
        </p:nvSpPr>
        <p:spPr>
          <a:xfrm>
            <a:off x="7949296" y="2556342"/>
            <a:ext cx="39760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Como se era de esperarse la </a:t>
            </a:r>
            <a:r>
              <a:rPr lang="es-ES" dirty="0" err="1"/>
              <a:t>mayoria</a:t>
            </a:r>
            <a:r>
              <a:rPr lang="es-ES" dirty="0"/>
              <a:t> de llamadas tiende a durar poco </a:t>
            </a:r>
            <a:r>
              <a:rPr lang="es-ES" dirty="0" err="1"/>
              <a:t>tiempó</a:t>
            </a:r>
            <a:r>
              <a:rPr lang="es-ES" dirty="0"/>
              <a:t> pues la </a:t>
            </a:r>
            <a:r>
              <a:rPr lang="es-ES" dirty="0" err="1"/>
              <a:t>mayoria</a:t>
            </a:r>
            <a:r>
              <a:rPr lang="es-ES" dirty="0"/>
              <a:t> de valores de </a:t>
            </a:r>
            <a:r>
              <a:rPr lang="es-ES" dirty="0" err="1"/>
              <a:t>duracion</a:t>
            </a:r>
            <a:r>
              <a:rPr lang="es-ES" dirty="0"/>
              <a:t> </a:t>
            </a:r>
            <a:r>
              <a:rPr lang="es-ES" dirty="0" err="1"/>
              <a:t>estan</a:t>
            </a:r>
            <a:r>
              <a:rPr lang="es-ES" dirty="0"/>
              <a:t> cercanos a 0</a:t>
            </a:r>
            <a:endParaRPr lang="es-MX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69D8C6-4A93-AAB8-AFA1-D424F3A55A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970" y="1047750"/>
            <a:ext cx="6803555" cy="5084763"/>
          </a:xfrm>
        </p:spPr>
      </p:pic>
    </p:spTree>
    <p:extLst>
      <p:ext uri="{BB962C8B-B14F-4D97-AF65-F5344CB8AC3E}">
        <p14:creationId xmlns:p14="http://schemas.microsoft.com/office/powerpoint/2010/main" val="3301158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C636BFA0-FB2B-D7A5-4FC8-F69E24B80AB8}"/>
              </a:ext>
            </a:extLst>
          </p:cNvPr>
          <p:cNvSpPr txBox="1">
            <a:spLocks/>
          </p:cNvSpPr>
          <p:nvPr/>
        </p:nvSpPr>
        <p:spPr>
          <a:xfrm>
            <a:off x="1551332" y="331595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Tiempo de espera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AB46F2F-7EFE-1B59-8C45-1C81ABE453FE}"/>
              </a:ext>
            </a:extLst>
          </p:cNvPr>
          <p:cNvSpPr txBox="1"/>
          <p:nvPr/>
        </p:nvSpPr>
        <p:spPr>
          <a:xfrm>
            <a:off x="8129847" y="2211185"/>
            <a:ext cx="40621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-</a:t>
            </a:r>
            <a:r>
              <a:rPr lang="es-ES" dirty="0"/>
              <a:t>La </a:t>
            </a:r>
            <a:r>
              <a:rPr lang="es-ES" dirty="0" err="1"/>
              <a:t>mayoria</a:t>
            </a:r>
            <a:r>
              <a:rPr lang="es-ES" dirty="0"/>
              <a:t> de tiempo en espera tiende al valor 0 </a:t>
            </a:r>
            <a:r>
              <a:rPr lang="es-ES" dirty="0" err="1"/>
              <a:t>dandonos</a:t>
            </a:r>
            <a:r>
              <a:rPr lang="es-ES" dirty="0"/>
              <a:t> a entender que normalmente no hay tiempo de espera muy prolongado</a:t>
            </a:r>
            <a:endParaRPr lang="es-MX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2F1B23-3E05-1C7C-F1FE-D4A33C909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774" y="1204578"/>
            <a:ext cx="6458851" cy="47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497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C636BFA0-FB2B-D7A5-4FC8-F69E24B80AB8}"/>
              </a:ext>
            </a:extLst>
          </p:cNvPr>
          <p:cNvSpPr txBox="1">
            <a:spLocks/>
          </p:cNvSpPr>
          <p:nvPr/>
        </p:nvSpPr>
        <p:spPr>
          <a:xfrm>
            <a:off x="1551332" y="331595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Tiempo de espera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AB46F2F-7EFE-1B59-8C45-1C81ABE453FE}"/>
              </a:ext>
            </a:extLst>
          </p:cNvPr>
          <p:cNvSpPr txBox="1"/>
          <p:nvPr/>
        </p:nvSpPr>
        <p:spPr>
          <a:xfrm>
            <a:off x="8129847" y="2211185"/>
            <a:ext cx="40621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 mayor </a:t>
            </a:r>
            <a:r>
              <a:rPr lang="es-ES" dirty="0" err="1"/>
              <a:t>proporcion</a:t>
            </a:r>
            <a:r>
              <a:rPr lang="es-ES" dirty="0"/>
              <a:t> des de llamadas externas en </a:t>
            </a:r>
            <a:r>
              <a:rPr lang="es-ES" dirty="0" err="1"/>
              <a:t>comparacion</a:t>
            </a:r>
            <a:r>
              <a:rPr lang="es-ES" dirty="0"/>
              <a:t> a las llamadas internas pues se puede ver que es del 88.2% de externas vs 11.8% internas</a:t>
            </a:r>
            <a:endParaRPr lang="es-MX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45A71A-2C55-A146-0D1A-389C51929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332" y="1380830"/>
            <a:ext cx="5582429" cy="482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570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C636BFA0-FB2B-D7A5-4FC8-F69E24B80AB8}"/>
              </a:ext>
            </a:extLst>
          </p:cNvPr>
          <p:cNvSpPr txBox="1">
            <a:spLocks/>
          </p:cNvSpPr>
          <p:nvPr/>
        </p:nvSpPr>
        <p:spPr>
          <a:xfrm>
            <a:off x="1551332" y="331595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Llamadas perdidas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AB46F2F-7EFE-1B59-8C45-1C81ABE453FE}"/>
              </a:ext>
            </a:extLst>
          </p:cNvPr>
          <p:cNvSpPr txBox="1"/>
          <p:nvPr/>
        </p:nvSpPr>
        <p:spPr>
          <a:xfrm>
            <a:off x="8129847" y="2211185"/>
            <a:ext cx="40621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 puede ver en el </a:t>
            </a:r>
            <a:r>
              <a:rPr lang="es-ES" dirty="0" err="1"/>
              <a:t>boxplot</a:t>
            </a:r>
            <a:r>
              <a:rPr lang="es-ES" dirty="0"/>
              <a:t> que el 75% </a:t>
            </a:r>
            <a:r>
              <a:rPr lang="es-ES" dirty="0" err="1"/>
              <a:t>poblacion</a:t>
            </a:r>
            <a:r>
              <a:rPr lang="es-ES" dirty="0"/>
              <a:t> de operadores tiene </a:t>
            </a:r>
            <a:r>
              <a:rPr lang="es-ES" dirty="0" err="1"/>
              <a:t>apporx</a:t>
            </a:r>
            <a:r>
              <a:rPr lang="es-ES" dirty="0"/>
              <a:t> 20 llamadas perdidas y que hay operadores </a:t>
            </a:r>
            <a:r>
              <a:rPr lang="es-ES" dirty="0" err="1"/>
              <a:t>atipicos</a:t>
            </a:r>
            <a:r>
              <a:rPr lang="es-ES" dirty="0"/>
              <a:t> que superan las 50 llamadas perdidas</a:t>
            </a:r>
            <a:endParaRPr lang="es-MX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354303-DBFE-307E-D74E-4696F2AAE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145" y="1651875"/>
            <a:ext cx="7526018" cy="404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3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D3827-3DA7-52B5-D4BC-48EE42BCF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Conclusiones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F8E93-C1BB-73EF-1B73-456672F7F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dirty="0"/>
              <a:t>Se puede notar que la mayoría de las llamadas son salientes comparadas con </a:t>
            </a:r>
            <a:r>
              <a:rPr lang="es-ES" dirty="0" err="1"/>
              <a:t>elas</a:t>
            </a:r>
            <a:r>
              <a:rPr lang="es-ES" dirty="0"/>
              <a:t> entrantes, que las llamadas perdidas y tomadas están casi iguales siendo casi un 50-50. En cuestión de los tiempos de llamada y los tiempos de espera de puede ver que tienden a 0 lo cual es buena señal de eficacia, también que la mayoría de llamadas (un 88% son externas).</a:t>
            </a:r>
          </a:p>
          <a:p>
            <a:r>
              <a:rPr lang="es-ES" dirty="0"/>
              <a:t>Se hizo una prueba de hipótesis para ver si era había una correlación entre el tiempo de llamada y llamadas salientes la cual resulto </a:t>
            </a:r>
            <a:r>
              <a:rPr lang="es-ES" dirty="0" err="1"/>
              <a:t>falsoEn</a:t>
            </a:r>
            <a:r>
              <a:rPr lang="es-ES" dirty="0"/>
              <a:t> </a:t>
            </a:r>
            <a:r>
              <a:rPr lang="es-ES" dirty="0" err="1"/>
              <a:t>conclusion</a:t>
            </a:r>
            <a:r>
              <a:rPr lang="es-ES" dirty="0"/>
              <a:t> podríamos decir que se debe hacer un plan de acción para atacar la casi igualdad entre llamadas perdidas y tomadas y pensar quizás en la posibilidad de un análisis de aumento de personal si es que es redituable o bien un numero bien distribuido de llamadas </a:t>
            </a:r>
            <a:r>
              <a:rPr lang="es-ES" dirty="0" err="1"/>
              <a:t>enetre</a:t>
            </a:r>
            <a:r>
              <a:rPr lang="es-ES" dirty="0"/>
              <a:t> lo operadores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682415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165</TotalTime>
  <Words>343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Galería</vt:lpstr>
      <vt:lpstr>Análisis de operadores de llamada</vt:lpstr>
      <vt:lpstr>Introducción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JESUS ANTONIO FELIX ROBLES</dc:creator>
  <cp:lastModifiedBy>JESUS ANTONIO FELIX ROBLES</cp:lastModifiedBy>
  <cp:revision>6</cp:revision>
  <dcterms:created xsi:type="dcterms:W3CDTF">2024-07-20T00:02:25Z</dcterms:created>
  <dcterms:modified xsi:type="dcterms:W3CDTF">2024-08-18T18:13:46Z</dcterms:modified>
</cp:coreProperties>
</file>