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9232-A89A-4E03-9578-2D376A01038B}" type="datetimeFigureOut">
              <a:rPr lang="es-MX" smtClean="0"/>
              <a:t>19/02/2020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E0E4-3928-43CA-8C3C-392E93D273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64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9232-A89A-4E03-9578-2D376A01038B}" type="datetimeFigureOut">
              <a:rPr lang="es-MX" smtClean="0"/>
              <a:t>19/02/2020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E0E4-3928-43CA-8C3C-392E93D273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444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9232-A89A-4E03-9578-2D376A01038B}" type="datetimeFigureOut">
              <a:rPr lang="es-MX" smtClean="0"/>
              <a:t>19/02/2020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E0E4-3928-43CA-8C3C-392E93D273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0880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9232-A89A-4E03-9578-2D376A01038B}" type="datetimeFigureOut">
              <a:rPr lang="es-MX" smtClean="0"/>
              <a:t>19/02/2020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E0E4-3928-43CA-8C3C-392E93D273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2676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9232-A89A-4E03-9578-2D376A01038B}" type="datetimeFigureOut">
              <a:rPr lang="es-MX" smtClean="0"/>
              <a:t>19/02/2020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E0E4-3928-43CA-8C3C-392E93D273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3615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9232-A89A-4E03-9578-2D376A01038B}" type="datetimeFigureOut">
              <a:rPr lang="es-MX" smtClean="0"/>
              <a:t>19/02/2020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E0E4-3928-43CA-8C3C-392E93D273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442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9232-A89A-4E03-9578-2D376A01038B}" type="datetimeFigureOut">
              <a:rPr lang="es-MX" smtClean="0"/>
              <a:t>19/02/2020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E0E4-3928-43CA-8C3C-392E93D273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99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9232-A89A-4E03-9578-2D376A01038B}" type="datetimeFigureOut">
              <a:rPr lang="es-MX" smtClean="0"/>
              <a:t>19/02/2020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E0E4-3928-43CA-8C3C-392E93D273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721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9232-A89A-4E03-9578-2D376A01038B}" type="datetimeFigureOut">
              <a:rPr lang="es-MX" smtClean="0"/>
              <a:t>19/02/2020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E0E4-3928-43CA-8C3C-392E93D273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8133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9232-A89A-4E03-9578-2D376A01038B}" type="datetimeFigureOut">
              <a:rPr lang="es-MX" smtClean="0"/>
              <a:t>19/02/2020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E0E4-3928-43CA-8C3C-392E93D273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936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9232-A89A-4E03-9578-2D376A01038B}" type="datetimeFigureOut">
              <a:rPr lang="es-MX" smtClean="0"/>
              <a:t>19/02/2020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E0E4-3928-43CA-8C3C-392E93D273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116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9232-A89A-4E03-9578-2D376A01038B}" type="datetimeFigureOut">
              <a:rPr lang="es-MX" smtClean="0"/>
              <a:t>19/02/2020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E0E4-3928-43CA-8C3C-392E93D273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222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9232-A89A-4E03-9578-2D376A01038B}" type="datetimeFigureOut">
              <a:rPr lang="es-MX" smtClean="0"/>
              <a:t>19/02/2020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E0E4-3928-43CA-8C3C-392E93D273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431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2CA9232-A89A-4E03-9578-2D376A01038B}" type="datetimeFigureOut">
              <a:rPr lang="es-MX" smtClean="0"/>
              <a:t>19/02/2020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45EE0E4-3928-43CA-8C3C-392E93D273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283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2CA9232-A89A-4E03-9578-2D376A01038B}" type="datetimeFigureOut">
              <a:rPr lang="es-MX" smtClean="0"/>
              <a:t>19/02/2020</a:t>
            </a:fld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45EE0E4-3928-43CA-8C3C-392E93D273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1313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F82B610-A19A-4862-9D5A-03F25C7511AF}"/>
              </a:ext>
            </a:extLst>
          </p:cNvPr>
          <p:cNvPicPr/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875" y="5204515"/>
            <a:ext cx="676275" cy="361950"/>
          </a:xfrm>
          <a:prstGeom prst="rect">
            <a:avLst/>
          </a:prstGeom>
        </p:spPr>
      </p:pic>
      <p:pic>
        <p:nvPicPr>
          <p:cNvPr id="2052" name="Imagen 5" descr="Resultado de imagen para itsj">
            <a:extLst>
              <a:ext uri="{FF2B5EF4-FFF2-40B4-BE49-F238E27FC236}">
                <a16:creationId xmlns:a16="http://schemas.microsoft.com/office/drawing/2014/main" id="{21DF19F7-3CA8-4E20-A821-E1B927345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237" y="173038"/>
            <a:ext cx="1147762" cy="11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Imagen 6" descr="descarga">
            <a:extLst>
              <a:ext uri="{FF2B5EF4-FFF2-40B4-BE49-F238E27FC236}">
                <a16:creationId xmlns:a16="http://schemas.microsoft.com/office/drawing/2014/main" id="{DB5060DD-05C0-4420-AE38-C1FD7019D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9" y="19195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BD91B5-318B-458C-8A3B-04D731A90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16B2C-EB42-4529-9EF4-F66E69B8C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5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4472C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DE71E8-6D9E-49E0-A4F7-28709074E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038" y="-19878"/>
            <a:ext cx="8625951" cy="5278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s-MX" altLang="es-MX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INSTITUTO TECNOLÓGICO SUPERIOR DE JEREZ</a:t>
            </a:r>
            <a:endParaRPr kumimoji="0" lang="es-MX" altLang="es-MX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oto Sans CJK SC"/>
                <a:cs typeface="Arial" panose="020B0604020202020204" pitchFamily="34" charset="0"/>
              </a:rPr>
              <a:t>19 de febrero del 2020</a:t>
            </a:r>
            <a:endParaRPr kumimoji="0" lang="es-MX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oto Sans CJK SC"/>
                <a:cs typeface="Arial" panose="020B0604020202020204" pitchFamily="34" charset="0"/>
              </a:rPr>
              <a:t>Jerez, Zac</a:t>
            </a:r>
            <a:endParaRPr kumimoji="0" lang="es-MX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oto Sans CJK SC"/>
                <a:cs typeface="Arial" panose="020B0604020202020204" pitchFamily="34" charset="0"/>
              </a:rPr>
              <a:t>Ingeniería en sistemas computacionales</a:t>
            </a:r>
            <a:endParaRPr kumimoji="0" lang="es-MX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oto Sans CJK SC"/>
                <a:cs typeface="Arial" panose="020B0604020202020204" pitchFamily="34" charset="0"/>
              </a:rPr>
              <a:t>Semestre: 6</a:t>
            </a:r>
            <a:endParaRPr kumimoji="0" lang="es-MX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oto Sans CJK SC"/>
                <a:cs typeface="Arial" panose="020B0604020202020204" pitchFamily="34" charset="0"/>
              </a:rPr>
              <a:t>Alumna: Leticia </a:t>
            </a:r>
            <a:r>
              <a:rPr lang="es-MX" altLang="zh-CN" sz="2800" dirty="0">
                <a:latin typeface="Arial" panose="020B0604020202020204" pitchFamily="34" charset="0"/>
                <a:ea typeface="Noto Sans CJK SC"/>
                <a:cs typeface="Arial" panose="020B0604020202020204" pitchFamily="34" charset="0"/>
              </a:rPr>
              <a:t>C</a:t>
            </a:r>
            <a:r>
              <a:rPr kumimoji="0" lang="es-MX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oto Sans CJK SC"/>
                <a:cs typeface="Arial" panose="020B0604020202020204" pitchFamily="34" charset="0"/>
              </a:rPr>
              <a:t>arrera </a:t>
            </a:r>
            <a:r>
              <a:rPr lang="es-MX" altLang="zh-CN" sz="2800" dirty="0">
                <a:latin typeface="Arial" panose="020B0604020202020204" pitchFamily="34" charset="0"/>
                <a:ea typeface="Noto Sans CJK SC"/>
                <a:cs typeface="Arial" panose="020B0604020202020204" pitchFamily="34" charset="0"/>
              </a:rPr>
              <a:t>V</a:t>
            </a:r>
            <a:r>
              <a:rPr kumimoji="0" lang="es-MX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oto Sans CJK SC"/>
                <a:cs typeface="Arial" panose="020B0604020202020204" pitchFamily="34" charset="0"/>
              </a:rPr>
              <a:t>enegas</a:t>
            </a:r>
            <a:endParaRPr kumimoji="0" lang="es-MX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oto Sans CJK SC"/>
                <a:cs typeface="Arial" panose="020B0604020202020204" pitchFamily="34" charset="0"/>
              </a:rPr>
              <a:t>Correo: Letycv25@gmail.com</a:t>
            </a:r>
            <a:endParaRPr kumimoji="0" lang="es-MX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oto Sans CJK SC"/>
                <a:cs typeface="Arial" panose="020B0604020202020204" pitchFamily="34" charset="0"/>
              </a:rPr>
              <a:t>Núm. control:S17070155</a:t>
            </a:r>
            <a:endParaRPr kumimoji="0" lang="es-MX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oto Sans CJK SC"/>
                <a:cs typeface="Arial" panose="020B0604020202020204" pitchFamily="34" charset="0"/>
              </a:rPr>
              <a:t>2.3 Captura básica de cadenas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oto Sans CJK SC"/>
                <a:cs typeface="Arial" panose="020B0604020202020204" pitchFamily="34" charset="0"/>
              </a:rPr>
              <a:t>Lenguajes de interfaz </a:t>
            </a:r>
            <a:endParaRPr kumimoji="0" lang="es-MX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oto Sans CJK SC"/>
                <a:cs typeface="Arial" panose="020B0604020202020204" pitchFamily="34" charset="0"/>
              </a:rPr>
              <a:t>Docente: ISC Jesús Aranda Gamboa  </a:t>
            </a:r>
            <a:endParaRPr kumimoji="0" lang="es-MX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A30C56-A15D-4245-A703-EBE5C1A79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54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093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DEB53-0889-4165-9190-F8F6514C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Captura básica de cadenas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DB0B3D-7741-4D28-B606-A7643B030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Dentro del lenguaje ensamblador no existe el tipo de dato cadena (</a:t>
            </a:r>
            <a:r>
              <a:rPr lang="es-ES" sz="2400" dirty="0" err="1"/>
              <a:t>string</a:t>
            </a:r>
            <a:r>
              <a:rPr lang="es-ES" sz="2400" dirty="0"/>
              <a:t> en otros lenguajes), por lo que para utilizarla es necesario tratar a las cadenas como un conjunto de caracteres reservados bajo el nombre de una sola variable.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408090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BF7A7-CF0F-4A4D-8AF3-02D7EAE7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5206"/>
            <a:ext cx="10515600" cy="3782805"/>
          </a:xfrm>
        </p:spPr>
        <p:txBody>
          <a:bodyPr>
            <a:normAutofit/>
          </a:bodyPr>
          <a:lstStyle/>
          <a:p>
            <a:r>
              <a:rPr lang="es-MX" b="1" dirty="0"/>
              <a:t>MOVSB</a:t>
            </a:r>
            <a:br>
              <a:rPr lang="es-MX" dirty="0"/>
            </a:br>
            <a:br>
              <a:rPr lang="es-MX" dirty="0"/>
            </a:br>
            <a:r>
              <a:rPr lang="es-ES" dirty="0"/>
              <a:t>Mueve un byte desde una localidad de memoria hasta otra.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5139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8B38B-1A6D-4F4C-B259-409712D28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81588"/>
          </a:xfrm>
        </p:spPr>
        <p:txBody>
          <a:bodyPr>
            <a:normAutofit/>
          </a:bodyPr>
          <a:lstStyle/>
          <a:p>
            <a:r>
              <a:rPr lang="es-ES" b="1" dirty="0">
                <a:effectLst/>
              </a:rPr>
              <a:t>MOVSW</a:t>
            </a:r>
            <a:br>
              <a:rPr lang="es-ES" b="1" dirty="0">
                <a:effectLst/>
              </a:rPr>
            </a:br>
            <a:br>
              <a:rPr lang="es-ES" dirty="0">
                <a:effectLst/>
              </a:rPr>
            </a:br>
            <a:r>
              <a:rPr lang="es-ES" dirty="0">
                <a:effectLst/>
              </a:rPr>
              <a:t>Mueve una palabra desde una localidad de memoria hasta otra.</a:t>
            </a:r>
            <a:br>
              <a:rPr lang="es-ES" dirty="0">
                <a:effectLst/>
              </a:rPr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6686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305E1-DF76-4267-98A2-2E8F7F9E8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80371"/>
          </a:xfrm>
        </p:spPr>
        <p:txBody>
          <a:bodyPr>
            <a:normAutofit/>
          </a:bodyPr>
          <a:lstStyle/>
          <a:p>
            <a:r>
              <a:rPr lang="es-ES" b="1" dirty="0">
                <a:effectLst/>
              </a:rPr>
              <a:t>LODSB</a:t>
            </a:r>
            <a:br>
              <a:rPr lang="es-ES" b="1" dirty="0">
                <a:effectLst/>
              </a:rPr>
            </a:br>
            <a:br>
              <a:rPr lang="es-ES" dirty="0">
                <a:effectLst/>
              </a:rPr>
            </a:br>
            <a:r>
              <a:rPr lang="es-ES" dirty="0">
                <a:effectLst/>
              </a:rPr>
              <a:t>Carga en la parte baja del registro acumulador (AL) el valor de la localidad de memoria determinada por DS:SI.</a:t>
            </a:r>
            <a:br>
              <a:rPr lang="es-ES" dirty="0">
                <a:effectLst/>
              </a:rPr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16006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DC352-6F99-40A8-818E-F32047D0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33379"/>
          </a:xfrm>
        </p:spPr>
        <p:txBody>
          <a:bodyPr>
            <a:normAutofit/>
          </a:bodyPr>
          <a:lstStyle/>
          <a:p>
            <a:r>
              <a:rPr lang="es-ES" b="1" dirty="0">
                <a:effectLst/>
              </a:rPr>
              <a:t>LODSW</a:t>
            </a:r>
            <a:br>
              <a:rPr lang="es-ES" b="1" dirty="0">
                <a:effectLst/>
              </a:rPr>
            </a:br>
            <a:br>
              <a:rPr lang="es-ES" dirty="0">
                <a:effectLst/>
              </a:rPr>
            </a:br>
            <a:r>
              <a:rPr lang="es-ES" dirty="0">
                <a:effectLst/>
              </a:rPr>
              <a:t>Carga en el registro acumulador (AX) el valor de la localidad de memoria determinada por DS:SI.</a:t>
            </a:r>
            <a:br>
              <a:rPr lang="es-ES" dirty="0">
                <a:effectLst/>
              </a:rPr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4948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166</TotalTime>
  <Words>181</Words>
  <Application>Microsoft Office PowerPoint</Application>
  <PresentationFormat>Panorámica</PresentationFormat>
  <Paragraphs>19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2</vt:lpstr>
      <vt:lpstr>Citable</vt:lpstr>
      <vt:lpstr>Presentación de PowerPoint</vt:lpstr>
      <vt:lpstr>Captura básica de cadenas </vt:lpstr>
      <vt:lpstr>MOVSB  Mueve un byte desde una localidad de memoria hasta otra.</vt:lpstr>
      <vt:lpstr>MOVSW  Mueve una palabra desde una localidad de memoria hasta otra. </vt:lpstr>
      <vt:lpstr>LODSB  Carga en la parte baja del registro acumulador (AL) el valor de la localidad de memoria determinada por DS:SI. </vt:lpstr>
      <vt:lpstr>LODSW  Carga en el registro acumulador (AX) el valor de la localidad de memoria determinada por DS:SI.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tmx</dc:creator>
  <cp:lastModifiedBy>tmx</cp:lastModifiedBy>
  <cp:revision>6</cp:revision>
  <dcterms:created xsi:type="dcterms:W3CDTF">2020-02-19T04:01:41Z</dcterms:created>
  <dcterms:modified xsi:type="dcterms:W3CDTF">2020-02-19T14:51:54Z</dcterms:modified>
</cp:coreProperties>
</file>