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64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79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75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60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110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001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3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54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06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3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26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800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90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49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31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5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2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86E635-3AA9-488F-B134-3E3DC3718B7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2AC28E-3C54-414C-84EF-E779C56830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35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1BAEBA2-75BC-4A45-B475-F340FCDE5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1580714"/>
            <a:ext cx="8825658" cy="4556068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Instituto Tecnológico Superior de Jerez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Jerez de García Salinas a 03 de marzo del 2020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Ricardo Benjamín Viramontes Juárez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benja120599@gmail.com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S17070162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INGENIERÍA EN SISTEMAS COMPUTACIONALES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Lenguajes de Interfaz.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6to. SEMESTRE.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Tema 2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I.S.C. Jesús Aranda Gamboa.</a:t>
            </a:r>
          </a:p>
          <a:p>
            <a:endParaRPr lang="es-MX" dirty="0"/>
          </a:p>
        </p:txBody>
      </p:sp>
      <p:pic>
        <p:nvPicPr>
          <p:cNvPr id="4" name="0 Imagen">
            <a:extLst>
              <a:ext uri="{FF2B5EF4-FFF2-40B4-BE49-F238E27FC236}">
                <a16:creationId xmlns:a16="http://schemas.microsoft.com/office/drawing/2014/main" id="{780C57BA-068A-4C92-81DF-D841D4EE3BF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476" y="721218"/>
            <a:ext cx="1359419" cy="13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0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92B7F-0C7A-4CDD-A109-2797A0D9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Interrupciones Lógicas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3814E-4426-422E-8D63-5A0C0C84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/>
          <a:lstStyle/>
          <a:p>
            <a:pPr algn="just"/>
            <a:r>
              <a:rPr lang="es-MX" dirty="0"/>
              <a:t>Ensamblador cuenta con un grupo de cuatro instrucciones lógicas a nivel de bit, las cuales con excepción de la primera requieren de dos operandos, estas son las siguientes: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3577B0-F221-4000-9394-4AF1CF87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09" y="3688320"/>
            <a:ext cx="4089625" cy="23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E7475-7A2F-427B-983D-39792A6E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1079858"/>
          </a:xfrm>
        </p:spPr>
        <p:txBody>
          <a:bodyPr/>
          <a:lstStyle/>
          <a:p>
            <a:pPr algn="just"/>
            <a:r>
              <a:rPr lang="es-MX" b="1" dirty="0"/>
              <a:t>NOT. </a:t>
            </a:r>
            <a:r>
              <a:rPr lang="es-MX" dirty="0"/>
              <a:t>La instrucción NOT o negación requiere un solo operando y su función es cambiar el estado de los bits del mismo, es decir, cambiar los ceros por unos y los unos por ceros.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549AE36-41D3-49A2-8DB4-F1F4CAD7210B}"/>
              </a:ext>
            </a:extLst>
          </p:cNvPr>
          <p:cNvSpPr txBox="1">
            <a:spLocks/>
          </p:cNvSpPr>
          <p:nvPr/>
        </p:nvSpPr>
        <p:spPr>
          <a:xfrm>
            <a:off x="1154954" y="4024470"/>
            <a:ext cx="8825659" cy="120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/>
              <a:t>AND: </a:t>
            </a:r>
            <a:r>
              <a:rPr lang="es-MX" dirty="0"/>
              <a:t>Esta instrucción también conocida como producto lógico requiere de dos operandos y su valor será igual a uno cuando los bits que se comparen ambos sean uno.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990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1FD41-AB53-4994-89BF-8164A3C6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1144252"/>
          </a:xfrm>
        </p:spPr>
        <p:txBody>
          <a:bodyPr/>
          <a:lstStyle/>
          <a:p>
            <a:pPr algn="just"/>
            <a:r>
              <a:rPr lang="es-MX" b="1" dirty="0"/>
              <a:t>OR. </a:t>
            </a:r>
            <a:r>
              <a:rPr lang="es-MX" dirty="0"/>
              <a:t>La instrucción OR también conocida como suma lógica requiere de dos operandos y su valor será uno si alguno de los bits que compara es uno.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0C596C2-6347-467D-95ED-AF3535F8D0C7}"/>
              </a:ext>
            </a:extLst>
          </p:cNvPr>
          <p:cNvSpPr txBox="1">
            <a:spLocks/>
          </p:cNvSpPr>
          <p:nvPr/>
        </p:nvSpPr>
        <p:spPr>
          <a:xfrm>
            <a:off x="1154954" y="3906206"/>
            <a:ext cx="8825659" cy="96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/>
              <a:t>XOR. </a:t>
            </a:r>
            <a:r>
              <a:rPr lang="es-MX" dirty="0"/>
              <a:t>La instrucción XOR o suma lógica exclusiva requiere dos operandos, los cuales se comparan y el resultado obtenido es uno cuando uno de los bits es uno y el otro cero.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358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C1ECC6-3F74-470F-81FC-25F006F6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15" y="2374463"/>
            <a:ext cx="7662930" cy="35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9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7BDC2-A4D9-46A5-A55E-01CB1F6F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Desplazamiento y Rotación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DD17A6-DC8B-4011-9976-EED5C177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Las instrucciones de desplazamiento son cuatro: </a:t>
            </a:r>
            <a:r>
              <a:rPr lang="es-MX" dirty="0" err="1"/>
              <a:t>shl</a:t>
            </a:r>
            <a:r>
              <a:rPr lang="es-MX" dirty="0"/>
              <a:t>, </a:t>
            </a:r>
            <a:r>
              <a:rPr lang="es-MX" dirty="0" err="1"/>
              <a:t>shr</a:t>
            </a:r>
            <a:r>
              <a:rPr lang="es-MX" dirty="0"/>
              <a:t>, </a:t>
            </a:r>
            <a:r>
              <a:rPr lang="es-MX" dirty="0" err="1"/>
              <a:t>sar</a:t>
            </a:r>
            <a:r>
              <a:rPr lang="es-MX" dirty="0"/>
              <a:t> y sal; y su objetivo es desplazar los bits de un operando un determinado número de posiciones a la izquierda o a la derecha. La estructura de los operandos manejados por estas instrucciones y su significado es idéntico para las cuatro instrucciones.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4C2AC-295B-485F-8CBF-F2D3066E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10" y="4424906"/>
            <a:ext cx="2962275" cy="1133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EBC175-E5B5-4ACA-AEC9-16E7DDCEA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424906"/>
            <a:ext cx="3632744" cy="10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7D588-1675-4DD4-94F7-7DDD98469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18" y="2855444"/>
            <a:ext cx="10294364" cy="1964475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SHL (Shift </a:t>
            </a:r>
            <a:r>
              <a:rPr lang="es-MX" b="1" dirty="0" err="1"/>
              <a:t>Left</a:t>
            </a:r>
            <a:r>
              <a:rPr lang="es-MX" b="1" dirty="0"/>
              <a:t> = desplazamiento a la izquierda).</a:t>
            </a:r>
            <a:r>
              <a:rPr lang="es-MX" dirty="0"/>
              <a:t> Se desplazan a la izquierda los bits del operando destino tantas posiciones como indique el operando fuente. El desplazamiento de una posición se realiza de la siguiente forma: el bit de mayor peso del operando se desplaza al bit CF del registro de estado, el resto de los bits se desplazan una posición hacia la izquierda, y la posición de menor peso se rellena con un 0.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131872A-7F6E-45A2-B475-B6F49F09147C}"/>
              </a:ext>
            </a:extLst>
          </p:cNvPr>
          <p:cNvSpPr txBox="1">
            <a:spLocks/>
          </p:cNvSpPr>
          <p:nvPr/>
        </p:nvSpPr>
        <p:spPr>
          <a:xfrm>
            <a:off x="948818" y="5022582"/>
            <a:ext cx="10294364" cy="141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/>
              <a:t>SAL (Shift Arithmetic </a:t>
            </a:r>
            <a:r>
              <a:rPr lang="es-MX" b="1" dirty="0" err="1"/>
              <a:t>Left</a:t>
            </a:r>
            <a:r>
              <a:rPr lang="es-MX" b="1" dirty="0"/>
              <a:t> = desplazamiento aritmético a la izquierda).</a:t>
            </a:r>
            <a:r>
              <a:rPr lang="es-MX" dirty="0"/>
              <a:t> El objetivo de un desplazamiento aritmético a la izquierda es multiplicar un operando, interpretado con signo, por una potencia de 2. Para llevar a cabo este tipo de desplazamiento, hay que desplazar los bits del operando hacia la izquierda introduciendo ceros por su derecha.</a:t>
            </a:r>
          </a:p>
          <a:p>
            <a:pPr marL="0" indent="0" algn="just">
              <a:buFont typeface="Wingdings 3" charset="2"/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066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C32C6-F584-4B77-8F2F-3302E3EF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963948"/>
          </a:xfrm>
        </p:spPr>
        <p:txBody>
          <a:bodyPr/>
          <a:lstStyle/>
          <a:p>
            <a:pPr algn="just"/>
            <a:r>
              <a:rPr lang="es-MX" b="1" dirty="0"/>
              <a:t>SHR (Shift Right = desplazamiento a la derecha). </a:t>
            </a:r>
            <a:r>
              <a:rPr lang="es-MX" dirty="0"/>
              <a:t>La instrucción </a:t>
            </a:r>
            <a:r>
              <a:rPr lang="es-MX" dirty="0" err="1"/>
              <a:t>shr</a:t>
            </a:r>
            <a:r>
              <a:rPr lang="es-MX" dirty="0"/>
              <a:t> funciona de la misma forma que </a:t>
            </a:r>
            <a:r>
              <a:rPr lang="es-MX" dirty="0" err="1"/>
              <a:t>shl</a:t>
            </a:r>
            <a:r>
              <a:rPr lang="es-MX" dirty="0"/>
              <a:t>, pero desplazando los bits a la derecha en lugar de a la izquierda.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21E7ECA-F58B-42FE-A745-2043A0A2AE8E}"/>
              </a:ext>
            </a:extLst>
          </p:cNvPr>
          <p:cNvSpPr txBox="1">
            <a:spLocks/>
          </p:cNvSpPr>
          <p:nvPr/>
        </p:nvSpPr>
        <p:spPr>
          <a:xfrm>
            <a:off x="1154953" y="3717523"/>
            <a:ext cx="8825659" cy="215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/>
              <a:t>SAR (Shift Arithmetic Right = desplazamiento aritmético a la derecha). </a:t>
            </a:r>
            <a:r>
              <a:rPr lang="es-MX" dirty="0"/>
              <a:t>Esta instrucción desplaza los bits del operando destino a la derecha tantos bits como indique el operando fuente. Esta forma de funcionamiento es similar a la de la instrucción </a:t>
            </a:r>
            <a:r>
              <a:rPr lang="es-MX" dirty="0" err="1"/>
              <a:t>shr</a:t>
            </a:r>
            <a:r>
              <a:rPr lang="es-MX" dirty="0"/>
              <a:t>; sin embargo, ambas instrucciones se diferencian en que </a:t>
            </a:r>
            <a:r>
              <a:rPr lang="es-MX" dirty="0" err="1"/>
              <a:t>sar</a:t>
            </a:r>
            <a:r>
              <a:rPr lang="es-MX" dirty="0"/>
              <a:t>, en vez introducir ceros por la izquierda del operando, replica el bit de mayor peso (bit de signo) en cada desplazamiento.</a:t>
            </a:r>
          </a:p>
        </p:txBody>
      </p:sp>
    </p:spTree>
    <p:extLst>
      <p:ext uri="{BB962C8B-B14F-4D97-AF65-F5344CB8AC3E}">
        <p14:creationId xmlns:p14="http://schemas.microsoft.com/office/powerpoint/2010/main" val="454843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</TotalTime>
  <Words>532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reuniones Ion</vt:lpstr>
      <vt:lpstr>Presentación de PowerPoint</vt:lpstr>
      <vt:lpstr>Interrupciones Lógicas </vt:lpstr>
      <vt:lpstr>Presentación de PowerPoint</vt:lpstr>
      <vt:lpstr>Presentación de PowerPoint</vt:lpstr>
      <vt:lpstr>Presentación de PowerPoint</vt:lpstr>
      <vt:lpstr>Desplazamiento y Rotación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Benjamin Viramontes</dc:creator>
  <cp:lastModifiedBy>Benjamin Viramontes</cp:lastModifiedBy>
  <cp:revision>13</cp:revision>
  <dcterms:created xsi:type="dcterms:W3CDTF">2020-02-23T18:30:51Z</dcterms:created>
  <dcterms:modified xsi:type="dcterms:W3CDTF">2020-03-02T18:58:56Z</dcterms:modified>
</cp:coreProperties>
</file>