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50" d="100"/>
          <a:sy n="50" d="100"/>
        </p:scale>
        <p:origin x="-222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DF2537-6061-4BB6-A314-3AD9CF02D550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1DED7E-A87C-49C9-A83A-1C53F96898FE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DF2537-6061-4BB6-A314-3AD9CF02D550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1DED7E-A87C-49C9-A83A-1C53F96898F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DF2537-6061-4BB6-A314-3AD9CF02D550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1DED7E-A87C-49C9-A83A-1C53F96898F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DF2537-6061-4BB6-A314-3AD9CF02D550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1DED7E-A87C-49C9-A83A-1C53F96898F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DF2537-6061-4BB6-A314-3AD9CF02D550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1DED7E-A87C-49C9-A83A-1C53F96898FE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DF2537-6061-4BB6-A314-3AD9CF02D550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1DED7E-A87C-49C9-A83A-1C53F96898F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DF2537-6061-4BB6-A314-3AD9CF02D550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1DED7E-A87C-49C9-A83A-1C53F96898F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DF2537-6061-4BB6-A314-3AD9CF02D550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1DED7E-A87C-49C9-A83A-1C53F96898F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DF2537-6061-4BB6-A314-3AD9CF02D550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1DED7E-A87C-49C9-A83A-1C53F96898FE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DF2537-6061-4BB6-A314-3AD9CF02D550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1DED7E-A87C-49C9-A83A-1C53F96898F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DF2537-6061-4BB6-A314-3AD9CF02D550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1DED7E-A87C-49C9-A83A-1C53F96898FE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1DF2537-6061-4BB6-A314-3AD9CF02D550}" type="datetimeFigureOut">
              <a:rPr lang="es-MX" smtClean="0"/>
              <a:t>06/03/2020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E1DED7E-A87C-49C9-A83A-1C53F96898FE}" type="slidenum">
              <a:rPr lang="es-MX" smtClean="0"/>
              <a:t>‹Nº›</a:t>
            </a:fld>
            <a:endParaRPr lang="es-MX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mailto:prits99@hot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aenz-marin.blogspot.com/2013/04/traces-de-almacenamiento-y-captura-de.html" TargetMode="External"/><Relationship Id="rId2" Type="http://schemas.openxmlformats.org/officeDocument/2006/relationships/hyperlink" Target="http://itpn.mx/recursosisc/6semestre/lenguajesdeinterfaz/Unidad%20II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2560" y="188640"/>
            <a:ext cx="7406640" cy="6408712"/>
          </a:xfrm>
        </p:spPr>
        <p:txBody>
          <a:bodyPr>
            <a:noAutofit/>
          </a:bodyPr>
          <a:lstStyle/>
          <a:p>
            <a:pPr algn="ctr"/>
            <a:r>
              <a:rPr lang="es-MX" sz="2400" cap="small" dirty="0" smtClean="0"/>
              <a:t>Instituto Tecnológico Superior De Jerez</a:t>
            </a:r>
            <a:br>
              <a:rPr lang="es-MX" sz="2400" cap="small" dirty="0" smtClean="0"/>
            </a:br>
            <a:r>
              <a:rPr lang="es-MX" sz="2400" cap="small" dirty="0"/>
              <a:t/>
            </a:r>
            <a:br>
              <a:rPr lang="es-MX" sz="2400" cap="small" dirty="0"/>
            </a:br>
            <a:r>
              <a:rPr lang="es-MX" sz="2400" dirty="0" smtClean="0"/>
              <a:t>6to Semestre</a:t>
            </a:r>
            <a:br>
              <a:rPr lang="es-MX" sz="2400" dirty="0" smtClean="0"/>
            </a:br>
            <a:r>
              <a:rPr lang="es-MX" sz="2400" dirty="0" smtClean="0"/>
              <a:t>Ingeniería en Sistemas Computacionales</a:t>
            </a:r>
            <a:br>
              <a:rPr lang="es-MX" sz="2400" dirty="0" smtClean="0"/>
            </a:br>
            <a:r>
              <a:rPr lang="es-MX" sz="2400" dirty="0"/>
              <a:t/>
            </a:r>
            <a:br>
              <a:rPr lang="es-MX" sz="2400" dirty="0"/>
            </a:br>
            <a:r>
              <a:rPr lang="es-MX" sz="2400" dirty="0" smtClean="0"/>
              <a:t>LENGUAJES DE INTERFAZ</a:t>
            </a:r>
            <a:br>
              <a:rPr lang="es-MX" sz="2400" dirty="0" smtClean="0"/>
            </a:br>
            <a:r>
              <a:rPr lang="es-MX" sz="2400" dirty="0"/>
              <a:t/>
            </a:r>
            <a:br>
              <a:rPr lang="es-MX" sz="2400" dirty="0"/>
            </a:br>
            <a:r>
              <a:rPr lang="es-MX" sz="2400" dirty="0" smtClean="0"/>
              <a:t>Actividad: Taller «Tema 2.14 y 2.15»</a:t>
            </a:r>
            <a:br>
              <a:rPr lang="es-MX" sz="2400" dirty="0" smtClean="0"/>
            </a:br>
            <a:r>
              <a:rPr lang="es-MX" sz="2400" dirty="0"/>
              <a:t/>
            </a:r>
            <a:br>
              <a:rPr lang="es-MX" sz="2400" dirty="0"/>
            </a:br>
            <a:r>
              <a:rPr lang="es-MX" sz="2400" dirty="0" smtClean="0"/>
              <a:t>Docente: I.S.C. Jesús Aranda Gamboa</a:t>
            </a:r>
            <a:br>
              <a:rPr lang="es-MX" sz="2400" dirty="0" smtClean="0"/>
            </a:br>
            <a:r>
              <a:rPr lang="es-MX" sz="2400" dirty="0" smtClean="0"/>
              <a:t>Alumna: Pritschella Berenice Flores Estrada</a:t>
            </a:r>
            <a:br>
              <a:rPr lang="es-MX" sz="2400" dirty="0" smtClean="0"/>
            </a:br>
            <a:r>
              <a:rPr lang="es-MX" sz="2400" dirty="0" smtClean="0"/>
              <a:t>Correo Electrónico: </a:t>
            </a:r>
            <a:r>
              <a:rPr lang="es-MX" sz="2400" dirty="0" smtClean="0">
                <a:hlinkClick r:id="rId2"/>
              </a:rPr>
              <a:t>prits99@hotmail.com</a:t>
            </a:r>
            <a:r>
              <a:rPr lang="es-MX" sz="2400" dirty="0" smtClean="0"/>
              <a:t> </a:t>
            </a:r>
            <a:br>
              <a:rPr lang="es-MX" sz="2400" dirty="0" smtClean="0"/>
            </a:br>
            <a:r>
              <a:rPr lang="es-MX" sz="2400" dirty="0"/>
              <a:t/>
            </a:r>
            <a:br>
              <a:rPr lang="es-MX" sz="2400" dirty="0"/>
            </a:br>
            <a:r>
              <a:rPr lang="es-MX" sz="2400" dirty="0" smtClean="0"/>
              <a:t>No. Control: S17070169</a:t>
            </a:r>
            <a:br>
              <a:rPr lang="es-MX" sz="2400" dirty="0" smtClean="0"/>
            </a:br>
            <a:r>
              <a:rPr lang="es-MX" sz="2400" dirty="0"/>
              <a:t/>
            </a:r>
            <a:br>
              <a:rPr lang="es-MX" sz="2400" dirty="0"/>
            </a:br>
            <a:r>
              <a:rPr lang="es-MX" sz="2400" dirty="0" smtClean="0"/>
              <a:t>Jerez De García Salinas, </a:t>
            </a:r>
            <a:r>
              <a:rPr lang="es-MX" sz="2400" dirty="0" err="1" smtClean="0"/>
              <a:t>Zac</a:t>
            </a:r>
            <a:r>
              <a:rPr lang="es-MX" sz="2400" dirty="0" smtClean="0"/>
              <a:t>.</a:t>
            </a:r>
            <a:br>
              <a:rPr lang="es-MX" sz="2400" dirty="0" smtClean="0"/>
            </a:br>
            <a:r>
              <a:rPr lang="es-MX" sz="2400" smtClean="0"/>
              <a:t>06/03/2020 </a:t>
            </a:r>
            <a:endParaRPr lang="es-MX" sz="2400" cap="smal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9893"/>
            <a:ext cx="819931" cy="92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74256"/>
            <a:ext cx="752301" cy="75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8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cap="small" dirty="0"/>
              <a:t>2.15 Captura y almacenamiento de datos numéricos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 algn="just">
              <a:buNone/>
            </a:pPr>
            <a:r>
              <a:rPr lang="es-MX" dirty="0" smtClean="0"/>
              <a:t>Constantes numéricas: </a:t>
            </a:r>
          </a:p>
          <a:p>
            <a:pPr marL="82296" indent="0" algn="just">
              <a:buNone/>
            </a:pPr>
            <a:endParaRPr lang="es-MX" dirty="0"/>
          </a:p>
          <a:p>
            <a:pPr marL="82296" indent="0" algn="just">
              <a:buNone/>
            </a:pPr>
            <a:endParaRPr lang="es-MX" dirty="0" smtClean="0"/>
          </a:p>
          <a:p>
            <a:pPr marL="82296" indent="0" algn="just">
              <a:buNone/>
            </a:pPr>
            <a:endParaRPr lang="es-MX" dirty="0"/>
          </a:p>
          <a:p>
            <a:pPr marL="82296" indent="0" algn="just">
              <a:buNone/>
            </a:pPr>
            <a:endParaRPr lang="es-MX" dirty="0" smtClean="0"/>
          </a:p>
          <a:p>
            <a:pPr marL="82296" indent="0" algn="just">
              <a:buNone/>
            </a:pPr>
            <a:r>
              <a:rPr lang="es-MX" dirty="0" smtClean="0"/>
              <a:t>*Si el primer dígito de una constante </a:t>
            </a:r>
            <a:r>
              <a:rPr lang="es-MX" b="1" dirty="0" smtClean="0"/>
              <a:t>hexadecimal</a:t>
            </a:r>
            <a:r>
              <a:rPr lang="es-MX" dirty="0" smtClean="0"/>
              <a:t> que se trata de una constante numérica es una letra (A…F), debe </a:t>
            </a:r>
            <a:r>
              <a:rPr lang="es-MX" b="1" dirty="0" smtClean="0"/>
              <a:t>poner un cero</a:t>
            </a:r>
            <a:r>
              <a:rPr lang="es-MX" dirty="0" smtClean="0"/>
              <a:t>, para que el ensamblador pueda distinguir que </a:t>
            </a:r>
            <a:r>
              <a:rPr lang="es-MX" b="1" dirty="0" smtClean="0"/>
              <a:t>se trata </a:t>
            </a:r>
            <a:r>
              <a:rPr lang="es-MX" dirty="0" smtClean="0"/>
              <a:t>de una </a:t>
            </a:r>
            <a:r>
              <a:rPr lang="es-MX" b="1" dirty="0" smtClean="0"/>
              <a:t>constante</a:t>
            </a:r>
            <a:r>
              <a:rPr lang="es-MX" dirty="0" smtClean="0"/>
              <a:t> numérica y </a:t>
            </a:r>
            <a:r>
              <a:rPr lang="es-MX" b="1" dirty="0" smtClean="0"/>
              <a:t>no una cadena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988840"/>
            <a:ext cx="7890301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351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cap="small" dirty="0" smtClean="0"/>
              <a:t>Referencias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s-MX" dirty="0" smtClean="0">
                <a:hlinkClick r:id="rId2"/>
              </a:rPr>
              <a:t>*http</a:t>
            </a:r>
            <a:r>
              <a:rPr lang="es-MX" dirty="0">
                <a:hlinkClick r:id="rId2"/>
              </a:rPr>
              <a:t>://</a:t>
            </a:r>
            <a:r>
              <a:rPr lang="es-MX" dirty="0" smtClean="0">
                <a:hlinkClick r:id="rId2"/>
              </a:rPr>
              <a:t>itpn.mx/recursosisc/6semestre/lenguajesdeinterfaz/Unidad%20II.pdf</a:t>
            </a:r>
            <a:endParaRPr lang="es-MX" dirty="0" smtClean="0"/>
          </a:p>
          <a:p>
            <a:pPr marL="82296" indent="0" algn="just">
              <a:buNone/>
            </a:pPr>
            <a:endParaRPr lang="es-MX" dirty="0"/>
          </a:p>
          <a:p>
            <a:pPr marL="82296" indent="0" algn="just">
              <a:buNone/>
            </a:pPr>
            <a:r>
              <a:rPr lang="es-MX" dirty="0" smtClean="0">
                <a:hlinkClick r:id="rId3"/>
              </a:rPr>
              <a:t>*http</a:t>
            </a:r>
            <a:r>
              <a:rPr lang="es-MX" dirty="0">
                <a:hlinkClick r:id="rId3"/>
              </a:rPr>
              <a:t>://</a:t>
            </a:r>
            <a:r>
              <a:rPr lang="es-MX" dirty="0" smtClean="0">
                <a:hlinkClick r:id="rId3"/>
              </a:rPr>
              <a:t>saenz-marin.blogspot.com/2013/04/traces-de-almacenamiento-y-captura-de.html</a:t>
            </a: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217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cap="small" dirty="0" smtClean="0"/>
              <a:t>2.14 Obtención de una cadena con la representación Hexadecimal</a:t>
            </a:r>
            <a:endParaRPr lang="es-MX" sz="3200" cap="smal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s-MX" dirty="0" smtClean="0"/>
              <a:t>Conversión entre numeración binaria y hexadecimal: </a:t>
            </a:r>
          </a:p>
          <a:p>
            <a:pPr marL="82296" indent="0" algn="just">
              <a:buNone/>
            </a:pPr>
            <a:r>
              <a:rPr lang="es-MX" dirty="0" smtClean="0"/>
              <a:t>* Se divide en grupo de 4 bits, empezando de derecha a izquierda. </a:t>
            </a:r>
          </a:p>
          <a:p>
            <a:pPr marL="82296" indent="0" algn="just">
              <a:buNone/>
            </a:pPr>
            <a:endParaRPr lang="es-MX" dirty="0" smtClean="0"/>
          </a:p>
          <a:p>
            <a:pPr marL="82296" indent="0">
              <a:buNone/>
            </a:pPr>
            <a:r>
              <a:rPr lang="es-MX" dirty="0"/>
              <a:t>-</a:t>
            </a:r>
            <a:r>
              <a:rPr lang="es-MX" dirty="0" smtClean="0"/>
              <a:t>En caso de que el último grupo sea menor de 4 bits se rellenan los faltantes con ceros. </a:t>
            </a:r>
            <a:endParaRPr lang="es-MX" dirty="0"/>
          </a:p>
          <a:p>
            <a:pPr marL="82296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48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cap="small" dirty="0"/>
              <a:t>2.14 Obtención de una cadena con la representación Hexadecimal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 algn="just">
              <a:buNone/>
            </a:pPr>
            <a:r>
              <a:rPr lang="es-MX" dirty="0" smtClean="0"/>
              <a:t>	Ejemplo: </a:t>
            </a:r>
          </a:p>
          <a:p>
            <a:pPr marL="82296" indent="0" algn="just">
              <a:buNone/>
            </a:pPr>
            <a:r>
              <a:rPr lang="es-MX" dirty="0" smtClean="0"/>
              <a:t>Número binario: 101011 </a:t>
            </a:r>
          </a:p>
          <a:p>
            <a:pPr marL="82296" indent="0" algn="just">
              <a:buNone/>
            </a:pPr>
            <a:r>
              <a:rPr lang="es-MX" dirty="0" smtClean="0"/>
              <a:t>Dividido en 4 bits: 10 ; 1011</a:t>
            </a:r>
          </a:p>
          <a:p>
            <a:pPr marL="82296" indent="0" algn="just">
              <a:buNone/>
            </a:pPr>
            <a:r>
              <a:rPr lang="es-MX" dirty="0" smtClean="0"/>
              <a:t>Rellenando con ceros: 0010 ; 1011</a:t>
            </a:r>
          </a:p>
          <a:p>
            <a:pPr marL="82296" indent="0" algn="just">
              <a:buNone/>
            </a:pPr>
            <a:endParaRPr lang="es-MX" dirty="0"/>
          </a:p>
          <a:p>
            <a:pPr marL="82296" indent="0" algn="just">
              <a:buNone/>
            </a:pPr>
            <a:r>
              <a:rPr lang="es-MX" dirty="0" smtClean="0"/>
              <a:t>Tomando cada grupo como número independiente. </a:t>
            </a:r>
          </a:p>
          <a:p>
            <a:pPr marL="82296" indent="0" algn="just">
              <a:buNone/>
            </a:pPr>
            <a:r>
              <a:rPr lang="es-MX" dirty="0" smtClean="0"/>
              <a:t>Valor decimal de 0010: 2</a:t>
            </a:r>
          </a:p>
          <a:p>
            <a:pPr marL="82296" indent="0" algn="just">
              <a:buNone/>
            </a:pPr>
            <a:r>
              <a:rPr lang="es-MX" dirty="0" smtClean="0"/>
              <a:t>Valor decimal de 1011: 11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78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cap="small" dirty="0"/>
              <a:t>2.14 Obtención de una cadena con la representación Hexadecimal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s-MX" dirty="0" smtClean="0"/>
              <a:t>-Se sustituyen los valores mayores a 9 por su respectiva representación hexadecimal. </a:t>
            </a:r>
          </a:p>
          <a:p>
            <a:pPr marL="82296" indent="0">
              <a:buNone/>
            </a:pPr>
            <a:endParaRPr lang="es-MX" dirty="0"/>
          </a:p>
          <a:p>
            <a:pPr marL="82296" indent="0">
              <a:buNone/>
            </a:pPr>
            <a:r>
              <a:rPr lang="es-MX" dirty="0" smtClean="0"/>
              <a:t>Convirtiendo 211 en Hexadecimal: 2BH</a:t>
            </a:r>
          </a:p>
          <a:p>
            <a:pPr marL="82296" indent="0">
              <a:buNone/>
            </a:pPr>
            <a:endParaRPr lang="es-MX" dirty="0"/>
          </a:p>
          <a:p>
            <a:pPr marL="82296" indent="0">
              <a:buNone/>
            </a:pPr>
            <a:r>
              <a:rPr lang="es-MX" dirty="0" smtClean="0"/>
              <a:t>*Nota: La H representa la base hexadecimal.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1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cap="small" dirty="0" smtClean="0"/>
              <a:t>2.15 Captura y almacenamiento de datos numéricos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MX" dirty="0" smtClean="0"/>
              <a:t>*Nos permite la opción de meter o introducir algún número en un programa deseado. </a:t>
            </a:r>
          </a:p>
          <a:p>
            <a:pPr marL="82296" indent="0" algn="just">
              <a:buNone/>
            </a:pPr>
            <a:endParaRPr lang="es-MX" dirty="0"/>
          </a:p>
          <a:p>
            <a:pPr marL="82296" indent="0" algn="just">
              <a:buNone/>
            </a:pPr>
            <a:r>
              <a:rPr lang="es-MX" dirty="0" smtClean="0"/>
              <a:t>*Para la introducción de datos, es necesario la iteración a través de un dispositivo (teclado, ratón, monitor, </a:t>
            </a:r>
            <a:r>
              <a:rPr lang="es-MX" dirty="0" err="1" smtClean="0"/>
              <a:t>etc</a:t>
            </a:r>
            <a:r>
              <a:rPr lang="es-MX" dirty="0" smtClean="0"/>
              <a:t>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05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cap="small" dirty="0"/>
              <a:t>2.15 Captura y almacenamiento de datos numéricos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s-MX" dirty="0" smtClean="0"/>
              <a:t>*Casi todas las instrucciones de carga y almacenamiento operan solo sobre datos alineados. </a:t>
            </a:r>
          </a:p>
          <a:p>
            <a:pPr marL="82296" indent="0" algn="just">
              <a:buNone/>
            </a:pPr>
            <a:endParaRPr lang="es-MX" dirty="0"/>
          </a:p>
          <a:p>
            <a:pPr marL="82296" indent="0" algn="just">
              <a:buNone/>
            </a:pPr>
            <a:r>
              <a:rPr lang="es-MX" dirty="0" smtClean="0"/>
              <a:t>*Las instrucciones para alinear datos o alineados son: </a:t>
            </a:r>
            <a:r>
              <a:rPr lang="es-MX" dirty="0" err="1" smtClean="0"/>
              <a:t>lwl</a:t>
            </a:r>
            <a:r>
              <a:rPr lang="es-MX" dirty="0" smtClean="0"/>
              <a:t>, </a:t>
            </a:r>
            <a:r>
              <a:rPr lang="es-MX" dirty="0" err="1" smtClean="0"/>
              <a:t>lwr</a:t>
            </a:r>
            <a:r>
              <a:rPr lang="es-MX" dirty="0" smtClean="0"/>
              <a:t>, </a:t>
            </a:r>
            <a:r>
              <a:rPr lang="es-MX" dirty="0" err="1" smtClean="0"/>
              <a:t>swl</a:t>
            </a:r>
            <a:r>
              <a:rPr lang="es-MX" dirty="0" smtClean="0"/>
              <a:t> y </a:t>
            </a:r>
            <a:r>
              <a:rPr lang="es-MX" dirty="0" err="1" smtClean="0"/>
              <a:t>swr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950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cap="small" dirty="0"/>
              <a:t>2.15 Captura y almacenamiento de datos numéricos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s-MX" dirty="0" smtClean="0"/>
              <a:t>*Ensamblador permite definir elementos para datos de diferentes longitudes de acuerdo con un conjunto de directivas específicas. </a:t>
            </a:r>
          </a:p>
          <a:p>
            <a:pPr marL="82296" indent="0" algn="just">
              <a:buNone/>
            </a:pPr>
            <a:endParaRPr lang="es-MX" dirty="0"/>
          </a:p>
          <a:p>
            <a:pPr marL="82296" indent="0" algn="just">
              <a:buNone/>
            </a:pP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3" t="48208" r="41303" b="48265"/>
          <a:stretch/>
        </p:blipFill>
        <p:spPr bwMode="auto">
          <a:xfrm>
            <a:off x="251520" y="4090392"/>
            <a:ext cx="8640232" cy="576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18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cap="small" dirty="0"/>
              <a:t>2.15 Captura y almacenamiento de datos numéricos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s-MX" dirty="0" smtClean="0"/>
              <a:t>*Donde </a:t>
            </a:r>
            <a:r>
              <a:rPr lang="es-MX" dirty="0" err="1" smtClean="0"/>
              <a:t>dn</a:t>
            </a:r>
            <a:r>
              <a:rPr lang="es-MX" dirty="0" smtClean="0"/>
              <a:t> es una de las directivas siguientes: </a:t>
            </a:r>
          </a:p>
          <a:p>
            <a:pPr marL="82296" indent="0">
              <a:buNone/>
            </a:pP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41712"/>
            <a:ext cx="7195021" cy="249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01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cap="small" dirty="0"/>
              <a:t>2.15 Captura y almacenamiento de datos numéricos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s-MX" dirty="0" smtClean="0"/>
              <a:t>*Las constantes numéricas se usan para definir valores aritméticos y direcciones de memoria. </a:t>
            </a:r>
          </a:p>
          <a:p>
            <a:pPr marL="82296" indent="0" algn="just">
              <a:buNone/>
            </a:pPr>
            <a:endParaRPr lang="es-MX" dirty="0"/>
          </a:p>
          <a:p>
            <a:pPr marL="82296" indent="0" algn="just">
              <a:buNone/>
            </a:pPr>
            <a:r>
              <a:rPr lang="es-MX" dirty="0" smtClean="0"/>
              <a:t>*Las constantes numéricas no llevan comillas y van seguidas de un indicador de la base utilizada.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9378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1032</TotalTime>
  <Words>339</Words>
  <Application>Microsoft Office PowerPoint</Application>
  <PresentationFormat>Presentación en pantalla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Solsticio</vt:lpstr>
      <vt:lpstr>Instituto Tecnológico Superior De Jerez  6to Semestre Ingeniería en Sistemas Computacionales  LENGUAJES DE INTERFAZ  Actividad: Taller «Tema 2.14 y 2.15»  Docente: I.S.C. Jesús Aranda Gamboa Alumna: Pritschella Berenice Flores Estrada Correo Electrónico: prits99@hotmail.com   No. Control: S17070169  Jerez De García Salinas, Zac. 06/03/2020 </vt:lpstr>
      <vt:lpstr>2.14 Obtención de una cadena con la representación Hexadecimal</vt:lpstr>
      <vt:lpstr>2.14 Obtención de una cadena con la representación Hexadecimal</vt:lpstr>
      <vt:lpstr>2.14 Obtención de una cadena con la representación Hexadecimal</vt:lpstr>
      <vt:lpstr>2.15 Captura y almacenamiento de datos numéricos</vt:lpstr>
      <vt:lpstr>2.15 Captura y almacenamiento de datos numéricos</vt:lpstr>
      <vt:lpstr>2.15 Captura y almacenamiento de datos numéricos</vt:lpstr>
      <vt:lpstr>2.15 Captura y almacenamiento de datos numéricos</vt:lpstr>
      <vt:lpstr>2.15 Captura y almacenamiento de datos numéricos</vt:lpstr>
      <vt:lpstr>2.15 Captura y almacenamiento de datos numéricos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Tecnológico Superior De Jerez  6to Semestre Ingeniería en Sistemas Computacionales  LENGUAJES DE INTERFAZ  Actividad: Taller «Tema 2.14 y 2.15»  Docente: I.S.C. Jesús Aranda Gamboa Alumna: Pritschella Berenice Flores Estrada Correo Electrónico: prits99@hotmail.com   No. Control: S17070169  Jerez De García Salinas, Zac. 03/03/2020</dc:title>
  <dc:creator>acer</dc:creator>
  <cp:lastModifiedBy>acer</cp:lastModifiedBy>
  <cp:revision>9</cp:revision>
  <dcterms:created xsi:type="dcterms:W3CDTF">2020-03-03T00:16:37Z</dcterms:created>
  <dcterms:modified xsi:type="dcterms:W3CDTF">2020-03-06T14:04:56Z</dcterms:modified>
</cp:coreProperties>
</file>