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50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7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91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623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328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66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689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886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28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22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09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56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10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33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53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8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A0D617-FCB6-4140-83B0-B01983F94335}" type="datetimeFigureOut">
              <a:rPr lang="es-MX" smtClean="0"/>
              <a:t>26/02/2020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6E190A-1D92-4D22-B6FA-F32C81E1F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94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AF14942-4A9E-41EC-A9A3-E52FBD2C7E4B}"/>
              </a:ext>
            </a:extLst>
          </p:cNvPr>
          <p:cNvSpPr txBox="1"/>
          <p:nvPr/>
        </p:nvSpPr>
        <p:spPr>
          <a:xfrm>
            <a:off x="993913" y="628861"/>
            <a:ext cx="10204174" cy="594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INSTITUTO TECNOLÓGICO SUPERIOR DE JEREZ</a:t>
            </a:r>
            <a:endParaRPr lang="es-MX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Jerez de García Salinas </a:t>
            </a:r>
            <a:endParaRPr lang="es-MX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27 de febrero del 2020</a:t>
            </a:r>
            <a:endParaRPr lang="es-MX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“Ingeniería en Sistemas Computacionales”</a:t>
            </a:r>
            <a:endParaRPr lang="es-MX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 Materia: Lenguajes de Interfaz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s-MX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Sexto Semestre</a:t>
            </a:r>
            <a:endParaRPr lang="es-MX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Abraham Ríos Rivera – S17070170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s-MX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s-MX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Docente: I.S.C Jesús Aranda Gamboa</a:t>
            </a:r>
            <a:endParaRPr lang="es-MX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1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777334-26F7-4F8A-879C-38B1ED89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6" y="159026"/>
            <a:ext cx="2968487" cy="29684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87BAC46-E546-4DB4-925F-07B057BCC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99" y="81168"/>
            <a:ext cx="3124201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2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2084E-3876-420A-9F71-3CCF71E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Manipulación de la pila</a:t>
            </a:r>
            <a:endParaRPr lang="es-MX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FD1D4-7934-45E5-BA56-98015E8166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2800" cap="none" dirty="0"/>
              <a:t>La pila es un grupo de localidades de memoria que se reservan para contar con un espacio de almacenamiento temporal cuando el programa se está ejecutando.</a:t>
            </a:r>
          </a:p>
          <a:p>
            <a:r>
              <a:rPr lang="es-ES" sz="2800" cap="none" dirty="0"/>
              <a:t> LIFO (</a:t>
            </a:r>
            <a:r>
              <a:rPr lang="es-ES" sz="2800" cap="none" dirty="0" err="1"/>
              <a:t>last</a:t>
            </a:r>
            <a:r>
              <a:rPr lang="es-ES" sz="2800" cap="none" dirty="0"/>
              <a:t> in </a:t>
            </a:r>
            <a:r>
              <a:rPr lang="es-ES" sz="2800" cap="none" dirty="0" err="1"/>
              <a:t>first</a:t>
            </a:r>
            <a:r>
              <a:rPr lang="es-ES" sz="2800" cap="none" dirty="0"/>
              <a:t> </a:t>
            </a:r>
            <a:r>
              <a:rPr lang="es-ES" sz="2800" cap="none" dirty="0" err="1"/>
              <a:t>out</a:t>
            </a:r>
            <a:r>
              <a:rPr lang="es-ES" sz="2800" cap="none" dirty="0"/>
              <a:t>, ultimo en entrar, primero en salir).</a:t>
            </a:r>
            <a:endParaRPr lang="es-MX" sz="2800" cap="none" dirty="0"/>
          </a:p>
        </p:txBody>
      </p:sp>
    </p:spTree>
    <p:extLst>
      <p:ext uri="{BB962C8B-B14F-4D97-AF65-F5344CB8AC3E}">
        <p14:creationId xmlns:p14="http://schemas.microsoft.com/office/powerpoint/2010/main" val="60632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DF3D0-8FC7-4785-8FEB-120FA2F0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1500"/>
          </a:xfrm>
        </p:spPr>
        <p:txBody>
          <a:bodyPr/>
          <a:lstStyle/>
          <a:p>
            <a:r>
              <a:rPr lang="es-ES" sz="3200" dirty="0"/>
              <a:t>Instrucciones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5B64C-5E03-409B-873A-5BF8183BBC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0018"/>
            <a:ext cx="10363826" cy="4399721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s-ES" sz="2800" b="1" dirty="0" err="1"/>
              <a:t>Push</a:t>
            </a:r>
            <a:r>
              <a:rPr lang="es-ES" sz="2800" b="1" dirty="0"/>
              <a:t>:</a:t>
            </a:r>
            <a:endParaRPr lang="es-ES" sz="2800" dirty="0"/>
          </a:p>
          <a:p>
            <a:pPr marL="0" indent="0" fontAlgn="base">
              <a:buNone/>
            </a:pPr>
            <a:r>
              <a:rPr lang="es-ES" sz="2800" cap="none" dirty="0"/>
              <a:t>Esta instrucción permite almacenar el contenido del operando dentro de la última posición de la pila.</a:t>
            </a:r>
          </a:p>
          <a:p>
            <a:pPr fontAlgn="base"/>
            <a:r>
              <a:rPr lang="es-ES" sz="2800" b="1" dirty="0"/>
              <a:t>Pop:</a:t>
            </a:r>
            <a:endParaRPr lang="es-ES" sz="2800" dirty="0"/>
          </a:p>
          <a:p>
            <a:pPr marL="0" indent="0" fontAlgn="base">
              <a:buNone/>
            </a:pPr>
            <a:r>
              <a:rPr lang="es-ES" sz="2800" cap="none" dirty="0"/>
              <a:t>Esta instrucción toma el último dato almacenado en la pila y lo carga.</a:t>
            </a:r>
          </a:p>
          <a:p>
            <a:pPr marL="0" indent="0" fontAlgn="base">
              <a:buNone/>
            </a:pPr>
            <a:endParaRPr lang="es-ES" sz="2800" cap="none" dirty="0"/>
          </a:p>
          <a:p>
            <a:pPr fontAlgn="base"/>
            <a:r>
              <a:rPr lang="es-ES" sz="2800" b="1" cap="none" dirty="0"/>
              <a:t>POPF</a:t>
            </a:r>
          </a:p>
          <a:p>
            <a:pPr fontAlgn="base"/>
            <a:r>
              <a:rPr lang="es-ES" sz="2800" b="1" cap="none" dirty="0"/>
              <a:t>PUSHF</a:t>
            </a:r>
          </a:p>
          <a:p>
            <a:pPr marL="0" indent="0" fontAlgn="base">
              <a:buNone/>
            </a:pPr>
            <a:endParaRPr lang="es-ES" sz="2800" cap="none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123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029E6-9864-4BF9-9555-E57F9474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obtención de cadena con representación decimal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187151-A28B-4372-9B77-365D75B1B1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modo, los datos son proporcionados directamente como parte de la instrucción.</a:t>
            </a:r>
          </a:p>
          <a:p>
            <a:endParaRPr lang="es-ES" dirty="0"/>
          </a:p>
          <a:p>
            <a:r>
              <a:rPr lang="es-ES" dirty="0"/>
              <a:t>Ejemplo: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cap="none" dirty="0"/>
              <a:t>MOV AX,34h  ;coloca en AX el número 34h hexadecimal </a:t>
            </a:r>
          </a:p>
          <a:p>
            <a:pPr marL="0" indent="0">
              <a:buNone/>
            </a:pPr>
            <a:r>
              <a:rPr lang="es-ES" cap="none" dirty="0"/>
              <a:t>MOV CX,10   ;coloca en CX el número 10 en decimal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199268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3B955-8D6D-4114-B3BA-8380E20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54299-8A63-4494-B5C1-15461B6B6D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723585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220</TotalTime>
  <Words>179</Words>
  <Application>Microsoft Office PowerPoint</Application>
  <PresentationFormat>Panorámica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Gota</vt:lpstr>
      <vt:lpstr>Presentación de PowerPoint</vt:lpstr>
      <vt:lpstr>Manipulación de la pila</vt:lpstr>
      <vt:lpstr>Instrucciones</vt:lpstr>
      <vt:lpstr>obtención de cadena con representación decimal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</dc:creator>
  <cp:lastModifiedBy>Abraham</cp:lastModifiedBy>
  <cp:revision>9</cp:revision>
  <dcterms:created xsi:type="dcterms:W3CDTF">2020-02-27T00:03:54Z</dcterms:created>
  <dcterms:modified xsi:type="dcterms:W3CDTF">2020-02-27T03:44:36Z</dcterms:modified>
</cp:coreProperties>
</file>