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A98-3CC0-4B39-8049-21B5CAF25E44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C09A-E6DD-4412-9EFD-768D157259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0639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A98-3CC0-4B39-8049-21B5CAF25E44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C09A-E6DD-4412-9EFD-768D157259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2493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A98-3CC0-4B39-8049-21B5CAF25E44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C09A-E6DD-4412-9EFD-768D15725940}" type="slidenum">
              <a:rPr lang="es-419" smtClean="0"/>
              <a:t>‹Nº›</a:t>
            </a:fld>
            <a:endParaRPr lang="es-419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852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A98-3CC0-4B39-8049-21B5CAF25E44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C09A-E6DD-4412-9EFD-768D157259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3664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A98-3CC0-4B39-8049-21B5CAF25E44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C09A-E6DD-4412-9EFD-768D15725940}" type="slidenum">
              <a:rPr lang="es-419" smtClean="0"/>
              <a:t>‹Nº›</a:t>
            </a:fld>
            <a:endParaRPr lang="es-419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98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A98-3CC0-4B39-8049-21B5CAF25E44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C09A-E6DD-4412-9EFD-768D157259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83881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A98-3CC0-4B39-8049-21B5CAF25E44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C09A-E6DD-4412-9EFD-768D157259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24568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A98-3CC0-4B39-8049-21B5CAF25E44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C09A-E6DD-4412-9EFD-768D157259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728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A98-3CC0-4B39-8049-21B5CAF25E44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C09A-E6DD-4412-9EFD-768D157259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8816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A98-3CC0-4B39-8049-21B5CAF25E44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C09A-E6DD-4412-9EFD-768D157259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0303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A98-3CC0-4B39-8049-21B5CAF25E44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C09A-E6DD-4412-9EFD-768D157259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5148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A98-3CC0-4B39-8049-21B5CAF25E44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C09A-E6DD-4412-9EFD-768D157259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211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A98-3CC0-4B39-8049-21B5CAF25E44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C09A-E6DD-4412-9EFD-768D157259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9538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A98-3CC0-4B39-8049-21B5CAF25E44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C09A-E6DD-4412-9EFD-768D157259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292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A98-3CC0-4B39-8049-21B5CAF25E44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C09A-E6DD-4412-9EFD-768D157259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807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A98-3CC0-4B39-8049-21B5CAF25E44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C09A-E6DD-4412-9EFD-768D157259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7302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F9A98-3CC0-4B39-8049-21B5CAF25E44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0FC09A-E6DD-4412-9EFD-768D1572594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9890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lanosvaldo88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lenguajesdeinterfazitsncg.blogspot.com/2015/05/operaciones-basicas-sobre-archivos-de.html" TargetMode="External"/><Relationship Id="rId3" Type="http://schemas.openxmlformats.org/officeDocument/2006/relationships/hyperlink" Target="http://itpn.mx/recursosisc/6semestre/lenguajesdeinterfaz/Unidad%20II.pdf" TargetMode="External"/><Relationship Id="rId7" Type="http://schemas.openxmlformats.org/officeDocument/2006/relationships/hyperlink" Target="https://ittlenguajesdeinterfaz.wordpress.com/2-17-operaciones-basicas-sobre-archivos/" TargetMode="External"/><Relationship Id="rId2" Type="http://schemas.openxmlformats.org/officeDocument/2006/relationships/hyperlink" Target="https://www.buenastareas.com/ensayos/2-16-Operaciones-Basicas-Sobre-Archivos/76051876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rking95.wixsite.com/isc6semestre/single-post/2016/04/20/MACRO-LENGUAJE-ENSAMBLADOR-ASM-Y-PROCEDIMIENTOS-EN-ENSAMBLADOR" TargetMode="External"/><Relationship Id="rId5" Type="http://schemas.openxmlformats.org/officeDocument/2006/relationships/hyperlink" Target="https://www.academia.edu/6462777/Conceptos_B%C3%A1sicos_de_Lenguaje_Ensamblador_8086" TargetMode="External"/><Relationship Id="rId4" Type="http://schemas.openxmlformats.org/officeDocument/2006/relationships/hyperlink" Target="http://miensamblador.blogspot.com/2013/07/manejo-de-archivos.html" TargetMode="External"/><Relationship Id="rId9" Type="http://schemas.openxmlformats.org/officeDocument/2006/relationships/hyperlink" Target="https://vdocuments.mx/unidad-2-lenguaje-de-interfaz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n 1" descr="La imagen puede contener: texto">
            <a:extLst>
              <a:ext uri="{FF2B5EF4-FFF2-40B4-BE49-F238E27FC236}">
                <a16:creationId xmlns:a16="http://schemas.microsoft.com/office/drawing/2014/main" id="{B646233B-C54C-4BD1-B0D0-2FCF3033F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365" y="1754018"/>
            <a:ext cx="17240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n 4">
            <a:extLst>
              <a:ext uri="{FF2B5EF4-FFF2-40B4-BE49-F238E27FC236}">
                <a16:creationId xmlns:a16="http://schemas.microsoft.com/office/drawing/2014/main" id="{E670DB47-6AEE-474C-BD7C-E6A5FDA26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64" y="1922293"/>
            <a:ext cx="1373188" cy="15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16E281-EC81-498E-B126-68ACC899E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16" y="13582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41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F90F4-39A8-4FCE-BADC-6714F2011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1942"/>
            <a:ext cx="12192000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62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62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62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62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62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62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62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62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62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r>
              <a:rPr kumimoji="0" lang="es-MX" altLang="es-419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INSTITUTO TECNOLÓGICO SUPERIOR DE JEREZ</a:t>
            </a:r>
            <a:endParaRPr kumimoji="0" lang="es-MX" altLang="es-419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r>
              <a:rPr kumimoji="0" lang="es-MX" altLang="es-419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6to Semestre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endParaRPr kumimoji="0" lang="es-MX" altLang="es-419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r>
              <a:rPr kumimoji="0" lang="es-MX" altLang="es-419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Ingeniería en Sistemas Computacionales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endParaRPr kumimoji="0" lang="es-MX" altLang="es-419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r>
              <a:rPr kumimoji="0" lang="es-MX" altLang="es-419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LENGUAJES DE INTERFAZ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endParaRPr kumimoji="0" lang="es-MX" altLang="es-419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es-MX" altLang="es-419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Actividad: exposición “</a:t>
            </a:r>
            <a:r>
              <a:rPr lang="es-MX" altLang="es-419" sz="2800" dirty="0">
                <a:ea typeface="Calibri" panose="020F0502020204030204" pitchFamily="34" charset="0"/>
                <a:cs typeface="Arial" panose="020B0604020202020204" pitchFamily="34" charset="0"/>
              </a:rPr>
              <a:t>Operaciones básicas </a:t>
            </a:r>
          </a:p>
          <a:p>
            <a:pPr lvl="0" algn="ctr"/>
            <a:r>
              <a:rPr lang="es-MX" altLang="es-419" sz="2800" dirty="0">
                <a:ea typeface="Calibri" panose="020F0502020204030204" pitchFamily="34" charset="0"/>
                <a:cs typeface="Arial" panose="020B0604020202020204" pitchFamily="34" charset="0"/>
              </a:rPr>
              <a:t>sobre archivos de disco</a:t>
            </a:r>
            <a:r>
              <a:rPr kumimoji="0" lang="es-MX" altLang="es-419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endParaRPr kumimoji="0" lang="es-MX" altLang="es-419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r>
              <a:rPr kumimoji="0" lang="es-MX" altLang="es-419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Docente: I.S.C </a:t>
            </a:r>
            <a:r>
              <a:rPr kumimoji="0" lang="es-MX" altLang="es-419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Jesus</a:t>
            </a:r>
            <a:r>
              <a:rPr kumimoji="0" lang="es-MX" altLang="es-419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Aranda Gamboa</a:t>
            </a:r>
            <a:endParaRPr kumimoji="0" lang="es-MX" altLang="es-419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r>
              <a:rPr kumimoji="0" lang="es-MX" altLang="es-419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Alumno: Alan Osvaldo Guzmán Caldera</a:t>
            </a:r>
            <a:endParaRPr kumimoji="0" lang="es-MX" altLang="es-419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r>
              <a:rPr kumimoji="0" lang="es-MX" altLang="es-419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Correo Electrónico: </a:t>
            </a:r>
            <a:r>
              <a:rPr kumimoji="0" lang="es-MX" altLang="es-419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alanosvaldo88@gmail.com</a:t>
            </a:r>
            <a:r>
              <a:rPr kumimoji="0" lang="es-MX" altLang="es-419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s-MX" altLang="es-419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r>
              <a:rPr kumimoji="0" lang="es-MX" altLang="es-419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No. Control: S17070164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endParaRPr kumimoji="0" lang="es-MX" altLang="es-419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r>
              <a:rPr kumimoji="0" lang="es-MX" altLang="es-419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Jerez De García Salinas, Zac.</a:t>
            </a:r>
            <a:endParaRPr kumimoji="0" lang="es-MX" altLang="es-419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62175" algn="l"/>
              </a:tabLst>
            </a:pPr>
            <a:r>
              <a:rPr kumimoji="0" lang="es-MX" altLang="es-419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12/03/2020</a:t>
            </a:r>
            <a:endParaRPr kumimoji="0" lang="es-MX" altLang="es-419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21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D9FB6-2E53-4973-AE91-CA0C3452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419" dirty="0"/>
            </a:br>
            <a:r>
              <a:rPr lang="es-419" dirty="0"/>
              <a:t>Operaciones básicas sobre archivos de disco</a:t>
            </a:r>
            <a:br>
              <a:rPr lang="es-419" dirty="0"/>
            </a:b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D2C800-373D-43F2-902E-337DF2A6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419" sz="2000" dirty="0"/>
              <a:t>Básicamente es la interacción con al información ya sea con el sistema u alguna cadena en especifico, así como ubicaciones de archivos, etc.</a:t>
            </a:r>
          </a:p>
          <a:p>
            <a:endParaRPr lang="es-419" sz="2000" dirty="0"/>
          </a:p>
          <a:p>
            <a:r>
              <a:rPr lang="es-MX" sz="2000" dirty="0"/>
              <a:t>Servicios de la interrupción </a:t>
            </a:r>
            <a:r>
              <a:rPr lang="es-MX" sz="2000" b="1" dirty="0"/>
              <a:t>16h</a:t>
            </a:r>
            <a:r>
              <a:rPr lang="es-MX" sz="2000" dirty="0"/>
              <a:t> para manejo del teclado. </a:t>
            </a:r>
          </a:p>
          <a:p>
            <a:r>
              <a:rPr lang="es-MX" sz="2000" dirty="0"/>
              <a:t>Función </a:t>
            </a:r>
            <a:r>
              <a:rPr lang="es-MX" sz="2000" b="1" dirty="0"/>
              <a:t>00h. </a:t>
            </a:r>
            <a:r>
              <a:rPr lang="es-MX" sz="2000" dirty="0"/>
              <a:t>Lee un carácter. Esta función maneja las teclas del teclado de 83 teclas, pero no acepta entrada de las teclas adicionales en el teclado ampliado de 101 teclas. </a:t>
            </a:r>
          </a:p>
          <a:p>
            <a:r>
              <a:rPr lang="es-MX" sz="2000" dirty="0"/>
              <a:t>Función </a:t>
            </a:r>
            <a:r>
              <a:rPr lang="es-MX" sz="2000" b="1" dirty="0"/>
              <a:t>01h. </a:t>
            </a:r>
            <a:r>
              <a:rPr lang="es-MX" sz="2000" dirty="0"/>
              <a:t>Determina si un carácter esta presente. </a:t>
            </a:r>
          </a:p>
          <a:p>
            <a:r>
              <a:rPr lang="es-MX" sz="2000" dirty="0"/>
              <a:t>Función </a:t>
            </a:r>
            <a:r>
              <a:rPr lang="es-MX" sz="2000" b="1" dirty="0"/>
              <a:t>02h. </a:t>
            </a:r>
            <a:r>
              <a:rPr lang="es-MX" sz="2000" dirty="0"/>
              <a:t>Regresa el estado actual de las teclas shift. </a:t>
            </a:r>
          </a:p>
          <a:p>
            <a:r>
              <a:rPr lang="es-MX" sz="2000" dirty="0"/>
              <a:t>Función </a:t>
            </a:r>
            <a:r>
              <a:rPr lang="es-MX" sz="2000" b="1" dirty="0"/>
              <a:t>10h. </a:t>
            </a:r>
            <a:r>
              <a:rPr lang="es-MX" sz="2000" dirty="0"/>
              <a:t>Lectura de un carácter del teclado. </a:t>
            </a:r>
          </a:p>
          <a:p>
            <a:r>
              <a:rPr lang="es-MX" sz="2000" dirty="0"/>
              <a:t>Función </a:t>
            </a:r>
            <a:r>
              <a:rPr lang="es-MX" sz="2000" b="1" dirty="0"/>
              <a:t>11h. </a:t>
            </a:r>
            <a:r>
              <a:rPr lang="es-MX" sz="2000" dirty="0"/>
              <a:t>Determina si esta presente un carácter.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193211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B1536-9776-41EE-9CE3-66BCA79B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9274002" cy="1320800"/>
          </a:xfrm>
        </p:spPr>
        <p:txBody>
          <a:bodyPr/>
          <a:lstStyle/>
          <a:p>
            <a:r>
              <a:rPr lang="es-MX" b="1" dirty="0"/>
              <a:t>Instrucciones de manipulación de cadenas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0B32F-86FD-4322-A15C-87E71D0B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800" b="1" dirty="0"/>
              <a:t>MOVS. </a:t>
            </a:r>
            <a:r>
              <a:rPr lang="es-MX" sz="1800" dirty="0"/>
              <a:t>Mueve un byte, palabra o palabra doble desde una localidad en memoria direccionada por SI a otra localidad direccionada por DI.</a:t>
            </a:r>
          </a:p>
          <a:p>
            <a:r>
              <a:rPr lang="es-MX" sz="1800" b="1" dirty="0"/>
              <a:t>LODS. </a:t>
            </a:r>
            <a:r>
              <a:rPr lang="es-MX" sz="1800" dirty="0"/>
              <a:t>Carga desde una localidad de memoria direccionada por SI un byte en AL, una palabra en AX o una palabra doble en EAX.</a:t>
            </a:r>
          </a:p>
          <a:p>
            <a:r>
              <a:rPr lang="es-MX" sz="1800" b="1" dirty="0"/>
              <a:t>STOS. </a:t>
            </a:r>
            <a:r>
              <a:rPr lang="es-MX" sz="1800" dirty="0"/>
              <a:t>Almacena el contenido de los registros AL, AX, o EAX en la memoria direccionada por SI.</a:t>
            </a:r>
          </a:p>
          <a:p>
            <a:r>
              <a:rPr lang="es-MX" sz="1800" b="1" dirty="0"/>
              <a:t>CMPS</a:t>
            </a:r>
            <a:r>
              <a:rPr lang="es-MX" sz="1800" dirty="0"/>
              <a:t>. Compara localidades de memoria de un byte, palabra o palabra doble direccionadas por SI, DI.</a:t>
            </a:r>
          </a:p>
          <a:p>
            <a:r>
              <a:rPr lang="es-MX" sz="1800" b="1" dirty="0"/>
              <a:t>SCAS. </a:t>
            </a:r>
            <a:r>
              <a:rPr lang="es-MX" sz="1800" dirty="0"/>
              <a:t>Compara el contenido de AL, AX o EAX con el contenido de una localidad de memoria direccionada por SI.</a:t>
            </a:r>
            <a:endParaRPr lang="es-419" sz="1800" dirty="0"/>
          </a:p>
        </p:txBody>
      </p:sp>
    </p:spTree>
    <p:extLst>
      <p:ext uri="{BB962C8B-B14F-4D97-AF65-F5344CB8AC3E}">
        <p14:creationId xmlns:p14="http://schemas.microsoft.com/office/powerpoint/2010/main" val="95984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5ECC3-0DD1-43A8-8FB1-8435AEB9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Operaciones básicas sobre archivos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7B7F89-ED30-46A8-A8F1-09B30159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1800" dirty="0"/>
              <a:t>Hay dos maneras para operar los archivos en lenguaje ensamblador.</a:t>
            </a:r>
          </a:p>
          <a:p>
            <a:r>
              <a:rPr lang="es-MX" sz="1800" b="1" dirty="0"/>
              <a:t>FCB: FILE CONTROL BLOCK.</a:t>
            </a:r>
            <a:r>
              <a:rPr lang="es-MX" sz="1800" dirty="0"/>
              <a:t> Bloque se control de archivo</a:t>
            </a:r>
          </a:p>
          <a:p>
            <a:r>
              <a:rPr lang="es-MX" sz="1800" b="1" dirty="0"/>
              <a:t>Ventajas:</a:t>
            </a:r>
          </a:p>
          <a:p>
            <a:r>
              <a:rPr lang="es-MX" sz="1800" dirty="0"/>
              <a:t>Permite tener número ilimitados de archivos abiertos.</a:t>
            </a:r>
          </a:p>
          <a:p>
            <a:r>
              <a:rPr lang="es-MX" sz="1800" dirty="0"/>
              <a:t>Se usan para crear volumen en los dispositivos de almacenamiento.</a:t>
            </a:r>
          </a:p>
          <a:p>
            <a:r>
              <a:rPr lang="es-MX" sz="1800" b="1" dirty="0"/>
              <a:t>METODOLOGIA HANDLES </a:t>
            </a:r>
            <a:r>
              <a:rPr lang="es-MX" sz="1800" dirty="0"/>
              <a:t>o </a:t>
            </a:r>
            <a:r>
              <a:rPr lang="es-MX" sz="1800" b="1" dirty="0"/>
              <a:t>Canales de comunicación</a:t>
            </a:r>
            <a:r>
              <a:rPr lang="es-MX" sz="1800" dirty="0"/>
              <a:t>.</a:t>
            </a:r>
          </a:p>
          <a:p>
            <a:r>
              <a:rPr lang="es-MX" sz="1800" b="1" dirty="0"/>
              <a:t>Ventajas:</a:t>
            </a:r>
          </a:p>
          <a:p>
            <a:r>
              <a:rPr lang="es-MX" sz="1800" dirty="0"/>
              <a:t>Simplicidad para manejar errores. Funciones de </a:t>
            </a:r>
            <a:r>
              <a:rPr lang="es-MX" sz="1800" dirty="0" err="1"/>
              <a:t>Handle</a:t>
            </a:r>
            <a:r>
              <a:rPr lang="es-MX" sz="1800" dirty="0"/>
              <a:t> pueden permanecer en las versiones actuales del S.O</a:t>
            </a:r>
          </a:p>
          <a:p>
            <a:r>
              <a:rPr lang="es-MX" sz="1800" dirty="0"/>
              <a:t>Toman ventaja de la estructura de directorio del SO</a:t>
            </a:r>
          </a:p>
          <a:p>
            <a:r>
              <a:rPr lang="es-MX" sz="1800" dirty="0"/>
              <a:t>Permiten al programador centrarse en la programación pura sin ocuparse de tantos detalles.</a:t>
            </a:r>
            <a:endParaRPr lang="es-419" sz="1800" dirty="0"/>
          </a:p>
        </p:txBody>
      </p:sp>
    </p:spTree>
    <p:extLst>
      <p:ext uri="{BB962C8B-B14F-4D97-AF65-F5344CB8AC3E}">
        <p14:creationId xmlns:p14="http://schemas.microsoft.com/office/powerpoint/2010/main" val="285349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80552-2273-4573-8A79-F067CF44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Manejo de archivos con FCB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7090A8-F227-421B-964B-863ED861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MX" dirty="0"/>
              <a:t>utiliza el servicio 0FH de la instrucción 21h para abrir un archivo.</a:t>
            </a:r>
          </a:p>
          <a:p>
            <a:pPr fontAlgn="base"/>
            <a:r>
              <a:rPr lang="es-MX" dirty="0"/>
              <a:t>Ejemplo:</a:t>
            </a:r>
          </a:p>
          <a:p>
            <a:pPr fontAlgn="base"/>
            <a:r>
              <a:rPr lang="es-MX" dirty="0" err="1"/>
              <a:t>mov</a:t>
            </a:r>
            <a:r>
              <a:rPr lang="es-MX" dirty="0"/>
              <a:t> ah, 0FH                      →           Servicio para abrir un archivo.</a:t>
            </a:r>
          </a:p>
          <a:p>
            <a:pPr fontAlgn="base"/>
            <a:r>
              <a:rPr lang="es-MX" dirty="0" err="1"/>
              <a:t>mov</a:t>
            </a:r>
            <a:r>
              <a:rPr lang="es-MX" dirty="0"/>
              <a:t> </a:t>
            </a:r>
            <a:r>
              <a:rPr lang="es-MX" dirty="0" err="1"/>
              <a:t>dx</a:t>
            </a:r>
            <a:r>
              <a:rPr lang="es-MX" dirty="0"/>
              <a:t>, OFFSET Archivo  →       Se carga la dirección del archivo a </a:t>
            </a:r>
            <a:r>
              <a:rPr lang="es-MX" dirty="0" err="1"/>
              <a:t>dx</a:t>
            </a:r>
            <a:r>
              <a:rPr lang="es-MX" dirty="0"/>
              <a:t>, ‘Archivo’ es una variable que contiene la dirección del archivo al que se desea acceder.</a:t>
            </a:r>
          </a:p>
          <a:p>
            <a:pPr fontAlgn="base"/>
            <a:r>
              <a:rPr lang="es-MX" dirty="0" err="1"/>
              <a:t>Int</a:t>
            </a:r>
            <a:r>
              <a:rPr lang="es-MX" dirty="0"/>
              <a:t> 21h                                →          Se llama la interrupción 21h, la cual ejecutará el servicio 0FH.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232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2B847-FEBD-4ADD-9023-7412004A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Handles</a:t>
            </a:r>
            <a:r>
              <a:rPr lang="es-419" b="1" dirty="0"/>
              <a:t> o </a:t>
            </a:r>
            <a:r>
              <a:rPr lang="es-MX" b="1" dirty="0"/>
              <a:t>Canales de comunicación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4A28A-F569-4C33-8232-D685449E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MX" b="1" dirty="0"/>
              <a:t>3CH:</a:t>
            </a:r>
          </a:p>
          <a:p>
            <a:pPr fontAlgn="base"/>
            <a:r>
              <a:rPr lang="es-MX" dirty="0"/>
              <a:t>Crea un nuevo archivo.</a:t>
            </a:r>
          </a:p>
          <a:p>
            <a:pPr fontAlgn="base"/>
            <a:r>
              <a:rPr lang="es-MX" b="1" dirty="0"/>
              <a:t>40H:</a:t>
            </a:r>
          </a:p>
          <a:p>
            <a:pPr fontAlgn="base"/>
            <a:r>
              <a:rPr lang="es-MX" dirty="0"/>
              <a:t>Escribe sobre un archivo existente.</a:t>
            </a:r>
          </a:p>
          <a:p>
            <a:pPr fontAlgn="base"/>
            <a:r>
              <a:rPr lang="es-MX" b="1" dirty="0"/>
              <a:t>3EH:</a:t>
            </a:r>
          </a:p>
          <a:p>
            <a:pPr fontAlgn="base"/>
            <a:r>
              <a:rPr lang="es-MX" dirty="0"/>
              <a:t>Cierra un archivo que se encuentre abierto.</a:t>
            </a:r>
          </a:p>
          <a:p>
            <a:pPr fontAlgn="base"/>
            <a:r>
              <a:rPr lang="es-419" b="1" dirty="0"/>
              <a:t>41H</a:t>
            </a:r>
          </a:p>
          <a:p>
            <a:pPr fontAlgn="base"/>
            <a:r>
              <a:rPr lang="es-419" dirty="0"/>
              <a:t>Elimina un archivo.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819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2CB33-799B-4E37-8D03-2D39088E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514F66-7A7C-4F8E-A20F-5F968317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419" dirty="0">
                <a:hlinkClick r:id="rId2"/>
              </a:rPr>
              <a:t>https://www.buenastareas.com/ensayos/2-16-Operaciones-Basicas-Sobre-Archivos/76051876.html</a:t>
            </a:r>
            <a:endParaRPr lang="es-419" dirty="0"/>
          </a:p>
          <a:p>
            <a:r>
              <a:rPr lang="es-419" dirty="0">
                <a:hlinkClick r:id="rId3"/>
              </a:rPr>
              <a:t>http://itpn.mx/recursosisc/6semestre/lenguajesdeinterfaz/Unidad%20II.pdf</a:t>
            </a:r>
            <a:endParaRPr lang="es-419" dirty="0"/>
          </a:p>
          <a:p>
            <a:r>
              <a:rPr lang="es-419" dirty="0">
                <a:hlinkClick r:id="rId4"/>
              </a:rPr>
              <a:t>http://miensamblador.blogspot.com/2013/07/manejo-de-archivos.html</a:t>
            </a:r>
            <a:endParaRPr lang="es-419" dirty="0"/>
          </a:p>
          <a:p>
            <a:r>
              <a:rPr lang="es-419" dirty="0">
                <a:hlinkClick r:id="rId5"/>
              </a:rPr>
              <a:t>https://www.academia.edu/6462777/Conceptos_B%C3%A1sicos_de_Lenguaje_Ensamblador_8086</a:t>
            </a:r>
            <a:endParaRPr lang="es-419" dirty="0"/>
          </a:p>
          <a:p>
            <a:r>
              <a:rPr lang="es-419" dirty="0">
                <a:hlinkClick r:id="rId6"/>
              </a:rPr>
              <a:t>https://jrking95.wixsite.com/isc6semestre/single-post/2016/04/20/MACRO-LENGUAJE-ENSAMBLADOR-ASM-Y-PROCEDIMIENTOS-EN-ENSAMBLADOR</a:t>
            </a:r>
            <a:endParaRPr lang="es-419" dirty="0"/>
          </a:p>
          <a:p>
            <a:r>
              <a:rPr lang="es-419" dirty="0">
                <a:hlinkClick r:id="rId7"/>
              </a:rPr>
              <a:t>https://ittlenguajesdeinterfaz.wordpress.com/2-17-operaciones-basicas-sobre-archivos/</a:t>
            </a:r>
            <a:endParaRPr lang="es-419" dirty="0"/>
          </a:p>
          <a:p>
            <a:r>
              <a:rPr lang="es-419" dirty="0">
                <a:hlinkClick r:id="rId8"/>
              </a:rPr>
              <a:t>http://lenguajesdeinterfazitsncg.blogspot.com/2015/05/operaciones-basicas-sobre-archivos-de.html</a:t>
            </a:r>
            <a:endParaRPr lang="es-419" dirty="0"/>
          </a:p>
          <a:p>
            <a:r>
              <a:rPr lang="es-419" dirty="0">
                <a:hlinkClick r:id="rId9"/>
              </a:rPr>
              <a:t>https://vdocuments.mx/unidad-2-lenguaje-de-interfaz.html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83123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988</TotalTime>
  <Words>566</Words>
  <Application>Microsoft Office PowerPoint</Application>
  <PresentationFormat>Panorámica</PresentationFormat>
  <Paragraphs>67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Presentación de PowerPoint</vt:lpstr>
      <vt:lpstr> Operaciones básicas sobre archivos de disco </vt:lpstr>
      <vt:lpstr>Instrucciones de manipulación de cadenas</vt:lpstr>
      <vt:lpstr>Operaciones básicas sobre archivos</vt:lpstr>
      <vt:lpstr>Manejo de archivos con FCB</vt:lpstr>
      <vt:lpstr>Handles o Canales de comunicación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alan osvaldo guzman caldera</dc:creator>
  <cp:lastModifiedBy>alan osvaldo guzman caldera</cp:lastModifiedBy>
  <cp:revision>11</cp:revision>
  <dcterms:created xsi:type="dcterms:W3CDTF">2020-03-10T06:37:48Z</dcterms:created>
  <dcterms:modified xsi:type="dcterms:W3CDTF">2020-03-11T13:10:57Z</dcterms:modified>
</cp:coreProperties>
</file>