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D57DE-97D7-487A-ACD2-412D5BBC8B9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B248CF-EA2A-41FA-A4E4-FFDAF1F2E2AF}">
      <dgm:prSet/>
      <dgm:spPr/>
      <dgm:t>
        <a:bodyPr/>
        <a:lstStyle/>
        <a:p>
          <a:r>
            <a:rPr lang="es-MX"/>
            <a:t>CADA MIEBRO RECIBE ALGUNAS DE LAS FICHAS.</a:t>
          </a:r>
          <a:br>
            <a:rPr lang="es-MX"/>
          </a:br>
          <a:endParaRPr lang="en-US"/>
        </a:p>
      </dgm:t>
    </dgm:pt>
    <dgm:pt modelId="{7D9A4BC0-E213-4101-943D-A8941FC0711C}" type="parTrans" cxnId="{0162E70D-47F8-4029-BD36-A9FB800FFA7F}">
      <dgm:prSet/>
      <dgm:spPr/>
      <dgm:t>
        <a:bodyPr/>
        <a:lstStyle/>
        <a:p>
          <a:endParaRPr lang="en-US"/>
        </a:p>
      </dgm:t>
    </dgm:pt>
    <dgm:pt modelId="{F8A0C155-58A0-4AF4-BBCE-78A551CBA77F}" type="sibTrans" cxnId="{0162E70D-47F8-4029-BD36-A9FB800FFA7F}">
      <dgm:prSet/>
      <dgm:spPr/>
      <dgm:t>
        <a:bodyPr/>
        <a:lstStyle/>
        <a:p>
          <a:endParaRPr lang="en-US"/>
        </a:p>
      </dgm:t>
    </dgm:pt>
    <dgm:pt modelId="{E3E4590B-3BB5-4A27-9540-96EDD001ED40}">
      <dgm:prSet/>
      <dgm:spPr/>
      <dgm:t>
        <a:bodyPr/>
        <a:lstStyle/>
        <a:p>
          <a:r>
            <a:rPr lang="es-MX"/>
            <a:t>SE COLOCAN LAS FICHAS POR TAMAÑO RELATIVO.</a:t>
          </a:r>
          <a:br>
            <a:rPr lang="es-MX"/>
          </a:br>
          <a:endParaRPr lang="en-US"/>
        </a:p>
      </dgm:t>
    </dgm:pt>
    <dgm:pt modelId="{5FDB03B9-7F72-4F75-A7F0-DFF6189C8FD8}" type="parTrans" cxnId="{8C67F7DF-3F9B-456D-928B-D85F33160E78}">
      <dgm:prSet/>
      <dgm:spPr/>
      <dgm:t>
        <a:bodyPr/>
        <a:lstStyle/>
        <a:p>
          <a:endParaRPr lang="en-US"/>
        </a:p>
      </dgm:t>
    </dgm:pt>
    <dgm:pt modelId="{D1011B06-6831-47EB-89B8-C52F3DA1CCD0}" type="sibTrans" cxnId="{8C67F7DF-3F9B-456D-928B-D85F33160E78}">
      <dgm:prSet/>
      <dgm:spPr/>
      <dgm:t>
        <a:bodyPr/>
        <a:lstStyle/>
        <a:p>
          <a:endParaRPr lang="en-US"/>
        </a:p>
      </dgm:t>
    </dgm:pt>
    <dgm:pt modelId="{59712ADE-0825-4AD1-A7BC-5139FF681CEB}">
      <dgm:prSet/>
      <dgm:spPr/>
      <dgm:t>
        <a:bodyPr/>
        <a:lstStyle/>
        <a:p>
          <a:r>
            <a:rPr lang="es-MX"/>
            <a:t>SE REACOMODAN LAS FICHAS.</a:t>
          </a:r>
          <a:br>
            <a:rPr lang="es-MX"/>
          </a:br>
          <a:endParaRPr lang="en-US"/>
        </a:p>
      </dgm:t>
    </dgm:pt>
    <dgm:pt modelId="{EE7D49E4-21DC-4BE2-B1B3-90C099391CC3}" type="parTrans" cxnId="{532505AB-3C09-435E-B028-0B3FAA418B35}">
      <dgm:prSet/>
      <dgm:spPr/>
      <dgm:t>
        <a:bodyPr/>
        <a:lstStyle/>
        <a:p>
          <a:endParaRPr lang="en-US"/>
        </a:p>
      </dgm:t>
    </dgm:pt>
    <dgm:pt modelId="{A7185340-9F43-48C1-8CAC-6829ADE92CB9}" type="sibTrans" cxnId="{532505AB-3C09-435E-B028-0B3FAA418B35}">
      <dgm:prSet/>
      <dgm:spPr/>
      <dgm:t>
        <a:bodyPr/>
        <a:lstStyle/>
        <a:p>
          <a:endParaRPr lang="en-US"/>
        </a:p>
      </dgm:t>
    </dgm:pt>
    <dgm:pt modelId="{4F0AB83E-D2D9-4258-A87B-10F7B5489999}">
      <dgm:prSet/>
      <dgm:spPr/>
      <dgm:t>
        <a:bodyPr/>
        <a:lstStyle/>
        <a:p>
          <a:r>
            <a:rPr lang="es-MX" dirty="0"/>
            <a:t>PRODUCT OWNER INDICA CUALES SERAN LAS CATEGORIAS PEQUEÑAS, MEDIANAS O GRANDES. </a:t>
          </a:r>
          <a:br>
            <a:rPr lang="es-MX" dirty="0"/>
          </a:br>
          <a:endParaRPr lang="en-US" dirty="0"/>
        </a:p>
      </dgm:t>
    </dgm:pt>
    <dgm:pt modelId="{5BF70402-708B-4D25-87BD-2B6739A73040}" type="parTrans" cxnId="{FCB2C3FD-E832-423C-9CFC-9B7F27482E25}">
      <dgm:prSet/>
      <dgm:spPr/>
      <dgm:t>
        <a:bodyPr/>
        <a:lstStyle/>
        <a:p>
          <a:endParaRPr lang="en-US"/>
        </a:p>
      </dgm:t>
    </dgm:pt>
    <dgm:pt modelId="{FEFA85C4-F476-44F2-9D00-232CED857893}" type="sibTrans" cxnId="{FCB2C3FD-E832-423C-9CFC-9B7F27482E25}">
      <dgm:prSet/>
      <dgm:spPr/>
      <dgm:t>
        <a:bodyPr/>
        <a:lstStyle/>
        <a:p>
          <a:endParaRPr lang="en-US"/>
        </a:p>
      </dgm:t>
    </dgm:pt>
    <dgm:pt modelId="{A6097B34-35D5-4FB2-A9A1-2F2A4F1B686E}">
      <dgm:prSet/>
      <dgm:spPr/>
      <dgm:t>
        <a:bodyPr/>
        <a:lstStyle/>
        <a:p>
          <a:r>
            <a:rPr lang="es-MX"/>
            <a:t>SE COLOCAN LAS FICHAS POR TAMAÑO.</a:t>
          </a:r>
          <a:endParaRPr lang="en-US"/>
        </a:p>
      </dgm:t>
    </dgm:pt>
    <dgm:pt modelId="{F3A2BEB8-998A-43D3-B211-578847CE54BA}" type="parTrans" cxnId="{ADAD3FB9-34CF-46DC-A17B-92088D6ED539}">
      <dgm:prSet/>
      <dgm:spPr/>
      <dgm:t>
        <a:bodyPr/>
        <a:lstStyle/>
        <a:p>
          <a:endParaRPr lang="en-US"/>
        </a:p>
      </dgm:t>
    </dgm:pt>
    <dgm:pt modelId="{82555114-3C22-43CE-ABAC-FAB9BC4A9A17}" type="sibTrans" cxnId="{ADAD3FB9-34CF-46DC-A17B-92088D6ED539}">
      <dgm:prSet/>
      <dgm:spPr/>
      <dgm:t>
        <a:bodyPr/>
        <a:lstStyle/>
        <a:p>
          <a:endParaRPr lang="en-US"/>
        </a:p>
      </dgm:t>
    </dgm:pt>
    <dgm:pt modelId="{0F471F9C-A3A1-4B8C-A8C6-1B193D1C1A31}" type="pres">
      <dgm:prSet presAssocID="{1A9D57DE-97D7-487A-ACD2-412D5BBC8B9E}" presName="diagram" presStyleCnt="0">
        <dgm:presLayoutVars>
          <dgm:dir/>
          <dgm:resizeHandles val="exact"/>
        </dgm:presLayoutVars>
      </dgm:prSet>
      <dgm:spPr/>
    </dgm:pt>
    <dgm:pt modelId="{EABEB556-D3DA-4413-A6EC-8B5A3DC2BD63}" type="pres">
      <dgm:prSet presAssocID="{BBB248CF-EA2A-41FA-A4E4-FFDAF1F2E2AF}" presName="node" presStyleLbl="node1" presStyleIdx="0" presStyleCnt="5">
        <dgm:presLayoutVars>
          <dgm:bulletEnabled val="1"/>
        </dgm:presLayoutVars>
      </dgm:prSet>
      <dgm:spPr/>
    </dgm:pt>
    <dgm:pt modelId="{4B54AC4C-4C1E-4D34-AED4-224F1463B36F}" type="pres">
      <dgm:prSet presAssocID="{F8A0C155-58A0-4AF4-BBCE-78A551CBA77F}" presName="sibTrans" presStyleCnt="0"/>
      <dgm:spPr/>
    </dgm:pt>
    <dgm:pt modelId="{0B441ADF-4AA7-4D84-A7E5-4C21ECEDBD2A}" type="pres">
      <dgm:prSet presAssocID="{E3E4590B-3BB5-4A27-9540-96EDD001ED40}" presName="node" presStyleLbl="node1" presStyleIdx="1" presStyleCnt="5">
        <dgm:presLayoutVars>
          <dgm:bulletEnabled val="1"/>
        </dgm:presLayoutVars>
      </dgm:prSet>
      <dgm:spPr/>
    </dgm:pt>
    <dgm:pt modelId="{89B341DD-77DB-408D-9C3B-9F44188882A3}" type="pres">
      <dgm:prSet presAssocID="{D1011B06-6831-47EB-89B8-C52F3DA1CCD0}" presName="sibTrans" presStyleCnt="0"/>
      <dgm:spPr/>
    </dgm:pt>
    <dgm:pt modelId="{EEAAA9E7-D484-47B9-9814-FE0049EF13B0}" type="pres">
      <dgm:prSet presAssocID="{59712ADE-0825-4AD1-A7BC-5139FF681CEB}" presName="node" presStyleLbl="node1" presStyleIdx="2" presStyleCnt="5">
        <dgm:presLayoutVars>
          <dgm:bulletEnabled val="1"/>
        </dgm:presLayoutVars>
      </dgm:prSet>
      <dgm:spPr/>
    </dgm:pt>
    <dgm:pt modelId="{EFF1CF32-8486-40D0-B337-454A4C3E5390}" type="pres">
      <dgm:prSet presAssocID="{A7185340-9F43-48C1-8CAC-6829ADE92CB9}" presName="sibTrans" presStyleCnt="0"/>
      <dgm:spPr/>
    </dgm:pt>
    <dgm:pt modelId="{6278B6AB-9DD6-48AE-8CF9-92095A819F31}" type="pres">
      <dgm:prSet presAssocID="{4F0AB83E-D2D9-4258-A87B-10F7B5489999}" presName="node" presStyleLbl="node1" presStyleIdx="3" presStyleCnt="5" custLinFactY="11959" custLinFactNeighborX="-48306" custLinFactNeighborY="100000">
        <dgm:presLayoutVars>
          <dgm:bulletEnabled val="1"/>
        </dgm:presLayoutVars>
      </dgm:prSet>
      <dgm:spPr/>
    </dgm:pt>
    <dgm:pt modelId="{6A6D3CB8-13C9-49B1-B8D6-F31B661C7E8E}" type="pres">
      <dgm:prSet presAssocID="{FEFA85C4-F476-44F2-9D00-232CED857893}" presName="sibTrans" presStyleCnt="0"/>
      <dgm:spPr/>
    </dgm:pt>
    <dgm:pt modelId="{9F4325FD-B09C-422C-8BDB-77D60D215C09}" type="pres">
      <dgm:prSet presAssocID="{A6097B34-35D5-4FB2-A9A1-2F2A4F1B686E}" presName="node" presStyleLbl="node1" presStyleIdx="4" presStyleCnt="5" custLinFactY="-16786" custLinFactNeighborX="54653" custLinFactNeighborY="-100000">
        <dgm:presLayoutVars>
          <dgm:bulletEnabled val="1"/>
        </dgm:presLayoutVars>
      </dgm:prSet>
      <dgm:spPr/>
    </dgm:pt>
  </dgm:ptLst>
  <dgm:cxnLst>
    <dgm:cxn modelId="{0162E70D-47F8-4029-BD36-A9FB800FFA7F}" srcId="{1A9D57DE-97D7-487A-ACD2-412D5BBC8B9E}" destId="{BBB248CF-EA2A-41FA-A4E4-FFDAF1F2E2AF}" srcOrd="0" destOrd="0" parTransId="{7D9A4BC0-E213-4101-943D-A8941FC0711C}" sibTransId="{F8A0C155-58A0-4AF4-BBCE-78A551CBA77F}"/>
    <dgm:cxn modelId="{8E374713-7538-4C7A-A8ED-9C182D46A12C}" type="presOf" srcId="{BBB248CF-EA2A-41FA-A4E4-FFDAF1F2E2AF}" destId="{EABEB556-D3DA-4413-A6EC-8B5A3DC2BD63}" srcOrd="0" destOrd="0" presId="urn:microsoft.com/office/officeart/2005/8/layout/default"/>
    <dgm:cxn modelId="{E2EF1A24-D799-46BD-B755-1F8148933D10}" type="presOf" srcId="{1A9D57DE-97D7-487A-ACD2-412D5BBC8B9E}" destId="{0F471F9C-A3A1-4B8C-A8C6-1B193D1C1A31}" srcOrd="0" destOrd="0" presId="urn:microsoft.com/office/officeart/2005/8/layout/default"/>
    <dgm:cxn modelId="{5E183731-17C2-453A-81A4-1D17E04DB044}" type="presOf" srcId="{E3E4590B-3BB5-4A27-9540-96EDD001ED40}" destId="{0B441ADF-4AA7-4D84-A7E5-4C21ECEDBD2A}" srcOrd="0" destOrd="0" presId="urn:microsoft.com/office/officeart/2005/8/layout/default"/>
    <dgm:cxn modelId="{A831653F-0F03-4A91-A990-405796504136}" type="presOf" srcId="{A6097B34-35D5-4FB2-A9A1-2F2A4F1B686E}" destId="{9F4325FD-B09C-422C-8BDB-77D60D215C09}" srcOrd="0" destOrd="0" presId="urn:microsoft.com/office/officeart/2005/8/layout/default"/>
    <dgm:cxn modelId="{3B2D4890-51C8-4D44-A83B-CDAC857103C7}" type="presOf" srcId="{59712ADE-0825-4AD1-A7BC-5139FF681CEB}" destId="{EEAAA9E7-D484-47B9-9814-FE0049EF13B0}" srcOrd="0" destOrd="0" presId="urn:microsoft.com/office/officeart/2005/8/layout/default"/>
    <dgm:cxn modelId="{532505AB-3C09-435E-B028-0B3FAA418B35}" srcId="{1A9D57DE-97D7-487A-ACD2-412D5BBC8B9E}" destId="{59712ADE-0825-4AD1-A7BC-5139FF681CEB}" srcOrd="2" destOrd="0" parTransId="{EE7D49E4-21DC-4BE2-B1B3-90C099391CC3}" sibTransId="{A7185340-9F43-48C1-8CAC-6829ADE92CB9}"/>
    <dgm:cxn modelId="{ADAD3FB9-34CF-46DC-A17B-92088D6ED539}" srcId="{1A9D57DE-97D7-487A-ACD2-412D5BBC8B9E}" destId="{A6097B34-35D5-4FB2-A9A1-2F2A4F1B686E}" srcOrd="4" destOrd="0" parTransId="{F3A2BEB8-998A-43D3-B211-578847CE54BA}" sibTransId="{82555114-3C22-43CE-ABAC-FAB9BC4A9A17}"/>
    <dgm:cxn modelId="{4EDA47CE-725E-4CB6-955D-238311DB59E4}" type="presOf" srcId="{4F0AB83E-D2D9-4258-A87B-10F7B5489999}" destId="{6278B6AB-9DD6-48AE-8CF9-92095A819F31}" srcOrd="0" destOrd="0" presId="urn:microsoft.com/office/officeart/2005/8/layout/default"/>
    <dgm:cxn modelId="{8C67F7DF-3F9B-456D-928B-D85F33160E78}" srcId="{1A9D57DE-97D7-487A-ACD2-412D5BBC8B9E}" destId="{E3E4590B-3BB5-4A27-9540-96EDD001ED40}" srcOrd="1" destOrd="0" parTransId="{5FDB03B9-7F72-4F75-A7F0-DFF6189C8FD8}" sibTransId="{D1011B06-6831-47EB-89B8-C52F3DA1CCD0}"/>
    <dgm:cxn modelId="{FCB2C3FD-E832-423C-9CFC-9B7F27482E25}" srcId="{1A9D57DE-97D7-487A-ACD2-412D5BBC8B9E}" destId="{4F0AB83E-D2D9-4258-A87B-10F7B5489999}" srcOrd="3" destOrd="0" parTransId="{5BF70402-708B-4D25-87BD-2B6739A73040}" sibTransId="{FEFA85C4-F476-44F2-9D00-232CED857893}"/>
    <dgm:cxn modelId="{45AFD41C-ACDF-44D1-BB0F-60ED9CCA9174}" type="presParOf" srcId="{0F471F9C-A3A1-4B8C-A8C6-1B193D1C1A31}" destId="{EABEB556-D3DA-4413-A6EC-8B5A3DC2BD63}" srcOrd="0" destOrd="0" presId="urn:microsoft.com/office/officeart/2005/8/layout/default"/>
    <dgm:cxn modelId="{CC44E96C-9B8E-4BBB-B956-4765AF144BD2}" type="presParOf" srcId="{0F471F9C-A3A1-4B8C-A8C6-1B193D1C1A31}" destId="{4B54AC4C-4C1E-4D34-AED4-224F1463B36F}" srcOrd="1" destOrd="0" presId="urn:microsoft.com/office/officeart/2005/8/layout/default"/>
    <dgm:cxn modelId="{54437AD9-D0E9-4BA9-999C-AD2DE1E68C7B}" type="presParOf" srcId="{0F471F9C-A3A1-4B8C-A8C6-1B193D1C1A31}" destId="{0B441ADF-4AA7-4D84-A7E5-4C21ECEDBD2A}" srcOrd="2" destOrd="0" presId="urn:microsoft.com/office/officeart/2005/8/layout/default"/>
    <dgm:cxn modelId="{CDD7A17B-A253-4C0E-9AF1-E6A6E39F27C4}" type="presParOf" srcId="{0F471F9C-A3A1-4B8C-A8C6-1B193D1C1A31}" destId="{89B341DD-77DB-408D-9C3B-9F44188882A3}" srcOrd="3" destOrd="0" presId="urn:microsoft.com/office/officeart/2005/8/layout/default"/>
    <dgm:cxn modelId="{74B03C04-621E-4F2E-BCAB-A5698935FF6B}" type="presParOf" srcId="{0F471F9C-A3A1-4B8C-A8C6-1B193D1C1A31}" destId="{EEAAA9E7-D484-47B9-9814-FE0049EF13B0}" srcOrd="4" destOrd="0" presId="urn:microsoft.com/office/officeart/2005/8/layout/default"/>
    <dgm:cxn modelId="{6FF4E03C-05B1-40EC-A059-2C88C1FDE3F3}" type="presParOf" srcId="{0F471F9C-A3A1-4B8C-A8C6-1B193D1C1A31}" destId="{EFF1CF32-8486-40D0-B337-454A4C3E5390}" srcOrd="5" destOrd="0" presId="urn:microsoft.com/office/officeart/2005/8/layout/default"/>
    <dgm:cxn modelId="{ED9F1F7A-9BF3-4603-853B-093845F821D3}" type="presParOf" srcId="{0F471F9C-A3A1-4B8C-A8C6-1B193D1C1A31}" destId="{6278B6AB-9DD6-48AE-8CF9-92095A819F31}" srcOrd="6" destOrd="0" presId="urn:microsoft.com/office/officeart/2005/8/layout/default"/>
    <dgm:cxn modelId="{426793DE-194C-42DC-A70D-223F740D4854}" type="presParOf" srcId="{0F471F9C-A3A1-4B8C-A8C6-1B193D1C1A31}" destId="{6A6D3CB8-13C9-49B1-B8D6-F31B661C7E8E}" srcOrd="7" destOrd="0" presId="urn:microsoft.com/office/officeart/2005/8/layout/default"/>
    <dgm:cxn modelId="{E2154496-28CB-4E79-8AB6-AC80EF25AA26}" type="presParOf" srcId="{0F471F9C-A3A1-4B8C-A8C6-1B193D1C1A31}" destId="{9F4325FD-B09C-422C-8BDB-77D60D215C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B556-D3DA-4413-A6EC-8B5A3DC2BD63}">
      <dsp:nvSpPr>
        <dsp:cNvPr id="0" name=""/>
        <dsp:cNvSpPr/>
      </dsp:nvSpPr>
      <dsp:spPr>
        <a:xfrm>
          <a:off x="209657" y="2566"/>
          <a:ext cx="2612792" cy="1567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CADA MIEBRO RECIBE ALGUNAS DE LAS FICHAS.</a:t>
          </a:r>
          <a:br>
            <a:rPr lang="es-MX" sz="1700" kern="1200"/>
          </a:br>
          <a:endParaRPr lang="en-US" sz="1700" kern="1200"/>
        </a:p>
      </dsp:txBody>
      <dsp:txXfrm>
        <a:off x="209657" y="2566"/>
        <a:ext cx="2612792" cy="1567675"/>
      </dsp:txXfrm>
    </dsp:sp>
    <dsp:sp modelId="{0B441ADF-4AA7-4D84-A7E5-4C21ECEDBD2A}">
      <dsp:nvSpPr>
        <dsp:cNvPr id="0" name=""/>
        <dsp:cNvSpPr/>
      </dsp:nvSpPr>
      <dsp:spPr>
        <a:xfrm>
          <a:off x="3083730" y="2566"/>
          <a:ext cx="2612792" cy="1567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COLOCAN LAS FICHAS POR TAMAÑO RELATIVO.</a:t>
          </a:r>
          <a:br>
            <a:rPr lang="es-MX" sz="1700" kern="1200"/>
          </a:br>
          <a:endParaRPr lang="en-US" sz="1700" kern="1200"/>
        </a:p>
      </dsp:txBody>
      <dsp:txXfrm>
        <a:off x="3083730" y="2566"/>
        <a:ext cx="2612792" cy="1567675"/>
      </dsp:txXfrm>
    </dsp:sp>
    <dsp:sp modelId="{EEAAA9E7-D484-47B9-9814-FE0049EF13B0}">
      <dsp:nvSpPr>
        <dsp:cNvPr id="0" name=""/>
        <dsp:cNvSpPr/>
      </dsp:nvSpPr>
      <dsp:spPr>
        <a:xfrm>
          <a:off x="209657" y="1831521"/>
          <a:ext cx="2612792" cy="1567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REACOMODAN LAS FICHAS.</a:t>
          </a:r>
          <a:br>
            <a:rPr lang="es-MX" sz="1700" kern="1200"/>
          </a:br>
          <a:endParaRPr lang="en-US" sz="1700" kern="1200"/>
        </a:p>
      </dsp:txBody>
      <dsp:txXfrm>
        <a:off x="209657" y="1831521"/>
        <a:ext cx="2612792" cy="1567675"/>
      </dsp:txXfrm>
    </dsp:sp>
    <dsp:sp modelId="{6278B6AB-9DD6-48AE-8CF9-92095A819F31}">
      <dsp:nvSpPr>
        <dsp:cNvPr id="0" name=""/>
        <dsp:cNvSpPr/>
      </dsp:nvSpPr>
      <dsp:spPr>
        <a:xfrm>
          <a:off x="1821594" y="3586675"/>
          <a:ext cx="2612792" cy="1567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PRODUCT OWNER INDICA CUALES SERAN LAS CATEGORIAS PEQUEÑAS, MEDIANAS O GRANDES. </a:t>
          </a:r>
          <a:br>
            <a:rPr lang="es-MX" sz="1700" kern="1200" dirty="0"/>
          </a:br>
          <a:endParaRPr lang="en-US" sz="1700" kern="1200" dirty="0"/>
        </a:p>
      </dsp:txBody>
      <dsp:txXfrm>
        <a:off x="1821594" y="3586675"/>
        <a:ext cx="2612792" cy="1567675"/>
      </dsp:txXfrm>
    </dsp:sp>
    <dsp:sp modelId="{9F4325FD-B09C-422C-8BDB-77D60D215C09}">
      <dsp:nvSpPr>
        <dsp:cNvPr id="0" name=""/>
        <dsp:cNvSpPr/>
      </dsp:nvSpPr>
      <dsp:spPr>
        <a:xfrm>
          <a:off x="3074663" y="1829650"/>
          <a:ext cx="2612792" cy="1567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COLOCAN LAS FICHAS POR TAMAÑO.</a:t>
          </a:r>
          <a:endParaRPr lang="en-US" sz="1700" kern="1200"/>
        </a:p>
      </dsp:txBody>
      <dsp:txXfrm>
        <a:off x="3074663" y="1829650"/>
        <a:ext cx="2612792" cy="156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29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mparasoftware.com/7-tecnicas-de-estimacion-en-scr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 close-up of a flag&#10;&#10;Description automatically generated with medium confidence">
            <a:extLst>
              <a:ext uri="{FF2B5EF4-FFF2-40B4-BE49-F238E27FC236}">
                <a16:creationId xmlns:a16="http://schemas.microsoft.com/office/drawing/2014/main" id="{56E11A7E-73FB-4F03-8A03-B81BA8C99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6" b="7655"/>
          <a:stretch/>
        </p:blipFill>
        <p:spPr>
          <a:xfrm>
            <a:off x="-44860" y="0"/>
            <a:ext cx="12191979" cy="6857990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9AA59-A65B-46BB-83B0-8E508A1E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MX" sz="4400" b="1" dirty="0">
                <a:solidFill>
                  <a:schemeClr val="tx1"/>
                </a:solidFill>
              </a:rPr>
              <a:t>ESTIMACIÓN POR AFINIDAD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659A5-3DCB-4096-94EB-0E140DAC4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rgbClr val="0070C0"/>
                </a:solidFill>
              </a:rPr>
              <a:t>UAN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F78CC-CB08-4E44-B88B-352BFCF9F353}"/>
              </a:ext>
            </a:extLst>
          </p:cNvPr>
          <p:cNvSpPr txBox="1"/>
          <p:nvPr/>
        </p:nvSpPr>
        <p:spPr>
          <a:xfrm>
            <a:off x="1276055" y="4892519"/>
            <a:ext cx="481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ALZATE LOPEZ MARIANNE</a:t>
            </a:r>
            <a:br>
              <a:rPr lang="es-MX" dirty="0"/>
            </a:br>
            <a:r>
              <a:rPr lang="es-MX" dirty="0"/>
              <a:t>BENITEZ GUZMAN JESUS A.</a:t>
            </a:r>
            <a:br>
              <a:rPr lang="es-MX" dirty="0"/>
            </a:br>
            <a:r>
              <a:rPr lang="es-MX"/>
              <a:t>OSORIO GARCÍA LUZ ESMERALDA</a:t>
            </a:r>
            <a:endParaRPr lang="es-MX" dirty="0"/>
          </a:p>
          <a:p>
            <a:r>
              <a:rPr lang="es-MX" dirty="0"/>
              <a:t>TENORIO MTZ. JAQUELINE DEL ROSARIO</a:t>
            </a:r>
          </a:p>
          <a:p>
            <a:r>
              <a:rPr lang="es-MX" dirty="0"/>
              <a:t>YEPEZ RUEDA MADAI</a:t>
            </a:r>
          </a:p>
        </p:txBody>
      </p:sp>
    </p:spTree>
    <p:extLst>
      <p:ext uri="{BB962C8B-B14F-4D97-AF65-F5344CB8AC3E}">
        <p14:creationId xmlns:p14="http://schemas.microsoft.com/office/powerpoint/2010/main" val="34295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0AA-507D-4E42-98C7-44112773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¿QUE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D8E6-2C1E-4291-80CF-9DDE4AE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2800" dirty="0">
                <a:solidFill>
                  <a:srgbClr val="243B56"/>
                </a:solidFill>
                <a:latin typeface="Red Hat Text"/>
              </a:rPr>
              <a:t>T</a:t>
            </a:r>
            <a:r>
              <a:rPr lang="es-MX" sz="2800" b="0" i="0" dirty="0">
                <a:solidFill>
                  <a:srgbClr val="243B56"/>
                </a:solidFill>
                <a:effectLst/>
                <a:latin typeface="Red Hat Text"/>
              </a:rPr>
              <a:t>écnica ideal para estimar rápidamente una gran cantidad de historias de usuario</a:t>
            </a:r>
            <a:r>
              <a:rPr lang="es-MX" b="0" i="0" dirty="0">
                <a:solidFill>
                  <a:srgbClr val="243B56"/>
                </a:solidFill>
                <a:effectLst/>
                <a:latin typeface="Red Hat Text"/>
              </a:rPr>
              <a:t>.</a:t>
            </a:r>
          </a:p>
          <a:p>
            <a:pPr algn="just"/>
            <a:endParaRPr lang="es-MX" dirty="0">
              <a:solidFill>
                <a:srgbClr val="243B56"/>
              </a:solidFill>
              <a:latin typeface="Red Hat Text"/>
            </a:endParaRPr>
          </a:p>
          <a:p>
            <a:pPr algn="just"/>
            <a:r>
              <a:rPr lang="es-MX" b="1" dirty="0">
                <a:solidFill>
                  <a:srgbClr val="243B56"/>
                </a:solidFill>
                <a:latin typeface="Red Hat Text"/>
              </a:rPr>
              <a:t>NOTAS ADHESIVAS</a:t>
            </a:r>
          </a:p>
          <a:p>
            <a:pPr algn="just"/>
            <a:r>
              <a:rPr lang="es-MX" b="1" dirty="0">
                <a:solidFill>
                  <a:srgbClr val="243B56"/>
                </a:solidFill>
                <a:latin typeface="Red Hat Text"/>
              </a:rPr>
              <a:t>FICHAS</a:t>
            </a:r>
          </a:p>
          <a:p>
            <a:pPr algn="just"/>
            <a:r>
              <a:rPr lang="es-MX" b="1" dirty="0">
                <a:solidFill>
                  <a:srgbClr val="243B56"/>
                </a:solidFill>
                <a:latin typeface="Red Hat Text"/>
              </a:rPr>
              <a:t>POST 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35DE3-1E2D-4818-8621-CCAA9DC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3" y="3472714"/>
            <a:ext cx="6387817" cy="25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1E0-5CF9-4554-ADC8-FB4A3B1F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85" y="630068"/>
            <a:ext cx="4068871" cy="1198732"/>
          </a:xfrm>
        </p:spPr>
        <p:txBody>
          <a:bodyPr/>
          <a:lstStyle/>
          <a:p>
            <a:pPr algn="ctr"/>
            <a:r>
              <a:rPr lang="es-MX" dirty="0"/>
              <a:t>HISTORIAS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6BBE-6B52-4141-92C8-33E1259E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4068871" cy="1198732"/>
          </a:xfrm>
        </p:spPr>
        <p:txBody>
          <a:bodyPr>
            <a:normAutofit/>
          </a:bodyPr>
          <a:lstStyle/>
          <a:p>
            <a:r>
              <a:rPr lang="es-MX" dirty="0"/>
              <a:t>SE DETALLAN LAS FUNCIONALIDADES ESPECIFICAS DEL SOFTWARE A DESARROLLAR.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C3373C-EEE6-4216-9055-7DB7F02BBA71}"/>
              </a:ext>
            </a:extLst>
          </p:cNvPr>
          <p:cNvSpPr txBox="1">
            <a:spLocks/>
          </p:cNvSpPr>
          <p:nvPr/>
        </p:nvSpPr>
        <p:spPr>
          <a:xfrm>
            <a:off x="7056332" y="1990385"/>
            <a:ext cx="4514335" cy="204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NUMERO</a:t>
            </a:r>
          </a:p>
          <a:p>
            <a:r>
              <a:rPr lang="es-MX" dirty="0"/>
              <a:t>TITULO</a:t>
            </a:r>
          </a:p>
          <a:p>
            <a:r>
              <a:rPr lang="es-MX" dirty="0"/>
              <a:t>PERSONAS ENCARGADAS.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E811E5-AEB4-4B45-BF61-8D7DB0BA3832}"/>
              </a:ext>
            </a:extLst>
          </p:cNvPr>
          <p:cNvSpPr txBox="1">
            <a:spLocks/>
          </p:cNvSpPr>
          <p:nvPr/>
        </p:nvSpPr>
        <p:spPr>
          <a:xfrm>
            <a:off x="6542762" y="658887"/>
            <a:ext cx="4068871" cy="1198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MX" dirty="0"/>
              <a:t>ELEMENTOS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2CC71-1A66-42B5-80AE-E3CC1DAA4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25" t="50000" r="16625" b="37549"/>
          <a:stretch/>
        </p:blipFill>
        <p:spPr>
          <a:xfrm>
            <a:off x="1066799" y="4309336"/>
            <a:ext cx="9782750" cy="11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32033-1CCE-4743-A49E-C295A03520BC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PROCESO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39496BFE-77EB-43ED-BEAE-59681BA42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0833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07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FA8CD2-9DD1-463F-94B6-F2A390BC9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A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nfoque de estimación en Scrum por afinidad">
            <a:extLst>
              <a:ext uri="{FF2B5EF4-FFF2-40B4-BE49-F238E27FC236}">
                <a16:creationId xmlns:a16="http://schemas.microsoft.com/office/drawing/2014/main" id="{14F4906D-A425-4F50-9725-8859F40E5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4" r="1" b="1647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B53684-2A8B-4C6B-8F55-3B5CE3994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417D8-C3D8-48AD-87CA-EAC369C92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3750" t="37327" r="31375" b="32436"/>
          <a:stretch/>
        </p:blipFill>
        <p:spPr>
          <a:xfrm>
            <a:off x="876469" y="1450718"/>
            <a:ext cx="10439062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B5DCA-6D0F-43EF-9111-E401E734F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6" t="28212" r="32499" b="4867"/>
          <a:stretch/>
        </p:blipFill>
        <p:spPr>
          <a:xfrm>
            <a:off x="1872836" y="1232713"/>
            <a:ext cx="3606501" cy="3110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3DB91-01AA-427F-8A12-43FA0EAE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37327" r="31375" b="32436"/>
          <a:stretch/>
        </p:blipFill>
        <p:spPr>
          <a:xfrm>
            <a:off x="1728766" y="4785580"/>
            <a:ext cx="3635218" cy="137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DD97F-FBF7-4C9C-A5E2-CF4B126BF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0" t="47777" r="31750" b="12649"/>
          <a:stretch/>
        </p:blipFill>
        <p:spPr>
          <a:xfrm>
            <a:off x="7489904" y="1383519"/>
            <a:ext cx="3707371" cy="184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DF1B2-8D8D-47C2-A6E0-3740B347C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375" t="31991" r="15250" b="43997"/>
          <a:stretch/>
        </p:blipFill>
        <p:spPr>
          <a:xfrm>
            <a:off x="7086600" y="4343191"/>
            <a:ext cx="3843681" cy="1554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CD5CF-E6E3-48DE-A957-C5BD833E39A8}"/>
              </a:ext>
            </a:extLst>
          </p:cNvPr>
          <p:cNvSpPr txBox="1"/>
          <p:nvPr/>
        </p:nvSpPr>
        <p:spPr>
          <a:xfrm>
            <a:off x="5044440" y="664080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TAREAS A REALIZAR</a:t>
            </a:r>
          </a:p>
        </p:txBody>
      </p:sp>
    </p:spTree>
    <p:extLst>
      <p:ext uri="{BB962C8B-B14F-4D97-AF65-F5344CB8AC3E}">
        <p14:creationId xmlns:p14="http://schemas.microsoft.com/office/powerpoint/2010/main" val="154338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8A6DE-DFD2-482E-B70B-57EB62A43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0" t="47777" r="31750" b="12649"/>
          <a:stretch/>
        </p:blipFill>
        <p:spPr>
          <a:xfrm>
            <a:off x="417292" y="3207186"/>
            <a:ext cx="3707371" cy="184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F3A9D-1BD5-448B-8305-6A2549342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37327" r="31375" b="32436"/>
          <a:stretch/>
        </p:blipFill>
        <p:spPr>
          <a:xfrm>
            <a:off x="453368" y="1379120"/>
            <a:ext cx="3635218" cy="1377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73A025-3CD7-42AC-B751-3C4902A18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76" t="28212" r="32499" b="4867"/>
          <a:stretch/>
        </p:blipFill>
        <p:spPr>
          <a:xfrm>
            <a:off x="4292749" y="2574042"/>
            <a:ext cx="3606501" cy="3110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060913-A455-4180-B82E-0E5D23CE72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375" t="31991" r="15250" b="43997"/>
          <a:stretch/>
        </p:blipFill>
        <p:spPr>
          <a:xfrm>
            <a:off x="7955280" y="2179111"/>
            <a:ext cx="3843681" cy="1554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405AAF-598F-4CDF-80D3-0848FED48E0C}"/>
              </a:ext>
            </a:extLst>
          </p:cNvPr>
          <p:cNvSpPr txBox="1"/>
          <p:nvPr/>
        </p:nvSpPr>
        <p:spPr>
          <a:xfrm>
            <a:off x="1682254" y="880046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ALTA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C508-64F0-4570-845F-0F24EB075405}"/>
              </a:ext>
            </a:extLst>
          </p:cNvPr>
          <p:cNvSpPr txBox="1"/>
          <p:nvPr/>
        </p:nvSpPr>
        <p:spPr>
          <a:xfrm>
            <a:off x="5433210" y="1883355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A09E8-DDE3-4755-8C56-2CA2BA49AE36}"/>
              </a:ext>
            </a:extLst>
          </p:cNvPr>
          <p:cNvSpPr txBox="1"/>
          <p:nvPr/>
        </p:nvSpPr>
        <p:spPr>
          <a:xfrm>
            <a:off x="9361118" y="1194454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BAJA</a:t>
            </a:r>
          </a:p>
        </p:txBody>
      </p:sp>
    </p:spTree>
    <p:extLst>
      <p:ext uri="{BB962C8B-B14F-4D97-AF65-F5344CB8AC3E}">
        <p14:creationId xmlns:p14="http://schemas.microsoft.com/office/powerpoint/2010/main" val="18414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A773-6F93-4C5D-A84E-71880ED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B428-4EE7-4736-8A40-6C764C4E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Mancuzo, G. (2021, 20 agosto).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 Técnicas de Estimación en Scrum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ComparaSoftware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Blog.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https://blog.comparasoftware.com/7-tecnicas-de-estimacion-en-scrum/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(2018, 19 septiembre).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Estimación en Scrum. La triangulación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Proagilist. https://proagilist.es/blog/agilidad-y-gestion-agil/agile-scrum/estimacion-scrum-la-triangulacion/</a:t>
            </a:r>
          </a:p>
          <a:p>
            <a:pPr marL="457200" indent="-457200">
              <a:lnSpc>
                <a:spcPct val="200000"/>
              </a:lnSpc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(s. f.).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Estimación por afinidad Archivos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Samuel Casanova - Scrum Master. Recuperado 3 de octubre de 2021, de https://samuelcasanova.com/tag/estimacion-por-afinidad/</a:t>
            </a:r>
          </a:p>
          <a:p>
            <a:pPr marL="457200" indent="-457200">
              <a:lnSpc>
                <a:spcPct val="200000"/>
              </a:lnSpc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23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Gill Sans MT</vt:lpstr>
      <vt:lpstr>Red Hat Text</vt:lpstr>
      <vt:lpstr>Times New Roman</vt:lpstr>
      <vt:lpstr>SavonVTI</vt:lpstr>
      <vt:lpstr>ESTIMACIÓN POR AFINIDAD</vt:lpstr>
      <vt:lpstr>¿QUE ES?</vt:lpstr>
      <vt:lpstr>HISTORIAS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POR AFINIDAD</dc:title>
  <dc:creator>emilio alzate</dc:creator>
  <cp:lastModifiedBy>emilio alzate</cp:lastModifiedBy>
  <cp:revision>2</cp:revision>
  <dcterms:created xsi:type="dcterms:W3CDTF">2021-10-05T22:21:55Z</dcterms:created>
  <dcterms:modified xsi:type="dcterms:W3CDTF">2021-10-06T05:22:31Z</dcterms:modified>
</cp:coreProperties>
</file>