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4"/>
  </p:notesMasterIdLst>
  <p:sldIdLst>
    <p:sldId id="256" r:id="rId2"/>
    <p:sldId id="257" r:id="rId3"/>
    <p:sldId id="270" r:id="rId4"/>
    <p:sldId id="259" r:id="rId5"/>
    <p:sldId id="272" r:id="rId6"/>
    <p:sldId id="260" r:id="rId7"/>
    <p:sldId id="274" r:id="rId8"/>
    <p:sldId id="276" r:id="rId9"/>
    <p:sldId id="278" r:id="rId10"/>
    <p:sldId id="261" r:id="rId11"/>
    <p:sldId id="262" r:id="rId12"/>
    <p:sldId id="280" r:id="rId13"/>
    <p:sldId id="263" r:id="rId14"/>
    <p:sldId id="271" r:id="rId15"/>
    <p:sldId id="281" r:id="rId16"/>
    <p:sldId id="264" r:id="rId17"/>
    <p:sldId id="282" r:id="rId18"/>
    <p:sldId id="283" r:id="rId19"/>
    <p:sldId id="284" r:id="rId20"/>
    <p:sldId id="285" r:id="rId21"/>
    <p:sldId id="265" r:id="rId22"/>
    <p:sldId id="286" r:id="rId23"/>
    <p:sldId id="287" r:id="rId24"/>
    <p:sldId id="288" r:id="rId25"/>
    <p:sldId id="266" r:id="rId26"/>
    <p:sldId id="290" r:id="rId27"/>
    <p:sldId id="291" r:id="rId28"/>
    <p:sldId id="292" r:id="rId29"/>
    <p:sldId id="293" r:id="rId30"/>
    <p:sldId id="294" r:id="rId31"/>
    <p:sldId id="303" r:id="rId32"/>
    <p:sldId id="301" r:id="rId33"/>
    <p:sldId id="304" r:id="rId34"/>
    <p:sldId id="300" r:id="rId35"/>
    <p:sldId id="267" r:id="rId36"/>
    <p:sldId id="295" r:id="rId37"/>
    <p:sldId id="296" r:id="rId38"/>
    <p:sldId id="297" r:id="rId39"/>
    <p:sldId id="298" r:id="rId40"/>
    <p:sldId id="299" r:id="rId41"/>
    <p:sldId id="268" r:id="rId42"/>
    <p:sldId id="302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ocuments\GitHub\TFG\Pruebas%20TFG\prueba%2022\data_set1\70%25\HV0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A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17"/>
                <c:pt idx="0">
                  <c:v>1.1764700000000003E-2</c:v>
                </c:pt>
                <c:pt idx="1">
                  <c:v>0.11764700000000002</c:v>
                </c:pt>
                <c:pt idx="2">
                  <c:v>0</c:v>
                </c:pt>
                <c:pt idx="3">
                  <c:v>7.0588200000000018E-2</c:v>
                </c:pt>
                <c:pt idx="4">
                  <c:v>0.17647099999999999</c:v>
                </c:pt>
                <c:pt idx="5">
                  <c:v>2.3529399999999995E-2</c:v>
                </c:pt>
                <c:pt idx="6">
                  <c:v>4.7058800000000012E-2</c:v>
                </c:pt>
                <c:pt idx="7">
                  <c:v>0.12941200000000005</c:v>
                </c:pt>
                <c:pt idx="8">
                  <c:v>9.4117600000000023E-2</c:v>
                </c:pt>
                <c:pt idx="9">
                  <c:v>0.141176</c:v>
                </c:pt>
                <c:pt idx="10">
                  <c:v>0.22352900000000003</c:v>
                </c:pt>
                <c:pt idx="11">
                  <c:v>8.2352900000000007E-2</c:v>
                </c:pt>
                <c:pt idx="12">
                  <c:v>0.21176500000000006</c:v>
                </c:pt>
                <c:pt idx="13">
                  <c:v>0.25882400000000011</c:v>
                </c:pt>
                <c:pt idx="14">
                  <c:v>0.29411800000000016</c:v>
                </c:pt>
                <c:pt idx="15">
                  <c:v>0.16470600000000005</c:v>
                </c:pt>
                <c:pt idx="16">
                  <c:v>0.28235300000000002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7"/>
                <c:pt idx="0">
                  <c:v>6.9428900000000029E-2</c:v>
                </c:pt>
                <c:pt idx="1">
                  <c:v>0.2586790000000001</c:v>
                </c:pt>
                <c:pt idx="2">
                  <c:v>0</c:v>
                </c:pt>
                <c:pt idx="3">
                  <c:v>0.19708800000000004</c:v>
                </c:pt>
                <c:pt idx="4">
                  <c:v>0.36954100000000001</c:v>
                </c:pt>
                <c:pt idx="5">
                  <c:v>0.13213900000000001</c:v>
                </c:pt>
                <c:pt idx="6">
                  <c:v>0.18812999999999999</c:v>
                </c:pt>
                <c:pt idx="7">
                  <c:v>0.30795100000000014</c:v>
                </c:pt>
                <c:pt idx="8">
                  <c:v>0.25308000000000008</c:v>
                </c:pt>
                <c:pt idx="9">
                  <c:v>0.31467000000000012</c:v>
                </c:pt>
                <c:pt idx="10">
                  <c:v>0.44680900000000007</c:v>
                </c:pt>
                <c:pt idx="11">
                  <c:v>0.24300099999999999</c:v>
                </c:pt>
                <c:pt idx="12">
                  <c:v>0.39529700000000001</c:v>
                </c:pt>
                <c:pt idx="13">
                  <c:v>0.45688700000000021</c:v>
                </c:pt>
                <c:pt idx="14">
                  <c:v>0.47704400000000002</c:v>
                </c:pt>
                <c:pt idx="15">
                  <c:v>0.33034700000000011</c:v>
                </c:pt>
                <c:pt idx="16">
                  <c:v>0.46584500000000001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676768"/>
        <c:axId val="293676376"/>
      </c:scatterChart>
      <c:valAx>
        <c:axId val="29367676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</a:rPr>
                  <a:t>Satisfacción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s-ES"/>
          </a:p>
        </c:txPr>
        <c:crossAx val="293676376"/>
        <c:crosses val="autoZero"/>
        <c:crossBetween val="midCat"/>
      </c:valAx>
      <c:valAx>
        <c:axId val="2936763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</a:defRPr>
                </a:pPr>
                <a:r>
                  <a:rPr lang="es-ES" sz="900" b="0" strike="noStrike" spc="-1">
                    <a:solidFill>
                      <a:srgbClr val="000000"/>
                    </a:solidFill>
                    <a:latin typeface="Arial"/>
                  </a:rPr>
                  <a:t>Esfuerzo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s-ES"/>
          </a:p>
        </c:txPr>
        <c:crossAx val="293676768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  <c:showDLblsOverMax val="1"/>
  </c:chart>
  <c:spPr>
    <a:solidFill>
      <a:srgbClr val="FFFFFF"/>
    </a:solidFill>
    <a:ln>
      <a:solidFill>
        <a:schemeClr val="bg2">
          <a:lumMod val="50000"/>
        </a:schemeClr>
      </a:solidFill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A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56"/>
                <c:pt idx="0">
                  <c:v>0.12246899999999998</c:v>
                </c:pt>
                <c:pt idx="1">
                  <c:v>0.12632599999999997</c:v>
                </c:pt>
                <c:pt idx="2">
                  <c:v>0.166827</c:v>
                </c:pt>
                <c:pt idx="3">
                  <c:v>4.5323000000000016E-2</c:v>
                </c:pt>
                <c:pt idx="4">
                  <c:v>4.8216000000000016E-2</c:v>
                </c:pt>
                <c:pt idx="5">
                  <c:v>0</c:v>
                </c:pt>
                <c:pt idx="6">
                  <c:v>0.18900700000000006</c:v>
                </c:pt>
                <c:pt idx="7">
                  <c:v>0.19479299999999999</c:v>
                </c:pt>
                <c:pt idx="8">
                  <c:v>2.31437E-2</c:v>
                </c:pt>
                <c:pt idx="9">
                  <c:v>2.7965300000000005E-2</c:v>
                </c:pt>
                <c:pt idx="10">
                  <c:v>0.15525600000000006</c:v>
                </c:pt>
                <c:pt idx="11">
                  <c:v>0.16104099999999999</c:v>
                </c:pt>
                <c:pt idx="12">
                  <c:v>0.13693300000000005</c:v>
                </c:pt>
                <c:pt idx="13">
                  <c:v>0.14850500000000005</c:v>
                </c:pt>
                <c:pt idx="14">
                  <c:v>0.14271900000000007</c:v>
                </c:pt>
                <c:pt idx="15">
                  <c:v>0.17261299999999999</c:v>
                </c:pt>
                <c:pt idx="16">
                  <c:v>9.0646100000000049E-2</c:v>
                </c:pt>
                <c:pt idx="17">
                  <c:v>0.23722299999999999</c:v>
                </c:pt>
                <c:pt idx="18">
                  <c:v>0.20057900000000001</c:v>
                </c:pt>
                <c:pt idx="19">
                  <c:v>0.29026000000000002</c:v>
                </c:pt>
                <c:pt idx="20">
                  <c:v>0.28254600000000002</c:v>
                </c:pt>
                <c:pt idx="21">
                  <c:v>8.6788800000000051E-3</c:v>
                </c:pt>
                <c:pt idx="22">
                  <c:v>7.7145599999999996E-3</c:v>
                </c:pt>
                <c:pt idx="23">
                  <c:v>1.6393399999999999E-2</c:v>
                </c:pt>
                <c:pt idx="24">
                  <c:v>2.2179400000000002E-2</c:v>
                </c:pt>
                <c:pt idx="25">
                  <c:v>9.6432000000000011E-3</c:v>
                </c:pt>
                <c:pt idx="26">
                  <c:v>3.9537099999999999E-2</c:v>
                </c:pt>
                <c:pt idx="27">
                  <c:v>0.18129200000000006</c:v>
                </c:pt>
                <c:pt idx="28">
                  <c:v>3.8572799999999998E-3</c:v>
                </c:pt>
                <c:pt idx="29">
                  <c:v>0.262295</c:v>
                </c:pt>
                <c:pt idx="30">
                  <c:v>7.90743E-2</c:v>
                </c:pt>
                <c:pt idx="31">
                  <c:v>7.8109899999999996E-2</c:v>
                </c:pt>
                <c:pt idx="32">
                  <c:v>0.13404099999999999</c:v>
                </c:pt>
                <c:pt idx="33">
                  <c:v>0.10704000000000002</c:v>
                </c:pt>
                <c:pt idx="34">
                  <c:v>0.22565099999999993</c:v>
                </c:pt>
                <c:pt idx="35">
                  <c:v>0.15429100000000007</c:v>
                </c:pt>
                <c:pt idx="36">
                  <c:v>0.14657700000000001</c:v>
                </c:pt>
                <c:pt idx="37">
                  <c:v>5.7859200000000017E-3</c:v>
                </c:pt>
                <c:pt idx="38">
                  <c:v>9.7396300000000005E-2</c:v>
                </c:pt>
                <c:pt idx="39">
                  <c:v>0.24879500000000007</c:v>
                </c:pt>
                <c:pt idx="40">
                  <c:v>9.6432000000000028E-4</c:v>
                </c:pt>
                <c:pt idx="41">
                  <c:v>0.10318200000000002</c:v>
                </c:pt>
                <c:pt idx="42">
                  <c:v>2.02507E-2</c:v>
                </c:pt>
                <c:pt idx="43">
                  <c:v>3.8572799999999997E-2</c:v>
                </c:pt>
                <c:pt idx="44">
                  <c:v>6.7502400000000037E-3</c:v>
                </c:pt>
                <c:pt idx="45">
                  <c:v>2.89296E-3</c:v>
                </c:pt>
                <c:pt idx="46">
                  <c:v>4.8215999999999997E-3</c:v>
                </c:pt>
                <c:pt idx="47">
                  <c:v>7.4252700000000033E-2</c:v>
                </c:pt>
                <c:pt idx="48">
                  <c:v>9.3539100000000042E-2</c:v>
                </c:pt>
                <c:pt idx="49">
                  <c:v>0.22275800000000001</c:v>
                </c:pt>
                <c:pt idx="50">
                  <c:v>1.9286400000000003E-3</c:v>
                </c:pt>
                <c:pt idx="51">
                  <c:v>0.13018299999999997</c:v>
                </c:pt>
                <c:pt idx="52">
                  <c:v>0.22950799999999999</c:v>
                </c:pt>
                <c:pt idx="53">
                  <c:v>4.2430100000000012E-2</c:v>
                </c:pt>
                <c:pt idx="54">
                  <c:v>0.26325900000000002</c:v>
                </c:pt>
                <c:pt idx="55">
                  <c:v>0.27290300000000001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6"/>
                <c:pt idx="0">
                  <c:v>0.20331299999999999</c:v>
                </c:pt>
                <c:pt idx="1">
                  <c:v>0.21385499999999999</c:v>
                </c:pt>
                <c:pt idx="2">
                  <c:v>0.30195800000000012</c:v>
                </c:pt>
                <c:pt idx="3">
                  <c:v>0.126883</c:v>
                </c:pt>
                <c:pt idx="4">
                  <c:v>0.13629500000000005</c:v>
                </c:pt>
                <c:pt idx="5">
                  <c:v>0</c:v>
                </c:pt>
                <c:pt idx="6">
                  <c:v>0.33772600000000025</c:v>
                </c:pt>
                <c:pt idx="7">
                  <c:v>0.34789200000000009</c:v>
                </c:pt>
                <c:pt idx="8">
                  <c:v>8.4713900000000023E-2</c:v>
                </c:pt>
                <c:pt idx="9">
                  <c:v>9.3373500000000012E-2</c:v>
                </c:pt>
                <c:pt idx="10">
                  <c:v>0.27786100000000002</c:v>
                </c:pt>
                <c:pt idx="11">
                  <c:v>0.28991000000000011</c:v>
                </c:pt>
                <c:pt idx="12">
                  <c:v>0.23870500000000006</c:v>
                </c:pt>
                <c:pt idx="13">
                  <c:v>0.26430700000000001</c:v>
                </c:pt>
                <c:pt idx="14">
                  <c:v>0.25150600000000001</c:v>
                </c:pt>
                <c:pt idx="15">
                  <c:v>0.31250000000000011</c:v>
                </c:pt>
                <c:pt idx="16">
                  <c:v>0.15737999999999999</c:v>
                </c:pt>
                <c:pt idx="17">
                  <c:v>0.436747</c:v>
                </c:pt>
                <c:pt idx="18">
                  <c:v>0.35768100000000008</c:v>
                </c:pt>
                <c:pt idx="19">
                  <c:v>0.47176200000000001</c:v>
                </c:pt>
                <c:pt idx="20">
                  <c:v>0.46197300000000002</c:v>
                </c:pt>
                <c:pt idx="21">
                  <c:v>4.6310200000000017E-2</c:v>
                </c:pt>
                <c:pt idx="22">
                  <c:v>3.840360000000001E-2</c:v>
                </c:pt>
                <c:pt idx="23">
                  <c:v>6.3253000000000004E-2</c:v>
                </c:pt>
                <c:pt idx="24">
                  <c:v>7.3042200000000002E-2</c:v>
                </c:pt>
                <c:pt idx="25">
                  <c:v>4.8569299999999996E-2</c:v>
                </c:pt>
                <c:pt idx="26">
                  <c:v>0.10052700000000002</c:v>
                </c:pt>
                <c:pt idx="27">
                  <c:v>0.32567800000000013</c:v>
                </c:pt>
                <c:pt idx="28">
                  <c:v>2.1460799999999999E-2</c:v>
                </c:pt>
                <c:pt idx="29">
                  <c:v>0.44277100000000003</c:v>
                </c:pt>
                <c:pt idx="30">
                  <c:v>0.15662699999999999</c:v>
                </c:pt>
                <c:pt idx="31">
                  <c:v>0.14872000000000005</c:v>
                </c:pt>
                <c:pt idx="32">
                  <c:v>0.228163</c:v>
                </c:pt>
                <c:pt idx="33">
                  <c:v>0.20105400000000001</c:v>
                </c:pt>
                <c:pt idx="34">
                  <c:v>0.39194300000000021</c:v>
                </c:pt>
                <c:pt idx="35">
                  <c:v>0.271837</c:v>
                </c:pt>
                <c:pt idx="36">
                  <c:v>0.25225900000000001</c:v>
                </c:pt>
                <c:pt idx="37">
                  <c:v>2.7861400000000008E-2</c:v>
                </c:pt>
                <c:pt idx="38">
                  <c:v>0.16679200000000005</c:v>
                </c:pt>
                <c:pt idx="39">
                  <c:v>0.44013600000000003</c:v>
                </c:pt>
                <c:pt idx="40">
                  <c:v>7.906630000000003E-3</c:v>
                </c:pt>
                <c:pt idx="41">
                  <c:v>0.18335799999999999</c:v>
                </c:pt>
                <c:pt idx="42">
                  <c:v>7.26657E-2</c:v>
                </c:pt>
                <c:pt idx="43">
                  <c:v>9.4503000000000031E-2</c:v>
                </c:pt>
                <c:pt idx="44">
                  <c:v>3.5391600000000002E-2</c:v>
                </c:pt>
                <c:pt idx="45">
                  <c:v>1.8448800000000001E-2</c:v>
                </c:pt>
                <c:pt idx="46">
                  <c:v>2.4849400000000001E-2</c:v>
                </c:pt>
                <c:pt idx="47">
                  <c:v>0.14119000000000001</c:v>
                </c:pt>
                <c:pt idx="48">
                  <c:v>0.164157</c:v>
                </c:pt>
                <c:pt idx="49">
                  <c:v>0.38366000000000011</c:v>
                </c:pt>
                <c:pt idx="50">
                  <c:v>1.3554200000000001E-2</c:v>
                </c:pt>
                <c:pt idx="51">
                  <c:v>0.224021</c:v>
                </c:pt>
                <c:pt idx="52">
                  <c:v>0.43486400000000014</c:v>
                </c:pt>
                <c:pt idx="53">
                  <c:v>0.116717</c:v>
                </c:pt>
                <c:pt idx="54">
                  <c:v>0.45256000000000002</c:v>
                </c:pt>
                <c:pt idx="55">
                  <c:v>0.46159600000000001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680296"/>
        <c:axId val="293680688"/>
      </c:scatterChart>
      <c:valAx>
        <c:axId val="29368029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/>
                </a:pPr>
                <a:r>
                  <a:rPr lang="es-ES"/>
                  <a:t>Satisfacción 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3680688"/>
        <c:crosses val="autoZero"/>
        <c:crossBetween val="midCat"/>
      </c:valAx>
      <c:valAx>
        <c:axId val="29368068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s-ES"/>
                  <a:t>Esfuerzo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368029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  <c:showDLblsOverMax val="1"/>
  </c:chart>
  <c:spPr>
    <a:solidFill>
      <a:srgbClr val="FFFFFF"/>
    </a:solidFill>
    <a:ln>
      <a:solidFill>
        <a:schemeClr val="bg2">
          <a:lumMod val="50000"/>
        </a:schemeClr>
      </a:solidFill>
    </a:ln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s-E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A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24"/>
                <c:pt idx="0">
                  <c:v>0</c:v>
                </c:pt>
                <c:pt idx="1">
                  <c:v>1.1764700000000003E-2</c:v>
                </c:pt>
                <c:pt idx="2">
                  <c:v>0.25882400000000011</c:v>
                </c:pt>
                <c:pt idx="3">
                  <c:v>2.3529399999999992E-2</c:v>
                </c:pt>
                <c:pt idx="4">
                  <c:v>0.30588200000000026</c:v>
                </c:pt>
                <c:pt idx="5">
                  <c:v>0.31764700000000001</c:v>
                </c:pt>
                <c:pt idx="6">
                  <c:v>7.0588200000000004E-2</c:v>
                </c:pt>
                <c:pt idx="7">
                  <c:v>0.34117600000000009</c:v>
                </c:pt>
                <c:pt idx="8">
                  <c:v>0.388235</c:v>
                </c:pt>
                <c:pt idx="9">
                  <c:v>4.7058800000000012E-2</c:v>
                </c:pt>
                <c:pt idx="10">
                  <c:v>9.4117600000000023E-2</c:v>
                </c:pt>
                <c:pt idx="11">
                  <c:v>8.2352900000000007E-2</c:v>
                </c:pt>
                <c:pt idx="12">
                  <c:v>0.117647</c:v>
                </c:pt>
                <c:pt idx="13">
                  <c:v>0.12941200000000005</c:v>
                </c:pt>
                <c:pt idx="14">
                  <c:v>0.4</c:v>
                </c:pt>
                <c:pt idx="15">
                  <c:v>0.49411800000000011</c:v>
                </c:pt>
                <c:pt idx="16">
                  <c:v>0.48235300000000014</c:v>
                </c:pt>
                <c:pt idx="17">
                  <c:v>0.17647099999999999</c:v>
                </c:pt>
                <c:pt idx="18">
                  <c:v>0.141176</c:v>
                </c:pt>
                <c:pt idx="19">
                  <c:v>0.27058800000000011</c:v>
                </c:pt>
                <c:pt idx="20">
                  <c:v>0.42352900000000021</c:v>
                </c:pt>
                <c:pt idx="21">
                  <c:v>0.22352900000000001</c:v>
                </c:pt>
                <c:pt idx="22">
                  <c:v>0.21176500000000006</c:v>
                </c:pt>
                <c:pt idx="23">
                  <c:v>0.4117650000000001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4"/>
                <c:pt idx="0">
                  <c:v>0</c:v>
                </c:pt>
                <c:pt idx="1">
                  <c:v>6.9428900000000029E-2</c:v>
                </c:pt>
                <c:pt idx="2">
                  <c:v>0.41769300000000004</c:v>
                </c:pt>
                <c:pt idx="3">
                  <c:v>0.13213900000000001</c:v>
                </c:pt>
                <c:pt idx="4">
                  <c:v>0.46024600000000004</c:v>
                </c:pt>
                <c:pt idx="5">
                  <c:v>0.47592400000000012</c:v>
                </c:pt>
                <c:pt idx="6">
                  <c:v>0.19708800000000001</c:v>
                </c:pt>
                <c:pt idx="7">
                  <c:v>0.52743599999999979</c:v>
                </c:pt>
                <c:pt idx="8">
                  <c:v>0.56662900000000038</c:v>
                </c:pt>
                <c:pt idx="9">
                  <c:v>0.18812999999999999</c:v>
                </c:pt>
                <c:pt idx="10">
                  <c:v>0.25308000000000008</c:v>
                </c:pt>
                <c:pt idx="11">
                  <c:v>0.24300099999999999</c:v>
                </c:pt>
                <c:pt idx="12">
                  <c:v>0.2586790000000001</c:v>
                </c:pt>
                <c:pt idx="13">
                  <c:v>0.30795100000000014</c:v>
                </c:pt>
                <c:pt idx="14">
                  <c:v>0.60134399999999999</c:v>
                </c:pt>
                <c:pt idx="15">
                  <c:v>0.72116499999999972</c:v>
                </c:pt>
                <c:pt idx="16">
                  <c:v>0.69204900000000025</c:v>
                </c:pt>
                <c:pt idx="17">
                  <c:v>0.36954100000000001</c:v>
                </c:pt>
                <c:pt idx="18">
                  <c:v>0.31467000000000012</c:v>
                </c:pt>
                <c:pt idx="19">
                  <c:v>0.43897000000000025</c:v>
                </c:pt>
                <c:pt idx="20">
                  <c:v>0.67749200000000021</c:v>
                </c:pt>
                <c:pt idx="21">
                  <c:v>0.40873500000000001</c:v>
                </c:pt>
                <c:pt idx="22">
                  <c:v>0.37849900000000014</c:v>
                </c:pt>
                <c:pt idx="23">
                  <c:v>0.62150099999999997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682256"/>
        <c:axId val="293682648"/>
      </c:scatterChart>
      <c:valAx>
        <c:axId val="29368225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/>
                </a:pPr>
                <a:r>
                  <a:rPr lang="es-ES"/>
                  <a:t>Satisfación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3682648"/>
        <c:crosses val="autoZero"/>
        <c:crossBetween val="midCat"/>
      </c:valAx>
      <c:valAx>
        <c:axId val="2936826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s-ES"/>
                  <a:t>Esfuerzo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368225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  <c:showDLblsOverMax val="1"/>
  </c:chart>
  <c:spPr>
    <a:solidFill>
      <a:srgbClr val="FFFFFF"/>
    </a:solidFill>
    <a:ln>
      <a:solidFill>
        <a:schemeClr val="bg2">
          <a:lumMod val="50000"/>
        </a:schemeClr>
      </a:solidFill>
    </a:ln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s-E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A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55"/>
                <c:pt idx="0">
                  <c:v>0</c:v>
                </c:pt>
                <c:pt idx="1">
                  <c:v>9.6432000000000028E-4</c:v>
                </c:pt>
                <c:pt idx="2">
                  <c:v>0.39730000000000021</c:v>
                </c:pt>
                <c:pt idx="3">
                  <c:v>0.40405000000000002</c:v>
                </c:pt>
                <c:pt idx="4">
                  <c:v>0.4117650000000001</c:v>
                </c:pt>
                <c:pt idx="5">
                  <c:v>4.8215999999999997E-3</c:v>
                </c:pt>
                <c:pt idx="6">
                  <c:v>8.6788800000000051E-3</c:v>
                </c:pt>
                <c:pt idx="7">
                  <c:v>6.7502400000000037E-3</c:v>
                </c:pt>
                <c:pt idx="8">
                  <c:v>5.7859200000000017E-3</c:v>
                </c:pt>
                <c:pt idx="9">
                  <c:v>1.9286400000000003E-3</c:v>
                </c:pt>
                <c:pt idx="10">
                  <c:v>6.9431100000000009E-2</c:v>
                </c:pt>
                <c:pt idx="11">
                  <c:v>6.8466700000000033E-2</c:v>
                </c:pt>
                <c:pt idx="12">
                  <c:v>1.0607500000000004E-2</c:v>
                </c:pt>
                <c:pt idx="13">
                  <c:v>3.2786900000000015E-2</c:v>
                </c:pt>
                <c:pt idx="14">
                  <c:v>4.05014E-2</c:v>
                </c:pt>
                <c:pt idx="15">
                  <c:v>4.5323000000000016E-2</c:v>
                </c:pt>
                <c:pt idx="16">
                  <c:v>4.2430100000000012E-2</c:v>
                </c:pt>
                <c:pt idx="17">
                  <c:v>2.89296E-3</c:v>
                </c:pt>
                <c:pt idx="18">
                  <c:v>3.760850000000001E-2</c:v>
                </c:pt>
                <c:pt idx="19">
                  <c:v>4.8216000000000016E-2</c:v>
                </c:pt>
                <c:pt idx="20">
                  <c:v>8.6788800000000027E-2</c:v>
                </c:pt>
                <c:pt idx="21">
                  <c:v>8.2931500000000005E-2</c:v>
                </c:pt>
                <c:pt idx="22">
                  <c:v>0.10318200000000002</c:v>
                </c:pt>
                <c:pt idx="23">
                  <c:v>0.44937300000000002</c:v>
                </c:pt>
                <c:pt idx="24">
                  <c:v>0.12439699999999999</c:v>
                </c:pt>
                <c:pt idx="25">
                  <c:v>0.10993200000000003</c:v>
                </c:pt>
                <c:pt idx="26">
                  <c:v>0.12343300000000003</c:v>
                </c:pt>
                <c:pt idx="27">
                  <c:v>0.46190900000000001</c:v>
                </c:pt>
                <c:pt idx="28">
                  <c:v>0.44648000000000015</c:v>
                </c:pt>
                <c:pt idx="29">
                  <c:v>0.45805200000000001</c:v>
                </c:pt>
                <c:pt idx="30">
                  <c:v>0.46866000000000002</c:v>
                </c:pt>
                <c:pt idx="31">
                  <c:v>0.41369300000000003</c:v>
                </c:pt>
                <c:pt idx="32">
                  <c:v>0.4204440000000001</c:v>
                </c:pt>
                <c:pt idx="33">
                  <c:v>0.42815800000000009</c:v>
                </c:pt>
                <c:pt idx="34">
                  <c:v>0.43490800000000013</c:v>
                </c:pt>
                <c:pt idx="35">
                  <c:v>2.2179400000000002E-2</c:v>
                </c:pt>
                <c:pt idx="36">
                  <c:v>2.02507E-2</c:v>
                </c:pt>
                <c:pt idx="37">
                  <c:v>0.38669200000000009</c:v>
                </c:pt>
                <c:pt idx="38">
                  <c:v>0.3789780000000002</c:v>
                </c:pt>
                <c:pt idx="39">
                  <c:v>0.31051100000000015</c:v>
                </c:pt>
                <c:pt idx="40">
                  <c:v>0.48023100000000002</c:v>
                </c:pt>
                <c:pt idx="41">
                  <c:v>0.20057900000000001</c:v>
                </c:pt>
                <c:pt idx="42">
                  <c:v>0.3375120000000002</c:v>
                </c:pt>
                <c:pt idx="43">
                  <c:v>0.26036600000000015</c:v>
                </c:pt>
                <c:pt idx="44">
                  <c:v>0.23336499999999999</c:v>
                </c:pt>
                <c:pt idx="45">
                  <c:v>0.16104099999999999</c:v>
                </c:pt>
                <c:pt idx="46">
                  <c:v>0.32208300000000012</c:v>
                </c:pt>
                <c:pt idx="47">
                  <c:v>0.27676000000000001</c:v>
                </c:pt>
                <c:pt idx="48">
                  <c:v>0.18900700000000006</c:v>
                </c:pt>
                <c:pt idx="49">
                  <c:v>0.17261299999999999</c:v>
                </c:pt>
                <c:pt idx="50">
                  <c:v>0.13693300000000005</c:v>
                </c:pt>
                <c:pt idx="51">
                  <c:v>0.35872700000000002</c:v>
                </c:pt>
                <c:pt idx="52">
                  <c:v>0.24493700000000007</c:v>
                </c:pt>
                <c:pt idx="53">
                  <c:v>0.14850500000000005</c:v>
                </c:pt>
                <c:pt idx="54">
                  <c:v>0.166827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5"/>
                <c:pt idx="0">
                  <c:v>0</c:v>
                </c:pt>
                <c:pt idx="1">
                  <c:v>7.906630000000003E-3</c:v>
                </c:pt>
                <c:pt idx="2">
                  <c:v>0.57981899999999997</c:v>
                </c:pt>
                <c:pt idx="3">
                  <c:v>0.58923199999999976</c:v>
                </c:pt>
                <c:pt idx="4">
                  <c:v>0.59826799999999969</c:v>
                </c:pt>
                <c:pt idx="5">
                  <c:v>2.4849400000000001E-2</c:v>
                </c:pt>
                <c:pt idx="6">
                  <c:v>4.6310200000000017E-2</c:v>
                </c:pt>
                <c:pt idx="7">
                  <c:v>3.5768099999999997E-2</c:v>
                </c:pt>
                <c:pt idx="8">
                  <c:v>2.7861400000000008E-2</c:v>
                </c:pt>
                <c:pt idx="9">
                  <c:v>1.09187E-2</c:v>
                </c:pt>
                <c:pt idx="10">
                  <c:v>0.15097900000000006</c:v>
                </c:pt>
                <c:pt idx="11">
                  <c:v>0.143072</c:v>
                </c:pt>
                <c:pt idx="12">
                  <c:v>5.6475899999999989E-2</c:v>
                </c:pt>
                <c:pt idx="13">
                  <c:v>7.831330000000003E-2</c:v>
                </c:pt>
                <c:pt idx="14">
                  <c:v>0.10881</c:v>
                </c:pt>
                <c:pt idx="15">
                  <c:v>0.126883</c:v>
                </c:pt>
                <c:pt idx="16">
                  <c:v>0.116717</c:v>
                </c:pt>
                <c:pt idx="17">
                  <c:v>1.8448800000000001E-2</c:v>
                </c:pt>
                <c:pt idx="18">
                  <c:v>9.8268100000000025E-2</c:v>
                </c:pt>
                <c:pt idx="19">
                  <c:v>0.13629500000000005</c:v>
                </c:pt>
                <c:pt idx="20">
                  <c:v>0.161521</c:v>
                </c:pt>
                <c:pt idx="21">
                  <c:v>0.16039200000000001</c:v>
                </c:pt>
                <c:pt idx="22">
                  <c:v>0.170181</c:v>
                </c:pt>
                <c:pt idx="23">
                  <c:v>0.63215399999999999</c:v>
                </c:pt>
                <c:pt idx="24">
                  <c:v>0.22326799999999999</c:v>
                </c:pt>
                <c:pt idx="25">
                  <c:v>0.20406600000000005</c:v>
                </c:pt>
                <c:pt idx="26">
                  <c:v>0.21536100000000005</c:v>
                </c:pt>
                <c:pt idx="27">
                  <c:v>0.63704799999999995</c:v>
                </c:pt>
                <c:pt idx="28">
                  <c:v>0.62462300000000026</c:v>
                </c:pt>
                <c:pt idx="29">
                  <c:v>0.63667200000000024</c:v>
                </c:pt>
                <c:pt idx="30">
                  <c:v>0.64533099999999999</c:v>
                </c:pt>
                <c:pt idx="31">
                  <c:v>0.60617500000000024</c:v>
                </c:pt>
                <c:pt idx="32">
                  <c:v>0.60994000000000026</c:v>
                </c:pt>
                <c:pt idx="33">
                  <c:v>0.61822299999999997</c:v>
                </c:pt>
                <c:pt idx="34">
                  <c:v>0.62161100000000025</c:v>
                </c:pt>
                <c:pt idx="35">
                  <c:v>7.4548199999999995E-2</c:v>
                </c:pt>
                <c:pt idx="36">
                  <c:v>6.3629500000000005E-2</c:v>
                </c:pt>
                <c:pt idx="37">
                  <c:v>0.56739499999999998</c:v>
                </c:pt>
                <c:pt idx="38">
                  <c:v>0.55835800000000002</c:v>
                </c:pt>
                <c:pt idx="39">
                  <c:v>0.48117500000000002</c:v>
                </c:pt>
                <c:pt idx="40">
                  <c:v>0.65625000000000022</c:v>
                </c:pt>
                <c:pt idx="41">
                  <c:v>0.35768100000000008</c:v>
                </c:pt>
                <c:pt idx="42">
                  <c:v>0.51317800000000002</c:v>
                </c:pt>
                <c:pt idx="43">
                  <c:v>0.42921700000000002</c:v>
                </c:pt>
                <c:pt idx="44">
                  <c:v>0.38855400000000012</c:v>
                </c:pt>
                <c:pt idx="45">
                  <c:v>0.28991000000000011</c:v>
                </c:pt>
                <c:pt idx="46">
                  <c:v>0.49359900000000001</c:v>
                </c:pt>
                <c:pt idx="47">
                  <c:v>0.45067800000000002</c:v>
                </c:pt>
                <c:pt idx="48">
                  <c:v>0.33772600000000025</c:v>
                </c:pt>
                <c:pt idx="49">
                  <c:v>0.31250000000000011</c:v>
                </c:pt>
                <c:pt idx="50">
                  <c:v>0.23870500000000006</c:v>
                </c:pt>
                <c:pt idx="51">
                  <c:v>0.53614499999999998</c:v>
                </c:pt>
                <c:pt idx="52">
                  <c:v>0.40775600000000001</c:v>
                </c:pt>
                <c:pt idx="53">
                  <c:v>0.26430700000000001</c:v>
                </c:pt>
                <c:pt idx="54">
                  <c:v>0.30195800000000012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970328"/>
        <c:axId val="244968760"/>
      </c:scatterChart>
      <c:valAx>
        <c:axId val="24497032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/>
                </a:pPr>
                <a:r>
                  <a:rPr lang="es-ES"/>
                  <a:t>Satisfacción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44968760"/>
        <c:crosses val="autoZero"/>
        <c:crossBetween val="midCat"/>
      </c:valAx>
      <c:valAx>
        <c:axId val="2449687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s-ES"/>
                  <a:t>Esfuerzo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44970328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  <c:showDLblsOverMax val="1"/>
  </c:chart>
  <c:spPr>
    <a:solidFill>
      <a:srgbClr val="FFFFFF"/>
    </a:solidFill>
    <a:ln>
      <a:solidFill>
        <a:schemeClr val="bg2">
          <a:lumMod val="50000"/>
        </a:schemeClr>
      </a:solidFill>
    </a:ln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s-E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'HV04'!$B$1:$B$35</c:f>
              <c:numCache>
                <c:formatCode>General</c:formatCode>
                <c:ptCount val="35"/>
                <c:pt idx="0">
                  <c:v>2.3529399999999992E-2</c:v>
                </c:pt>
                <c:pt idx="1">
                  <c:v>0.54117599999999999</c:v>
                </c:pt>
                <c:pt idx="2">
                  <c:v>1.1764700000000003E-2</c:v>
                </c:pt>
                <c:pt idx="3">
                  <c:v>0.56470600000000004</c:v>
                </c:pt>
                <c:pt idx="4">
                  <c:v>0</c:v>
                </c:pt>
                <c:pt idx="5">
                  <c:v>8.2352900000000007E-2</c:v>
                </c:pt>
                <c:pt idx="6">
                  <c:v>0.48235300000000014</c:v>
                </c:pt>
                <c:pt idx="7">
                  <c:v>0.57647099999999996</c:v>
                </c:pt>
                <c:pt idx="8">
                  <c:v>0.30588200000000026</c:v>
                </c:pt>
                <c:pt idx="9">
                  <c:v>0.43529400000000001</c:v>
                </c:pt>
                <c:pt idx="10">
                  <c:v>0.36470600000000009</c:v>
                </c:pt>
                <c:pt idx="11">
                  <c:v>0.141176</c:v>
                </c:pt>
                <c:pt idx="12">
                  <c:v>0.22352900000000001</c:v>
                </c:pt>
                <c:pt idx="13">
                  <c:v>0.352941</c:v>
                </c:pt>
                <c:pt idx="14">
                  <c:v>7.0588200000000004E-2</c:v>
                </c:pt>
                <c:pt idx="15">
                  <c:v>0.117647</c:v>
                </c:pt>
                <c:pt idx="16">
                  <c:v>0.47058800000000012</c:v>
                </c:pt>
                <c:pt idx="17">
                  <c:v>9.4117600000000023E-2</c:v>
                </c:pt>
                <c:pt idx="18">
                  <c:v>0.44705900000000004</c:v>
                </c:pt>
                <c:pt idx="19">
                  <c:v>0.12941200000000005</c:v>
                </c:pt>
                <c:pt idx="20">
                  <c:v>0.21176500000000006</c:v>
                </c:pt>
                <c:pt idx="21">
                  <c:v>4.7058800000000012E-2</c:v>
                </c:pt>
                <c:pt idx="22">
                  <c:v>0.51764699999999997</c:v>
                </c:pt>
                <c:pt idx="23">
                  <c:v>0.4</c:v>
                </c:pt>
                <c:pt idx="24">
                  <c:v>0.48235300000000014</c:v>
                </c:pt>
                <c:pt idx="25">
                  <c:v>0.25882400000000011</c:v>
                </c:pt>
                <c:pt idx="26">
                  <c:v>0.62352900000000022</c:v>
                </c:pt>
                <c:pt idx="27">
                  <c:v>0.49411800000000011</c:v>
                </c:pt>
                <c:pt idx="28">
                  <c:v>0.17647099999999999</c:v>
                </c:pt>
                <c:pt idx="29">
                  <c:v>0.388235</c:v>
                </c:pt>
                <c:pt idx="30">
                  <c:v>0.29411800000000016</c:v>
                </c:pt>
                <c:pt idx="31">
                  <c:v>0.58823499999999951</c:v>
                </c:pt>
                <c:pt idx="32">
                  <c:v>0.67058799999999996</c:v>
                </c:pt>
                <c:pt idx="33">
                  <c:v>0.6000000000000002</c:v>
                </c:pt>
                <c:pt idx="34">
                  <c:v>0.4117650000000001</c:v>
                </c:pt>
              </c:numCache>
            </c:numRef>
          </c:xVal>
          <c:yVal>
            <c:numRef>
              <c:f>'HV04'!$A$1:$A$35</c:f>
              <c:numCache>
                <c:formatCode>General</c:formatCode>
                <c:ptCount val="35"/>
                <c:pt idx="0">
                  <c:v>0.13213900000000001</c:v>
                </c:pt>
                <c:pt idx="1">
                  <c:v>0.70884700000000023</c:v>
                </c:pt>
                <c:pt idx="2">
                  <c:v>6.9428900000000029E-2</c:v>
                </c:pt>
                <c:pt idx="3">
                  <c:v>0.72900299999999996</c:v>
                </c:pt>
                <c:pt idx="4">
                  <c:v>0</c:v>
                </c:pt>
                <c:pt idx="5">
                  <c:v>0.24300099999999999</c:v>
                </c:pt>
                <c:pt idx="6">
                  <c:v>0.63157900000000022</c:v>
                </c:pt>
                <c:pt idx="7">
                  <c:v>0.73012299999999997</c:v>
                </c:pt>
                <c:pt idx="8">
                  <c:v>0.47928300000000001</c:v>
                </c:pt>
                <c:pt idx="9">
                  <c:v>0.59238499999999972</c:v>
                </c:pt>
                <c:pt idx="10">
                  <c:v>0.52295599999999998</c:v>
                </c:pt>
                <c:pt idx="11">
                  <c:v>0.31467000000000012</c:v>
                </c:pt>
                <c:pt idx="12">
                  <c:v>0.38521800000000012</c:v>
                </c:pt>
                <c:pt idx="13">
                  <c:v>0.521837</c:v>
                </c:pt>
                <c:pt idx="14">
                  <c:v>0.19708800000000001</c:v>
                </c:pt>
                <c:pt idx="15">
                  <c:v>0.2586790000000001</c:v>
                </c:pt>
                <c:pt idx="16">
                  <c:v>0.62261999999999995</c:v>
                </c:pt>
                <c:pt idx="17">
                  <c:v>0.25308000000000008</c:v>
                </c:pt>
                <c:pt idx="18">
                  <c:v>0.61702100000000026</c:v>
                </c:pt>
                <c:pt idx="19">
                  <c:v>0.30795100000000014</c:v>
                </c:pt>
                <c:pt idx="20">
                  <c:v>0.37849900000000014</c:v>
                </c:pt>
                <c:pt idx="21">
                  <c:v>0.18812999999999999</c:v>
                </c:pt>
                <c:pt idx="22">
                  <c:v>0.67973100000000031</c:v>
                </c:pt>
                <c:pt idx="23">
                  <c:v>0.56103000000000003</c:v>
                </c:pt>
                <c:pt idx="24">
                  <c:v>0.63157900000000022</c:v>
                </c:pt>
                <c:pt idx="25">
                  <c:v>0.44009000000000004</c:v>
                </c:pt>
                <c:pt idx="26">
                  <c:v>0.8376260000000002</c:v>
                </c:pt>
                <c:pt idx="27">
                  <c:v>0.66965300000000039</c:v>
                </c:pt>
                <c:pt idx="28">
                  <c:v>0.36954100000000001</c:v>
                </c:pt>
                <c:pt idx="29">
                  <c:v>0.54423299999999974</c:v>
                </c:pt>
                <c:pt idx="30">
                  <c:v>0.46584500000000001</c:v>
                </c:pt>
                <c:pt idx="31">
                  <c:v>0.791713</c:v>
                </c:pt>
                <c:pt idx="32">
                  <c:v>0.87682000000000027</c:v>
                </c:pt>
                <c:pt idx="33">
                  <c:v>0.817469</c:v>
                </c:pt>
                <c:pt idx="34">
                  <c:v>0.58454599999999979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555696"/>
        <c:axId val="244559664"/>
      </c:scatterChart>
      <c:valAx>
        <c:axId val="244555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Satisfacción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44559664"/>
        <c:crosses val="autoZero"/>
        <c:crossBetween val="midCat"/>
      </c:valAx>
      <c:valAx>
        <c:axId val="24455966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Esfuerzo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4455569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  <c:showDLblsOverMax val="1"/>
  </c:chart>
  <c:spPr>
    <a:solidFill>
      <a:srgbClr val="FFFFFF"/>
    </a:solidFill>
    <a:ln>
      <a:solidFill>
        <a:schemeClr val="bg2">
          <a:lumMod val="50000"/>
        </a:schemeClr>
      </a:solidFill>
    </a:ln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s-E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Column A</c:v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square"/>
            <c:size val="8"/>
            <c:spPr>
              <a:solidFill>
                <a:schemeClr val="accent5">
                  <a:lumMod val="75000"/>
                </a:schemeClr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numLit>
              <c:formatCode>General</c:formatCode>
              <c:ptCount val="3692"/>
              <c:pt idx="0">
                <c:v>3.760850000000001E-2</c:v>
              </c:pt>
              <c:pt idx="1">
                <c:v>3.2786900000000015E-2</c:v>
              </c:pt>
              <c:pt idx="2">
                <c:v>4.05014E-2</c:v>
              </c:pt>
              <c:pt idx="3">
                <c:v>1.0607500000000004E-2</c:v>
              </c:pt>
              <c:pt idx="4">
                <c:v>8.6788800000000051E-3</c:v>
              </c:pt>
              <c:pt idx="5">
                <c:v>6.7502400000000037E-3</c:v>
              </c:pt>
              <c:pt idx="6">
                <c:v>4.8215999999999997E-3</c:v>
              </c:pt>
              <c:pt idx="7">
                <c:v>4.8216000000000016E-2</c:v>
              </c:pt>
              <c:pt idx="8">
                <c:v>4.5323000000000016E-2</c:v>
              </c:pt>
              <c:pt idx="9">
                <c:v>0.166827</c:v>
              </c:pt>
              <c:pt idx="10">
                <c:v>0.16104099999999999</c:v>
              </c:pt>
              <c:pt idx="11">
                <c:v>0</c:v>
              </c:pt>
              <c:pt idx="12">
                <c:v>0.13693300000000005</c:v>
              </c:pt>
              <c:pt idx="13">
                <c:v>0.14850500000000005</c:v>
              </c:pt>
              <c:pt idx="14">
                <c:v>0.14271900000000007</c:v>
              </c:pt>
              <c:pt idx="15">
                <c:v>1.9286400000000003E-3</c:v>
              </c:pt>
              <c:pt idx="16">
                <c:v>3.8572799999999998E-3</c:v>
              </c:pt>
              <c:pt idx="17">
                <c:v>0.25168800000000002</c:v>
              </c:pt>
              <c:pt idx="18">
                <c:v>0.24493700000000007</c:v>
              </c:pt>
              <c:pt idx="19">
                <c:v>1.8322100000000008E-2</c:v>
              </c:pt>
              <c:pt idx="20">
                <c:v>2.1215000000000008E-2</c:v>
              </c:pt>
              <c:pt idx="21">
                <c:v>0.63259399999999999</c:v>
              </c:pt>
              <c:pt idx="22">
                <c:v>0.63452299999999973</c:v>
              </c:pt>
              <c:pt idx="23">
                <c:v>0.20057900000000001</c:v>
              </c:pt>
              <c:pt idx="24">
                <c:v>0.18900700000000006</c:v>
              </c:pt>
              <c:pt idx="25">
                <c:v>0.19479299999999999</c:v>
              </c:pt>
              <c:pt idx="26">
                <c:v>0.6248790000000003</c:v>
              </c:pt>
              <c:pt idx="27">
                <c:v>0.6451300000000002</c:v>
              </c:pt>
              <c:pt idx="28">
                <c:v>0.66345200000000004</c:v>
              </c:pt>
              <c:pt idx="29">
                <c:v>0.60173600000000005</c:v>
              </c:pt>
              <c:pt idx="30">
                <c:v>8.2931500000000005E-2</c:v>
              </c:pt>
              <c:pt idx="31">
                <c:v>0.10511100000000002</c:v>
              </c:pt>
              <c:pt idx="32">
                <c:v>0.111861</c:v>
              </c:pt>
              <c:pt idx="33">
                <c:v>0.61523600000000001</c:v>
              </c:pt>
              <c:pt idx="34">
                <c:v>9.6432000000000028E-4</c:v>
              </c:pt>
              <c:pt idx="35">
                <c:v>5.7859200000000017E-3</c:v>
              </c:pt>
              <c:pt idx="36">
                <c:v>0.64320200000000005</c:v>
              </c:pt>
              <c:pt idx="37">
                <c:v>7.90743E-2</c:v>
              </c:pt>
              <c:pt idx="38">
                <c:v>7.2324000000000013E-2</c:v>
              </c:pt>
              <c:pt idx="39">
                <c:v>0.117647</c:v>
              </c:pt>
              <c:pt idx="40">
                <c:v>0.11957600000000003</c:v>
              </c:pt>
              <c:pt idx="41">
                <c:v>0.12053999999999998</c:v>
              </c:pt>
              <c:pt idx="42">
                <c:v>3.4715500000000003E-2</c:v>
              </c:pt>
              <c:pt idx="43">
                <c:v>3.0858199999999999E-2</c:v>
              </c:pt>
              <c:pt idx="44">
                <c:v>2.2179400000000002E-2</c:v>
              </c:pt>
              <c:pt idx="45">
                <c:v>0.10318200000000002</c:v>
              </c:pt>
              <c:pt idx="46">
                <c:v>0.67888100000000029</c:v>
              </c:pt>
              <c:pt idx="47">
                <c:v>0.6586310000000003</c:v>
              </c:pt>
              <c:pt idx="48">
                <c:v>0.24107999999999999</c:v>
              </c:pt>
              <c:pt idx="49">
                <c:v>0.32208300000000012</c:v>
              </c:pt>
              <c:pt idx="50">
                <c:v>0.55544800000000005</c:v>
              </c:pt>
              <c:pt idx="51">
                <c:v>0.46673100000000001</c:v>
              </c:pt>
              <c:pt idx="52">
                <c:v>0.38669200000000009</c:v>
              </c:pt>
              <c:pt idx="53">
                <c:v>0.18129200000000006</c:v>
              </c:pt>
              <c:pt idx="54">
                <c:v>0.64223699999999972</c:v>
              </c:pt>
              <c:pt idx="55">
                <c:v>0.39826400000000012</c:v>
              </c:pt>
              <c:pt idx="56">
                <c:v>0.49469600000000002</c:v>
              </c:pt>
              <c:pt idx="57">
                <c:v>0.3471550000000001</c:v>
              </c:pt>
              <c:pt idx="58">
                <c:v>0.44551600000000002</c:v>
              </c:pt>
              <c:pt idx="59">
                <c:v>0.32979700000000001</c:v>
              </c:pt>
              <c:pt idx="60">
                <c:v>0.69431100000000001</c:v>
              </c:pt>
              <c:pt idx="61">
                <c:v>0.42623</c:v>
              </c:pt>
              <c:pt idx="62">
                <c:v>0.53326899999999977</c:v>
              </c:pt>
              <c:pt idx="63">
                <c:v>0.37222800000000011</c:v>
              </c:pt>
              <c:pt idx="64">
                <c:v>0.59498599999999979</c:v>
              </c:pt>
              <c:pt idx="65">
                <c:v>0.59209299999999976</c:v>
              </c:pt>
              <c:pt idx="66">
                <c:v>0.65670200000000023</c:v>
              </c:pt>
              <c:pt idx="67">
                <c:v>0.2671170000000001</c:v>
              </c:pt>
              <c:pt idx="68">
                <c:v>0.22565099999999993</c:v>
              </c:pt>
              <c:pt idx="69">
                <c:v>0.303761</c:v>
              </c:pt>
              <c:pt idx="70">
                <c:v>0.15525600000000006</c:v>
              </c:pt>
              <c:pt idx="71">
                <c:v>0</c:v>
              </c:pt>
              <c:pt idx="72">
                <c:v>0</c:v>
              </c:pt>
              <c:pt idx="73">
                <c:v>0</c:v>
              </c:pt>
              <c:pt idx="74">
                <c:v>0</c:v>
              </c:pt>
              <c:pt idx="75">
                <c:v>0</c:v>
              </c:pt>
              <c:pt idx="76">
                <c:v>0</c:v>
              </c:pt>
              <c:pt idx="77">
                <c:v>0</c:v>
              </c:pt>
              <c:pt idx="78">
                <c:v>0</c:v>
              </c:pt>
              <c:pt idx="79">
                <c:v>0</c:v>
              </c:pt>
              <c:pt idx="80">
                <c:v>0</c:v>
              </c:pt>
              <c:pt idx="81">
                <c:v>0</c:v>
              </c:pt>
              <c:pt idx="82">
                <c:v>0</c:v>
              </c:pt>
              <c:pt idx="83">
                <c:v>0</c:v>
              </c:pt>
              <c:pt idx="84">
                <c:v>0</c:v>
              </c:pt>
              <c:pt idx="85">
                <c:v>0</c:v>
              </c:pt>
              <c:pt idx="86">
                <c:v>0</c:v>
              </c:pt>
              <c:pt idx="87">
                <c:v>0</c:v>
              </c:pt>
              <c:pt idx="88">
                <c:v>0</c:v>
              </c:pt>
              <c:pt idx="89">
                <c:v>0</c:v>
              </c:pt>
              <c:pt idx="90">
                <c:v>0</c:v>
              </c:pt>
              <c:pt idx="91">
                <c:v>0</c:v>
              </c:pt>
              <c:pt idx="92">
                <c:v>0</c:v>
              </c:pt>
              <c:pt idx="93">
                <c:v>0</c:v>
              </c:pt>
              <c:pt idx="94">
                <c:v>0</c:v>
              </c:pt>
              <c:pt idx="95">
                <c:v>0</c:v>
              </c:pt>
              <c:pt idx="96">
                <c:v>0</c:v>
              </c:pt>
              <c:pt idx="97">
                <c:v>0</c:v>
              </c:pt>
              <c:pt idx="98">
                <c:v>0</c:v>
              </c:pt>
              <c:pt idx="99">
                <c:v>0</c:v>
              </c:pt>
              <c:pt idx="100">
                <c:v>0</c:v>
              </c:pt>
              <c:pt idx="101">
                <c:v>0</c:v>
              </c:pt>
              <c:pt idx="102">
                <c:v>0</c:v>
              </c:pt>
              <c:pt idx="103">
                <c:v>0</c:v>
              </c:pt>
              <c:pt idx="104">
                <c:v>0</c:v>
              </c:pt>
              <c:pt idx="105">
                <c:v>0</c:v>
              </c:pt>
              <c:pt idx="106">
                <c:v>0</c:v>
              </c:pt>
              <c:pt idx="107">
                <c:v>0</c:v>
              </c:pt>
              <c:pt idx="108">
                <c:v>0</c:v>
              </c:pt>
              <c:pt idx="109">
                <c:v>0</c:v>
              </c:pt>
              <c:pt idx="110">
                <c:v>0</c:v>
              </c:pt>
              <c:pt idx="111">
                <c:v>0</c:v>
              </c:pt>
              <c:pt idx="112">
                <c:v>0</c:v>
              </c:pt>
              <c:pt idx="113">
                <c:v>0</c:v>
              </c:pt>
              <c:pt idx="114">
                <c:v>0</c:v>
              </c:pt>
              <c:pt idx="115">
                <c:v>0</c:v>
              </c:pt>
              <c:pt idx="116">
                <c:v>0</c:v>
              </c:pt>
              <c:pt idx="117">
                <c:v>0</c:v>
              </c:pt>
              <c:pt idx="118">
                <c:v>0</c:v>
              </c:pt>
              <c:pt idx="119">
                <c:v>0</c:v>
              </c:pt>
              <c:pt idx="120">
                <c:v>0</c:v>
              </c:pt>
              <c:pt idx="121">
                <c:v>0</c:v>
              </c:pt>
              <c:pt idx="122">
                <c:v>0</c:v>
              </c:pt>
              <c:pt idx="123">
                <c:v>0</c:v>
              </c:pt>
              <c:pt idx="124">
                <c:v>0</c:v>
              </c:pt>
              <c:pt idx="125">
                <c:v>0</c:v>
              </c:pt>
              <c:pt idx="126">
                <c:v>0</c:v>
              </c:pt>
              <c:pt idx="127">
                <c:v>0</c:v>
              </c:pt>
              <c:pt idx="128">
                <c:v>0</c:v>
              </c:pt>
              <c:pt idx="129">
                <c:v>0</c:v>
              </c:pt>
              <c:pt idx="130">
                <c:v>0</c:v>
              </c:pt>
              <c:pt idx="131">
                <c:v>0</c:v>
              </c:pt>
              <c:pt idx="132">
                <c:v>0</c:v>
              </c:pt>
              <c:pt idx="133">
                <c:v>0</c:v>
              </c:pt>
              <c:pt idx="134">
                <c:v>0</c:v>
              </c:pt>
              <c:pt idx="135">
                <c:v>0</c:v>
              </c:pt>
              <c:pt idx="136">
                <c:v>0</c:v>
              </c:pt>
              <c:pt idx="137">
                <c:v>0</c:v>
              </c:pt>
              <c:pt idx="138">
                <c:v>0</c:v>
              </c:pt>
              <c:pt idx="139">
                <c:v>0</c:v>
              </c:pt>
              <c:pt idx="140">
                <c:v>0</c:v>
              </c:pt>
              <c:pt idx="141">
                <c:v>0</c:v>
              </c:pt>
              <c:pt idx="142">
                <c:v>0</c:v>
              </c:pt>
              <c:pt idx="143">
                <c:v>0</c:v>
              </c:pt>
              <c:pt idx="144">
                <c:v>0</c:v>
              </c:pt>
              <c:pt idx="145">
                <c:v>0</c:v>
              </c:pt>
              <c:pt idx="146">
                <c:v>0</c:v>
              </c:pt>
              <c:pt idx="147">
                <c:v>0</c:v>
              </c:pt>
              <c:pt idx="148">
                <c:v>0</c:v>
              </c:pt>
              <c:pt idx="149">
                <c:v>0</c:v>
              </c:pt>
              <c:pt idx="150">
                <c:v>0</c:v>
              </c:pt>
              <c:pt idx="151">
                <c:v>0</c:v>
              </c:pt>
              <c:pt idx="152">
                <c:v>0</c:v>
              </c:pt>
              <c:pt idx="153">
                <c:v>0</c:v>
              </c:pt>
              <c:pt idx="154">
                <c:v>0</c:v>
              </c:pt>
              <c:pt idx="155">
                <c:v>0</c:v>
              </c:pt>
              <c:pt idx="156">
                <c:v>0</c:v>
              </c:pt>
              <c:pt idx="157">
                <c:v>0</c:v>
              </c:pt>
              <c:pt idx="158">
                <c:v>0</c:v>
              </c:pt>
              <c:pt idx="159">
                <c:v>0</c:v>
              </c:pt>
              <c:pt idx="160">
                <c:v>0</c:v>
              </c:pt>
              <c:pt idx="161">
                <c:v>0</c:v>
              </c:pt>
              <c:pt idx="162">
                <c:v>0</c:v>
              </c:pt>
              <c:pt idx="163">
                <c:v>0</c:v>
              </c:pt>
              <c:pt idx="164">
                <c:v>0</c:v>
              </c:pt>
              <c:pt idx="165">
                <c:v>0</c:v>
              </c:pt>
              <c:pt idx="166">
                <c:v>0</c:v>
              </c:pt>
              <c:pt idx="167">
                <c:v>0</c:v>
              </c:pt>
              <c:pt idx="168">
                <c:v>0</c:v>
              </c:pt>
              <c:pt idx="169">
                <c:v>0</c:v>
              </c:pt>
              <c:pt idx="170">
                <c:v>0</c:v>
              </c:pt>
              <c:pt idx="171">
                <c:v>0</c:v>
              </c:pt>
              <c:pt idx="172">
                <c:v>0</c:v>
              </c:pt>
              <c:pt idx="173">
                <c:v>0</c:v>
              </c:pt>
              <c:pt idx="174">
                <c:v>0</c:v>
              </c:pt>
              <c:pt idx="175">
                <c:v>0</c:v>
              </c:pt>
              <c:pt idx="176">
                <c:v>0</c:v>
              </c:pt>
              <c:pt idx="177">
                <c:v>0</c:v>
              </c:pt>
              <c:pt idx="178">
                <c:v>0</c:v>
              </c:pt>
              <c:pt idx="179">
                <c:v>0</c:v>
              </c:pt>
              <c:pt idx="180">
                <c:v>0</c:v>
              </c:pt>
              <c:pt idx="181">
                <c:v>0</c:v>
              </c:pt>
              <c:pt idx="182">
                <c:v>0</c:v>
              </c:pt>
              <c:pt idx="183">
                <c:v>0</c:v>
              </c:pt>
              <c:pt idx="184">
                <c:v>0</c:v>
              </c:pt>
              <c:pt idx="185">
                <c:v>0</c:v>
              </c:pt>
              <c:pt idx="186">
                <c:v>0</c:v>
              </c:pt>
              <c:pt idx="187">
                <c:v>0</c:v>
              </c:pt>
              <c:pt idx="188">
                <c:v>0</c:v>
              </c:pt>
              <c:pt idx="189">
                <c:v>0</c:v>
              </c:pt>
              <c:pt idx="190">
                <c:v>0</c:v>
              </c:pt>
              <c:pt idx="191">
                <c:v>0</c:v>
              </c:pt>
              <c:pt idx="192">
                <c:v>0</c:v>
              </c:pt>
              <c:pt idx="193">
                <c:v>0</c:v>
              </c:pt>
              <c:pt idx="194">
                <c:v>0</c:v>
              </c:pt>
              <c:pt idx="195">
                <c:v>0</c:v>
              </c:pt>
              <c:pt idx="196">
                <c:v>0</c:v>
              </c:pt>
              <c:pt idx="197">
                <c:v>0</c:v>
              </c:pt>
              <c:pt idx="198">
                <c:v>0</c:v>
              </c:pt>
              <c:pt idx="199">
                <c:v>0</c:v>
              </c:pt>
              <c:pt idx="200">
                <c:v>0</c:v>
              </c:pt>
              <c:pt idx="201">
                <c:v>0</c:v>
              </c:pt>
              <c:pt idx="202">
                <c:v>0</c:v>
              </c:pt>
              <c:pt idx="203">
                <c:v>0</c:v>
              </c:pt>
              <c:pt idx="204">
                <c:v>0</c:v>
              </c:pt>
              <c:pt idx="205">
                <c:v>0</c:v>
              </c:pt>
              <c:pt idx="206">
                <c:v>0</c:v>
              </c:pt>
              <c:pt idx="207">
                <c:v>0</c:v>
              </c:pt>
              <c:pt idx="208">
                <c:v>0</c:v>
              </c:pt>
              <c:pt idx="209">
                <c:v>0</c:v>
              </c:pt>
              <c:pt idx="210">
                <c:v>0</c:v>
              </c:pt>
              <c:pt idx="211">
                <c:v>0</c:v>
              </c:pt>
              <c:pt idx="212">
                <c:v>0</c:v>
              </c:pt>
              <c:pt idx="213">
                <c:v>0</c:v>
              </c:pt>
              <c:pt idx="214">
                <c:v>0</c:v>
              </c:pt>
              <c:pt idx="215">
                <c:v>0</c:v>
              </c:pt>
              <c:pt idx="216">
                <c:v>0</c:v>
              </c:pt>
              <c:pt idx="217">
                <c:v>0</c:v>
              </c:pt>
              <c:pt idx="218">
                <c:v>0</c:v>
              </c:pt>
              <c:pt idx="219">
                <c:v>0</c:v>
              </c:pt>
              <c:pt idx="220">
                <c:v>0</c:v>
              </c:pt>
              <c:pt idx="221">
                <c:v>0</c:v>
              </c:pt>
              <c:pt idx="222">
                <c:v>0</c:v>
              </c:pt>
              <c:pt idx="223">
                <c:v>0</c:v>
              </c:pt>
              <c:pt idx="224">
                <c:v>0</c:v>
              </c:pt>
              <c:pt idx="225">
                <c:v>0</c:v>
              </c:pt>
              <c:pt idx="226">
                <c:v>0</c:v>
              </c:pt>
              <c:pt idx="227">
                <c:v>0</c:v>
              </c:pt>
              <c:pt idx="228">
                <c:v>0</c:v>
              </c:pt>
              <c:pt idx="229">
                <c:v>0</c:v>
              </c:pt>
              <c:pt idx="230">
                <c:v>0</c:v>
              </c:pt>
              <c:pt idx="231">
                <c:v>0</c:v>
              </c:pt>
              <c:pt idx="232">
                <c:v>0</c:v>
              </c:pt>
              <c:pt idx="233">
                <c:v>0</c:v>
              </c:pt>
              <c:pt idx="234">
                <c:v>0</c:v>
              </c:pt>
              <c:pt idx="235">
                <c:v>0</c:v>
              </c:pt>
              <c:pt idx="236">
                <c:v>0</c:v>
              </c:pt>
              <c:pt idx="237">
                <c:v>0</c:v>
              </c:pt>
              <c:pt idx="238">
                <c:v>0</c:v>
              </c:pt>
              <c:pt idx="239">
                <c:v>0</c:v>
              </c:pt>
              <c:pt idx="240">
                <c:v>0</c:v>
              </c:pt>
              <c:pt idx="241">
                <c:v>0</c:v>
              </c:pt>
              <c:pt idx="242">
                <c:v>0</c:v>
              </c:pt>
              <c:pt idx="243">
                <c:v>0</c:v>
              </c:pt>
              <c:pt idx="244">
                <c:v>0</c:v>
              </c:pt>
              <c:pt idx="245">
                <c:v>0</c:v>
              </c:pt>
              <c:pt idx="246">
                <c:v>0</c:v>
              </c:pt>
              <c:pt idx="247">
                <c:v>0</c:v>
              </c:pt>
              <c:pt idx="248">
                <c:v>0</c:v>
              </c:pt>
              <c:pt idx="249">
                <c:v>0</c:v>
              </c:pt>
              <c:pt idx="250">
                <c:v>0</c:v>
              </c:pt>
              <c:pt idx="251">
                <c:v>0</c:v>
              </c:pt>
              <c:pt idx="252">
                <c:v>0</c:v>
              </c:pt>
              <c:pt idx="253">
                <c:v>0</c:v>
              </c:pt>
              <c:pt idx="254">
                <c:v>0</c:v>
              </c:pt>
              <c:pt idx="255">
                <c:v>0</c:v>
              </c:pt>
              <c:pt idx="256">
                <c:v>0</c:v>
              </c:pt>
              <c:pt idx="257">
                <c:v>0</c:v>
              </c:pt>
              <c:pt idx="258">
                <c:v>0</c:v>
              </c:pt>
              <c:pt idx="259">
                <c:v>0</c:v>
              </c:pt>
              <c:pt idx="260">
                <c:v>0</c:v>
              </c:pt>
              <c:pt idx="261">
                <c:v>0</c:v>
              </c:pt>
              <c:pt idx="262">
                <c:v>0</c:v>
              </c:pt>
              <c:pt idx="263">
                <c:v>0</c:v>
              </c:pt>
              <c:pt idx="264">
                <c:v>0</c:v>
              </c:pt>
              <c:pt idx="265">
                <c:v>0</c:v>
              </c:pt>
              <c:pt idx="266">
                <c:v>0</c:v>
              </c:pt>
              <c:pt idx="267">
                <c:v>0</c:v>
              </c:pt>
              <c:pt idx="268">
                <c:v>0</c:v>
              </c:pt>
              <c:pt idx="269">
                <c:v>0</c:v>
              </c:pt>
              <c:pt idx="270">
                <c:v>0</c:v>
              </c:pt>
              <c:pt idx="271">
                <c:v>0</c:v>
              </c:pt>
              <c:pt idx="272">
                <c:v>0</c:v>
              </c:pt>
              <c:pt idx="273">
                <c:v>0</c:v>
              </c:pt>
              <c:pt idx="274">
                <c:v>0</c:v>
              </c:pt>
              <c:pt idx="275">
                <c:v>0</c:v>
              </c:pt>
              <c:pt idx="276">
                <c:v>0</c:v>
              </c:pt>
              <c:pt idx="277">
                <c:v>0</c:v>
              </c:pt>
              <c:pt idx="278">
                <c:v>0</c:v>
              </c:pt>
              <c:pt idx="279">
                <c:v>0</c:v>
              </c:pt>
              <c:pt idx="280">
                <c:v>0</c:v>
              </c:pt>
              <c:pt idx="281">
                <c:v>0</c:v>
              </c:pt>
              <c:pt idx="282">
                <c:v>0</c:v>
              </c:pt>
              <c:pt idx="283">
                <c:v>0</c:v>
              </c:pt>
              <c:pt idx="284">
                <c:v>0</c:v>
              </c:pt>
              <c:pt idx="285">
                <c:v>0</c:v>
              </c:pt>
              <c:pt idx="286">
                <c:v>0</c:v>
              </c:pt>
              <c:pt idx="287">
                <c:v>0</c:v>
              </c:pt>
              <c:pt idx="288">
                <c:v>0</c:v>
              </c:pt>
              <c:pt idx="289">
                <c:v>0</c:v>
              </c:pt>
              <c:pt idx="290">
                <c:v>0</c:v>
              </c:pt>
              <c:pt idx="291">
                <c:v>0</c:v>
              </c:pt>
              <c:pt idx="292">
                <c:v>0</c:v>
              </c:pt>
              <c:pt idx="293">
                <c:v>0</c:v>
              </c:pt>
              <c:pt idx="294">
                <c:v>0</c:v>
              </c:pt>
              <c:pt idx="295">
                <c:v>0</c:v>
              </c:pt>
              <c:pt idx="296">
                <c:v>0</c:v>
              </c:pt>
              <c:pt idx="297">
                <c:v>0</c:v>
              </c:pt>
              <c:pt idx="298">
                <c:v>0</c:v>
              </c:pt>
              <c:pt idx="299">
                <c:v>0</c:v>
              </c:pt>
              <c:pt idx="300">
                <c:v>0</c:v>
              </c:pt>
              <c:pt idx="301">
                <c:v>0</c:v>
              </c:pt>
              <c:pt idx="302">
                <c:v>0</c:v>
              </c:pt>
              <c:pt idx="303">
                <c:v>0</c:v>
              </c:pt>
              <c:pt idx="304">
                <c:v>0</c:v>
              </c:pt>
              <c:pt idx="305">
                <c:v>0</c:v>
              </c:pt>
              <c:pt idx="306">
                <c:v>0</c:v>
              </c:pt>
              <c:pt idx="307">
                <c:v>0</c:v>
              </c:pt>
              <c:pt idx="308">
                <c:v>0</c:v>
              </c:pt>
              <c:pt idx="309">
                <c:v>0</c:v>
              </c:pt>
              <c:pt idx="310">
                <c:v>0</c:v>
              </c:pt>
              <c:pt idx="311">
                <c:v>0</c:v>
              </c:pt>
              <c:pt idx="312">
                <c:v>0</c:v>
              </c:pt>
              <c:pt idx="313">
                <c:v>0</c:v>
              </c:pt>
              <c:pt idx="314">
                <c:v>0</c:v>
              </c:pt>
              <c:pt idx="315">
                <c:v>0</c:v>
              </c:pt>
              <c:pt idx="316">
                <c:v>0</c:v>
              </c:pt>
              <c:pt idx="317">
                <c:v>0</c:v>
              </c:pt>
              <c:pt idx="318">
                <c:v>0</c:v>
              </c:pt>
              <c:pt idx="319">
                <c:v>0</c:v>
              </c:pt>
              <c:pt idx="320">
                <c:v>0</c:v>
              </c:pt>
              <c:pt idx="321">
                <c:v>0</c:v>
              </c:pt>
              <c:pt idx="322">
                <c:v>0</c:v>
              </c:pt>
              <c:pt idx="323">
                <c:v>0</c:v>
              </c:pt>
              <c:pt idx="324">
                <c:v>0</c:v>
              </c:pt>
              <c:pt idx="325">
                <c:v>0</c:v>
              </c:pt>
              <c:pt idx="326">
                <c:v>0</c:v>
              </c:pt>
              <c:pt idx="327">
                <c:v>0</c:v>
              </c:pt>
              <c:pt idx="328">
                <c:v>0</c:v>
              </c:pt>
              <c:pt idx="329">
                <c:v>0</c:v>
              </c:pt>
              <c:pt idx="330">
                <c:v>0</c:v>
              </c:pt>
              <c:pt idx="331">
                <c:v>0</c:v>
              </c:pt>
              <c:pt idx="332">
                <c:v>0</c:v>
              </c:pt>
              <c:pt idx="333">
                <c:v>0</c:v>
              </c:pt>
              <c:pt idx="334">
                <c:v>0</c:v>
              </c:pt>
              <c:pt idx="335">
                <c:v>0</c:v>
              </c:pt>
              <c:pt idx="336">
                <c:v>0</c:v>
              </c:pt>
              <c:pt idx="337">
                <c:v>0</c:v>
              </c:pt>
              <c:pt idx="338">
                <c:v>0</c:v>
              </c:pt>
              <c:pt idx="339">
                <c:v>0</c:v>
              </c:pt>
              <c:pt idx="340">
                <c:v>0</c:v>
              </c:pt>
              <c:pt idx="341">
                <c:v>0</c:v>
              </c:pt>
              <c:pt idx="342">
                <c:v>0</c:v>
              </c:pt>
              <c:pt idx="343">
                <c:v>0</c:v>
              </c:pt>
              <c:pt idx="344">
                <c:v>0</c:v>
              </c:pt>
              <c:pt idx="345">
                <c:v>0</c:v>
              </c:pt>
              <c:pt idx="346">
                <c:v>0</c:v>
              </c:pt>
              <c:pt idx="347">
                <c:v>0</c:v>
              </c:pt>
              <c:pt idx="348">
                <c:v>0</c:v>
              </c:pt>
              <c:pt idx="349">
                <c:v>0</c:v>
              </c:pt>
              <c:pt idx="350">
                <c:v>0</c:v>
              </c:pt>
              <c:pt idx="351">
                <c:v>0</c:v>
              </c:pt>
              <c:pt idx="352">
                <c:v>0</c:v>
              </c:pt>
              <c:pt idx="353">
                <c:v>0</c:v>
              </c:pt>
              <c:pt idx="354">
                <c:v>0</c:v>
              </c:pt>
              <c:pt idx="355">
                <c:v>0</c:v>
              </c:pt>
              <c:pt idx="356">
                <c:v>0</c:v>
              </c:pt>
              <c:pt idx="357">
                <c:v>0</c:v>
              </c:pt>
              <c:pt idx="358">
                <c:v>0</c:v>
              </c:pt>
              <c:pt idx="359">
                <c:v>0</c:v>
              </c:pt>
              <c:pt idx="360">
                <c:v>0</c:v>
              </c:pt>
              <c:pt idx="361">
                <c:v>0</c:v>
              </c:pt>
              <c:pt idx="362">
                <c:v>0</c:v>
              </c:pt>
              <c:pt idx="363">
                <c:v>0</c:v>
              </c:pt>
              <c:pt idx="364">
                <c:v>0</c:v>
              </c:pt>
              <c:pt idx="365">
                <c:v>0</c:v>
              </c:pt>
              <c:pt idx="366">
                <c:v>0</c:v>
              </c:pt>
              <c:pt idx="367">
                <c:v>0</c:v>
              </c:pt>
              <c:pt idx="368">
                <c:v>0</c:v>
              </c:pt>
              <c:pt idx="369">
                <c:v>0</c:v>
              </c:pt>
              <c:pt idx="370">
                <c:v>0</c:v>
              </c:pt>
              <c:pt idx="371">
                <c:v>0</c:v>
              </c:pt>
              <c:pt idx="372">
                <c:v>0</c:v>
              </c:pt>
              <c:pt idx="373">
                <c:v>0</c:v>
              </c:pt>
              <c:pt idx="374">
                <c:v>0</c:v>
              </c:pt>
              <c:pt idx="375">
                <c:v>0</c:v>
              </c:pt>
              <c:pt idx="376">
                <c:v>0</c:v>
              </c:pt>
              <c:pt idx="377">
                <c:v>0</c:v>
              </c:pt>
              <c:pt idx="378">
                <c:v>0</c:v>
              </c:pt>
              <c:pt idx="379">
                <c:v>0</c:v>
              </c:pt>
              <c:pt idx="380">
                <c:v>0</c:v>
              </c:pt>
              <c:pt idx="381">
                <c:v>0</c:v>
              </c:pt>
              <c:pt idx="382">
                <c:v>0</c:v>
              </c:pt>
              <c:pt idx="383">
                <c:v>0</c:v>
              </c:pt>
              <c:pt idx="384">
                <c:v>0</c:v>
              </c:pt>
              <c:pt idx="385">
                <c:v>0</c:v>
              </c:pt>
              <c:pt idx="386">
                <c:v>0</c:v>
              </c:pt>
              <c:pt idx="387">
                <c:v>0</c:v>
              </c:pt>
              <c:pt idx="388">
                <c:v>0</c:v>
              </c:pt>
              <c:pt idx="389">
                <c:v>0</c:v>
              </c:pt>
              <c:pt idx="390">
                <c:v>0</c:v>
              </c:pt>
              <c:pt idx="391">
                <c:v>0</c:v>
              </c:pt>
              <c:pt idx="392">
                <c:v>0</c:v>
              </c:pt>
              <c:pt idx="393">
                <c:v>0</c:v>
              </c:pt>
              <c:pt idx="394">
                <c:v>0</c:v>
              </c:pt>
              <c:pt idx="395">
                <c:v>0</c:v>
              </c:pt>
              <c:pt idx="396">
                <c:v>0</c:v>
              </c:pt>
              <c:pt idx="397">
                <c:v>0</c:v>
              </c:pt>
              <c:pt idx="398">
                <c:v>0</c:v>
              </c:pt>
              <c:pt idx="399">
                <c:v>0</c:v>
              </c:pt>
              <c:pt idx="400">
                <c:v>0</c:v>
              </c:pt>
              <c:pt idx="401">
                <c:v>0</c:v>
              </c:pt>
              <c:pt idx="402">
                <c:v>0</c:v>
              </c:pt>
              <c:pt idx="403">
                <c:v>0</c:v>
              </c:pt>
              <c:pt idx="404">
                <c:v>0</c:v>
              </c:pt>
              <c:pt idx="405">
                <c:v>0</c:v>
              </c:pt>
              <c:pt idx="406">
                <c:v>0</c:v>
              </c:pt>
              <c:pt idx="407">
                <c:v>0</c:v>
              </c:pt>
              <c:pt idx="408">
                <c:v>0</c:v>
              </c:pt>
              <c:pt idx="409">
                <c:v>0</c:v>
              </c:pt>
              <c:pt idx="410">
                <c:v>0</c:v>
              </c:pt>
              <c:pt idx="411">
                <c:v>0</c:v>
              </c:pt>
              <c:pt idx="412">
                <c:v>0</c:v>
              </c:pt>
              <c:pt idx="413">
                <c:v>0</c:v>
              </c:pt>
              <c:pt idx="414">
                <c:v>0</c:v>
              </c:pt>
              <c:pt idx="415">
                <c:v>0</c:v>
              </c:pt>
              <c:pt idx="416">
                <c:v>0</c:v>
              </c:pt>
              <c:pt idx="417">
                <c:v>0</c:v>
              </c:pt>
              <c:pt idx="418">
                <c:v>0</c:v>
              </c:pt>
              <c:pt idx="419">
                <c:v>0</c:v>
              </c:pt>
              <c:pt idx="420">
                <c:v>0</c:v>
              </c:pt>
              <c:pt idx="421">
                <c:v>0</c:v>
              </c:pt>
              <c:pt idx="422">
                <c:v>0</c:v>
              </c:pt>
              <c:pt idx="423">
                <c:v>0</c:v>
              </c:pt>
              <c:pt idx="424">
                <c:v>0</c:v>
              </c:pt>
              <c:pt idx="425">
                <c:v>0</c:v>
              </c:pt>
              <c:pt idx="426">
                <c:v>0</c:v>
              </c:pt>
              <c:pt idx="427">
                <c:v>0</c:v>
              </c:pt>
              <c:pt idx="428">
                <c:v>0</c:v>
              </c:pt>
              <c:pt idx="429">
                <c:v>0</c:v>
              </c:pt>
              <c:pt idx="430">
                <c:v>0</c:v>
              </c:pt>
              <c:pt idx="431">
                <c:v>0</c:v>
              </c:pt>
              <c:pt idx="432">
                <c:v>0</c:v>
              </c:pt>
              <c:pt idx="433">
                <c:v>0</c:v>
              </c:pt>
              <c:pt idx="434">
                <c:v>0</c:v>
              </c:pt>
              <c:pt idx="435">
                <c:v>0</c:v>
              </c:pt>
              <c:pt idx="436">
                <c:v>0</c:v>
              </c:pt>
              <c:pt idx="437">
                <c:v>0</c:v>
              </c:pt>
              <c:pt idx="438">
                <c:v>0</c:v>
              </c:pt>
              <c:pt idx="439">
                <c:v>0</c:v>
              </c:pt>
              <c:pt idx="440">
                <c:v>0</c:v>
              </c:pt>
              <c:pt idx="441">
                <c:v>0</c:v>
              </c:pt>
              <c:pt idx="442">
                <c:v>0</c:v>
              </c:pt>
              <c:pt idx="443">
                <c:v>0</c:v>
              </c:pt>
              <c:pt idx="444">
                <c:v>0</c:v>
              </c:pt>
              <c:pt idx="445">
                <c:v>0</c:v>
              </c:pt>
              <c:pt idx="446">
                <c:v>0</c:v>
              </c:pt>
              <c:pt idx="447">
                <c:v>0</c:v>
              </c:pt>
              <c:pt idx="448">
                <c:v>0</c:v>
              </c:pt>
              <c:pt idx="449">
                <c:v>0</c:v>
              </c:pt>
              <c:pt idx="450">
                <c:v>0</c:v>
              </c:pt>
              <c:pt idx="451">
                <c:v>0</c:v>
              </c:pt>
              <c:pt idx="452">
                <c:v>0</c:v>
              </c:pt>
              <c:pt idx="453">
                <c:v>0</c:v>
              </c:pt>
              <c:pt idx="454">
                <c:v>0</c:v>
              </c:pt>
              <c:pt idx="455">
                <c:v>0</c:v>
              </c:pt>
              <c:pt idx="456">
                <c:v>0</c:v>
              </c:pt>
              <c:pt idx="457">
                <c:v>0</c:v>
              </c:pt>
              <c:pt idx="458">
                <c:v>0</c:v>
              </c:pt>
              <c:pt idx="459">
                <c:v>0</c:v>
              </c:pt>
              <c:pt idx="460">
                <c:v>0</c:v>
              </c:pt>
              <c:pt idx="461">
                <c:v>0</c:v>
              </c:pt>
              <c:pt idx="462">
                <c:v>0</c:v>
              </c:pt>
              <c:pt idx="463">
                <c:v>0</c:v>
              </c:pt>
              <c:pt idx="464">
                <c:v>0</c:v>
              </c:pt>
              <c:pt idx="465">
                <c:v>0</c:v>
              </c:pt>
              <c:pt idx="466">
                <c:v>0</c:v>
              </c:pt>
              <c:pt idx="467">
                <c:v>0</c:v>
              </c:pt>
              <c:pt idx="468">
                <c:v>0</c:v>
              </c:pt>
              <c:pt idx="469">
                <c:v>0</c:v>
              </c:pt>
              <c:pt idx="470">
                <c:v>0</c:v>
              </c:pt>
              <c:pt idx="471">
                <c:v>0</c:v>
              </c:pt>
              <c:pt idx="472">
                <c:v>0</c:v>
              </c:pt>
              <c:pt idx="473">
                <c:v>0</c:v>
              </c:pt>
              <c:pt idx="474">
                <c:v>0</c:v>
              </c:pt>
              <c:pt idx="475">
                <c:v>0</c:v>
              </c:pt>
              <c:pt idx="476">
                <c:v>0</c:v>
              </c:pt>
              <c:pt idx="477">
                <c:v>0</c:v>
              </c:pt>
              <c:pt idx="478">
                <c:v>0</c:v>
              </c:pt>
              <c:pt idx="479">
                <c:v>0</c:v>
              </c:pt>
              <c:pt idx="480">
                <c:v>0</c:v>
              </c:pt>
              <c:pt idx="481">
                <c:v>0</c:v>
              </c:pt>
              <c:pt idx="482">
                <c:v>0</c:v>
              </c:pt>
              <c:pt idx="483">
                <c:v>0</c:v>
              </c:pt>
              <c:pt idx="484">
                <c:v>0</c:v>
              </c:pt>
              <c:pt idx="485">
                <c:v>0</c:v>
              </c:pt>
              <c:pt idx="486">
                <c:v>0</c:v>
              </c:pt>
              <c:pt idx="487">
                <c:v>0</c:v>
              </c:pt>
              <c:pt idx="488">
                <c:v>0</c:v>
              </c:pt>
              <c:pt idx="489">
                <c:v>0</c:v>
              </c:pt>
              <c:pt idx="490">
                <c:v>0</c:v>
              </c:pt>
              <c:pt idx="491">
                <c:v>0</c:v>
              </c:pt>
              <c:pt idx="492">
                <c:v>0</c:v>
              </c:pt>
              <c:pt idx="493">
                <c:v>0</c:v>
              </c:pt>
              <c:pt idx="494">
                <c:v>0</c:v>
              </c:pt>
              <c:pt idx="495">
                <c:v>0</c:v>
              </c:pt>
              <c:pt idx="496">
                <c:v>0</c:v>
              </c:pt>
              <c:pt idx="497">
                <c:v>0</c:v>
              </c:pt>
              <c:pt idx="498">
                <c:v>0</c:v>
              </c:pt>
              <c:pt idx="499">
                <c:v>0</c:v>
              </c:pt>
              <c:pt idx="500">
                <c:v>0</c:v>
              </c:pt>
              <c:pt idx="501">
                <c:v>0</c:v>
              </c:pt>
              <c:pt idx="502">
                <c:v>0</c:v>
              </c:pt>
              <c:pt idx="503">
                <c:v>0</c:v>
              </c:pt>
              <c:pt idx="504">
                <c:v>0</c:v>
              </c:pt>
              <c:pt idx="505">
                <c:v>0</c:v>
              </c:pt>
              <c:pt idx="506">
                <c:v>0</c:v>
              </c:pt>
              <c:pt idx="507">
                <c:v>0</c:v>
              </c:pt>
              <c:pt idx="508">
                <c:v>0</c:v>
              </c:pt>
              <c:pt idx="509">
                <c:v>0</c:v>
              </c:pt>
              <c:pt idx="510">
                <c:v>0</c:v>
              </c:pt>
              <c:pt idx="511">
                <c:v>0</c:v>
              </c:pt>
              <c:pt idx="512">
                <c:v>0</c:v>
              </c:pt>
              <c:pt idx="513">
                <c:v>0</c:v>
              </c:pt>
              <c:pt idx="514">
                <c:v>0</c:v>
              </c:pt>
              <c:pt idx="515">
                <c:v>0</c:v>
              </c:pt>
              <c:pt idx="516">
                <c:v>0</c:v>
              </c:pt>
              <c:pt idx="517">
                <c:v>0</c:v>
              </c:pt>
              <c:pt idx="518">
                <c:v>0</c:v>
              </c:pt>
              <c:pt idx="519">
                <c:v>0</c:v>
              </c:pt>
              <c:pt idx="520">
                <c:v>0</c:v>
              </c:pt>
              <c:pt idx="521">
                <c:v>0</c:v>
              </c:pt>
              <c:pt idx="522">
                <c:v>0</c:v>
              </c:pt>
              <c:pt idx="523">
                <c:v>0</c:v>
              </c:pt>
              <c:pt idx="524">
                <c:v>0</c:v>
              </c:pt>
              <c:pt idx="525">
                <c:v>0</c:v>
              </c:pt>
              <c:pt idx="526">
                <c:v>0</c:v>
              </c:pt>
              <c:pt idx="527">
                <c:v>0</c:v>
              </c:pt>
              <c:pt idx="528">
                <c:v>0</c:v>
              </c:pt>
              <c:pt idx="529">
                <c:v>0</c:v>
              </c:pt>
              <c:pt idx="530">
                <c:v>0</c:v>
              </c:pt>
              <c:pt idx="531">
                <c:v>0</c:v>
              </c:pt>
              <c:pt idx="532">
                <c:v>0</c:v>
              </c:pt>
              <c:pt idx="533">
                <c:v>0</c:v>
              </c:pt>
              <c:pt idx="534">
                <c:v>0</c:v>
              </c:pt>
              <c:pt idx="535">
                <c:v>0</c:v>
              </c:pt>
              <c:pt idx="536">
                <c:v>0</c:v>
              </c:pt>
              <c:pt idx="537">
                <c:v>0</c:v>
              </c:pt>
              <c:pt idx="538">
                <c:v>0</c:v>
              </c:pt>
              <c:pt idx="539">
                <c:v>0</c:v>
              </c:pt>
              <c:pt idx="540">
                <c:v>0</c:v>
              </c:pt>
              <c:pt idx="541">
                <c:v>0</c:v>
              </c:pt>
              <c:pt idx="542">
                <c:v>0</c:v>
              </c:pt>
              <c:pt idx="543">
                <c:v>0</c:v>
              </c:pt>
              <c:pt idx="544">
                <c:v>0</c:v>
              </c:pt>
              <c:pt idx="545">
                <c:v>0</c:v>
              </c:pt>
              <c:pt idx="546">
                <c:v>0</c:v>
              </c:pt>
              <c:pt idx="547">
                <c:v>0</c:v>
              </c:pt>
              <c:pt idx="548">
                <c:v>0</c:v>
              </c:pt>
              <c:pt idx="549">
                <c:v>0</c:v>
              </c:pt>
              <c:pt idx="550">
                <c:v>0</c:v>
              </c:pt>
              <c:pt idx="551">
                <c:v>0</c:v>
              </c:pt>
              <c:pt idx="552">
                <c:v>0</c:v>
              </c:pt>
              <c:pt idx="553">
                <c:v>0</c:v>
              </c:pt>
              <c:pt idx="554">
                <c:v>0</c:v>
              </c:pt>
              <c:pt idx="555">
                <c:v>0</c:v>
              </c:pt>
              <c:pt idx="556">
                <c:v>0</c:v>
              </c:pt>
              <c:pt idx="557">
                <c:v>0</c:v>
              </c:pt>
              <c:pt idx="558">
                <c:v>0</c:v>
              </c:pt>
              <c:pt idx="559">
                <c:v>0</c:v>
              </c:pt>
              <c:pt idx="560">
                <c:v>0</c:v>
              </c:pt>
              <c:pt idx="561">
                <c:v>0</c:v>
              </c:pt>
              <c:pt idx="562">
                <c:v>0</c:v>
              </c:pt>
              <c:pt idx="563">
                <c:v>0</c:v>
              </c:pt>
              <c:pt idx="564">
                <c:v>0</c:v>
              </c:pt>
              <c:pt idx="565">
                <c:v>0</c:v>
              </c:pt>
              <c:pt idx="566">
                <c:v>0</c:v>
              </c:pt>
              <c:pt idx="567">
                <c:v>0</c:v>
              </c:pt>
              <c:pt idx="568">
                <c:v>0</c:v>
              </c:pt>
              <c:pt idx="569">
                <c:v>0</c:v>
              </c:pt>
              <c:pt idx="570">
                <c:v>0</c:v>
              </c:pt>
              <c:pt idx="571">
                <c:v>0</c:v>
              </c:pt>
              <c:pt idx="572">
                <c:v>0</c:v>
              </c:pt>
              <c:pt idx="573">
                <c:v>0</c:v>
              </c:pt>
              <c:pt idx="574">
                <c:v>0</c:v>
              </c:pt>
              <c:pt idx="575">
                <c:v>0</c:v>
              </c:pt>
              <c:pt idx="576">
                <c:v>0</c:v>
              </c:pt>
              <c:pt idx="577">
                <c:v>0</c:v>
              </c:pt>
              <c:pt idx="578">
                <c:v>0</c:v>
              </c:pt>
              <c:pt idx="579">
                <c:v>0</c:v>
              </c:pt>
              <c:pt idx="580">
                <c:v>0</c:v>
              </c:pt>
              <c:pt idx="581">
                <c:v>0</c:v>
              </c:pt>
              <c:pt idx="582">
                <c:v>0</c:v>
              </c:pt>
              <c:pt idx="583">
                <c:v>0</c:v>
              </c:pt>
              <c:pt idx="584">
                <c:v>0</c:v>
              </c:pt>
              <c:pt idx="585">
                <c:v>0</c:v>
              </c:pt>
              <c:pt idx="586">
                <c:v>0</c:v>
              </c:pt>
              <c:pt idx="587">
                <c:v>0</c:v>
              </c:pt>
              <c:pt idx="588">
                <c:v>0</c:v>
              </c:pt>
              <c:pt idx="589">
                <c:v>0</c:v>
              </c:pt>
              <c:pt idx="590">
                <c:v>0</c:v>
              </c:pt>
              <c:pt idx="591">
                <c:v>0</c:v>
              </c:pt>
              <c:pt idx="592">
                <c:v>0</c:v>
              </c:pt>
              <c:pt idx="593">
                <c:v>0</c:v>
              </c:pt>
              <c:pt idx="594">
                <c:v>0</c:v>
              </c:pt>
              <c:pt idx="595">
                <c:v>0</c:v>
              </c:pt>
              <c:pt idx="596">
                <c:v>0</c:v>
              </c:pt>
              <c:pt idx="597">
                <c:v>0</c:v>
              </c:pt>
              <c:pt idx="598">
                <c:v>0</c:v>
              </c:pt>
              <c:pt idx="599">
                <c:v>0</c:v>
              </c:pt>
              <c:pt idx="600">
                <c:v>0</c:v>
              </c:pt>
              <c:pt idx="601">
                <c:v>0</c:v>
              </c:pt>
              <c:pt idx="602">
                <c:v>0</c:v>
              </c:pt>
              <c:pt idx="603">
                <c:v>0</c:v>
              </c:pt>
              <c:pt idx="604">
                <c:v>0</c:v>
              </c:pt>
              <c:pt idx="605">
                <c:v>0</c:v>
              </c:pt>
              <c:pt idx="606">
                <c:v>0</c:v>
              </c:pt>
              <c:pt idx="607">
                <c:v>0</c:v>
              </c:pt>
              <c:pt idx="608">
                <c:v>0</c:v>
              </c:pt>
              <c:pt idx="609">
                <c:v>0</c:v>
              </c:pt>
              <c:pt idx="610">
                <c:v>0</c:v>
              </c:pt>
              <c:pt idx="611">
                <c:v>0</c:v>
              </c:pt>
              <c:pt idx="612">
                <c:v>0</c:v>
              </c:pt>
              <c:pt idx="613">
                <c:v>0</c:v>
              </c:pt>
              <c:pt idx="614">
                <c:v>0</c:v>
              </c:pt>
              <c:pt idx="615">
                <c:v>0</c:v>
              </c:pt>
              <c:pt idx="616">
                <c:v>0</c:v>
              </c:pt>
              <c:pt idx="617">
                <c:v>0</c:v>
              </c:pt>
              <c:pt idx="618">
                <c:v>0</c:v>
              </c:pt>
              <c:pt idx="619">
                <c:v>0</c:v>
              </c:pt>
              <c:pt idx="620">
                <c:v>0</c:v>
              </c:pt>
              <c:pt idx="621">
                <c:v>0</c:v>
              </c:pt>
              <c:pt idx="622">
                <c:v>0</c:v>
              </c:pt>
              <c:pt idx="623">
                <c:v>0</c:v>
              </c:pt>
              <c:pt idx="624">
                <c:v>0</c:v>
              </c:pt>
              <c:pt idx="625">
                <c:v>0</c:v>
              </c:pt>
              <c:pt idx="626">
                <c:v>0</c:v>
              </c:pt>
              <c:pt idx="627">
                <c:v>0</c:v>
              </c:pt>
              <c:pt idx="628">
                <c:v>0</c:v>
              </c:pt>
              <c:pt idx="629">
                <c:v>0</c:v>
              </c:pt>
              <c:pt idx="630">
                <c:v>0</c:v>
              </c:pt>
              <c:pt idx="631">
                <c:v>0</c:v>
              </c:pt>
              <c:pt idx="632">
                <c:v>0</c:v>
              </c:pt>
              <c:pt idx="633">
                <c:v>0</c:v>
              </c:pt>
              <c:pt idx="634">
                <c:v>0</c:v>
              </c:pt>
              <c:pt idx="635">
                <c:v>0</c:v>
              </c:pt>
              <c:pt idx="636">
                <c:v>0</c:v>
              </c:pt>
              <c:pt idx="637">
                <c:v>0</c:v>
              </c:pt>
              <c:pt idx="638">
                <c:v>0</c:v>
              </c:pt>
              <c:pt idx="639">
                <c:v>0</c:v>
              </c:pt>
              <c:pt idx="640">
                <c:v>0</c:v>
              </c:pt>
              <c:pt idx="641">
                <c:v>0</c:v>
              </c:pt>
              <c:pt idx="642">
                <c:v>0</c:v>
              </c:pt>
              <c:pt idx="643">
                <c:v>0</c:v>
              </c:pt>
              <c:pt idx="644">
                <c:v>0</c:v>
              </c:pt>
              <c:pt idx="645">
                <c:v>0</c:v>
              </c:pt>
              <c:pt idx="646">
                <c:v>0</c:v>
              </c:pt>
              <c:pt idx="647">
                <c:v>0</c:v>
              </c:pt>
              <c:pt idx="648">
                <c:v>0</c:v>
              </c:pt>
              <c:pt idx="649">
                <c:v>0</c:v>
              </c:pt>
              <c:pt idx="650">
                <c:v>0</c:v>
              </c:pt>
              <c:pt idx="651">
                <c:v>0</c:v>
              </c:pt>
              <c:pt idx="652">
                <c:v>0</c:v>
              </c:pt>
              <c:pt idx="653">
                <c:v>0</c:v>
              </c:pt>
              <c:pt idx="654">
                <c:v>0</c:v>
              </c:pt>
              <c:pt idx="655">
                <c:v>0</c:v>
              </c:pt>
              <c:pt idx="656">
                <c:v>0</c:v>
              </c:pt>
              <c:pt idx="657">
                <c:v>0</c:v>
              </c:pt>
              <c:pt idx="658">
                <c:v>0</c:v>
              </c:pt>
              <c:pt idx="659">
                <c:v>0</c:v>
              </c:pt>
              <c:pt idx="660">
                <c:v>0</c:v>
              </c:pt>
              <c:pt idx="661">
                <c:v>0</c:v>
              </c:pt>
              <c:pt idx="662">
                <c:v>0</c:v>
              </c:pt>
              <c:pt idx="663">
                <c:v>0</c:v>
              </c:pt>
              <c:pt idx="664">
                <c:v>0</c:v>
              </c:pt>
              <c:pt idx="665">
                <c:v>0</c:v>
              </c:pt>
              <c:pt idx="666">
                <c:v>0</c:v>
              </c:pt>
              <c:pt idx="667">
                <c:v>0</c:v>
              </c:pt>
              <c:pt idx="668">
                <c:v>0</c:v>
              </c:pt>
              <c:pt idx="669">
                <c:v>0</c:v>
              </c:pt>
              <c:pt idx="670">
                <c:v>0</c:v>
              </c:pt>
              <c:pt idx="671">
                <c:v>0</c:v>
              </c:pt>
              <c:pt idx="672">
                <c:v>0</c:v>
              </c:pt>
              <c:pt idx="673">
                <c:v>0</c:v>
              </c:pt>
              <c:pt idx="674">
                <c:v>0</c:v>
              </c:pt>
              <c:pt idx="675">
                <c:v>0</c:v>
              </c:pt>
              <c:pt idx="676">
                <c:v>0</c:v>
              </c:pt>
              <c:pt idx="677">
                <c:v>0</c:v>
              </c:pt>
              <c:pt idx="678">
                <c:v>0</c:v>
              </c:pt>
              <c:pt idx="679">
                <c:v>0</c:v>
              </c:pt>
              <c:pt idx="680">
                <c:v>0</c:v>
              </c:pt>
              <c:pt idx="681">
                <c:v>0</c:v>
              </c:pt>
              <c:pt idx="682">
                <c:v>0</c:v>
              </c:pt>
              <c:pt idx="683">
                <c:v>0</c:v>
              </c:pt>
              <c:pt idx="684">
                <c:v>0</c:v>
              </c:pt>
              <c:pt idx="685">
                <c:v>0</c:v>
              </c:pt>
              <c:pt idx="686">
                <c:v>0</c:v>
              </c:pt>
              <c:pt idx="687">
                <c:v>0</c:v>
              </c:pt>
              <c:pt idx="688">
                <c:v>0</c:v>
              </c:pt>
              <c:pt idx="689">
                <c:v>0</c:v>
              </c:pt>
              <c:pt idx="690">
                <c:v>0</c:v>
              </c:pt>
              <c:pt idx="691">
                <c:v>0</c:v>
              </c:pt>
              <c:pt idx="692">
                <c:v>0</c:v>
              </c:pt>
              <c:pt idx="693">
                <c:v>0</c:v>
              </c:pt>
              <c:pt idx="694">
                <c:v>0</c:v>
              </c:pt>
              <c:pt idx="695">
                <c:v>0</c:v>
              </c:pt>
              <c:pt idx="696">
                <c:v>0</c:v>
              </c:pt>
              <c:pt idx="697">
                <c:v>0</c:v>
              </c:pt>
              <c:pt idx="698">
                <c:v>0</c:v>
              </c:pt>
              <c:pt idx="699">
                <c:v>0</c:v>
              </c:pt>
              <c:pt idx="700">
                <c:v>0</c:v>
              </c:pt>
              <c:pt idx="701">
                <c:v>0</c:v>
              </c:pt>
              <c:pt idx="702">
                <c:v>0</c:v>
              </c:pt>
              <c:pt idx="703">
                <c:v>0</c:v>
              </c:pt>
              <c:pt idx="704">
                <c:v>0</c:v>
              </c:pt>
              <c:pt idx="705">
                <c:v>0</c:v>
              </c:pt>
              <c:pt idx="706">
                <c:v>0</c:v>
              </c:pt>
              <c:pt idx="707">
                <c:v>0</c:v>
              </c:pt>
              <c:pt idx="708">
                <c:v>0</c:v>
              </c:pt>
              <c:pt idx="709">
                <c:v>0</c:v>
              </c:pt>
              <c:pt idx="710">
                <c:v>0</c:v>
              </c:pt>
              <c:pt idx="711">
                <c:v>0</c:v>
              </c:pt>
              <c:pt idx="712">
                <c:v>0</c:v>
              </c:pt>
              <c:pt idx="713">
                <c:v>0</c:v>
              </c:pt>
              <c:pt idx="714">
                <c:v>0</c:v>
              </c:pt>
              <c:pt idx="715">
                <c:v>0</c:v>
              </c:pt>
              <c:pt idx="716">
                <c:v>0</c:v>
              </c:pt>
              <c:pt idx="717">
                <c:v>0</c:v>
              </c:pt>
              <c:pt idx="718">
                <c:v>0</c:v>
              </c:pt>
              <c:pt idx="719">
                <c:v>0</c:v>
              </c:pt>
              <c:pt idx="720">
                <c:v>0</c:v>
              </c:pt>
              <c:pt idx="721">
                <c:v>0</c:v>
              </c:pt>
              <c:pt idx="722">
                <c:v>0</c:v>
              </c:pt>
              <c:pt idx="723">
                <c:v>0</c:v>
              </c:pt>
              <c:pt idx="724">
                <c:v>0</c:v>
              </c:pt>
              <c:pt idx="725">
                <c:v>0</c:v>
              </c:pt>
              <c:pt idx="726">
                <c:v>0</c:v>
              </c:pt>
              <c:pt idx="727">
                <c:v>0</c:v>
              </c:pt>
              <c:pt idx="728">
                <c:v>0</c:v>
              </c:pt>
              <c:pt idx="729">
                <c:v>0</c:v>
              </c:pt>
              <c:pt idx="730">
                <c:v>0</c:v>
              </c:pt>
              <c:pt idx="731">
                <c:v>0</c:v>
              </c:pt>
              <c:pt idx="732">
                <c:v>0</c:v>
              </c:pt>
              <c:pt idx="733">
                <c:v>0</c:v>
              </c:pt>
              <c:pt idx="734">
                <c:v>0</c:v>
              </c:pt>
              <c:pt idx="735">
                <c:v>0</c:v>
              </c:pt>
              <c:pt idx="736">
                <c:v>0</c:v>
              </c:pt>
              <c:pt idx="737">
                <c:v>0</c:v>
              </c:pt>
              <c:pt idx="738">
                <c:v>0</c:v>
              </c:pt>
              <c:pt idx="739">
                <c:v>0</c:v>
              </c:pt>
              <c:pt idx="740">
                <c:v>0</c:v>
              </c:pt>
              <c:pt idx="741">
                <c:v>0</c:v>
              </c:pt>
              <c:pt idx="742">
                <c:v>0</c:v>
              </c:pt>
              <c:pt idx="743">
                <c:v>0</c:v>
              </c:pt>
              <c:pt idx="744">
                <c:v>0</c:v>
              </c:pt>
              <c:pt idx="745">
                <c:v>0</c:v>
              </c:pt>
              <c:pt idx="746">
                <c:v>0</c:v>
              </c:pt>
              <c:pt idx="747">
                <c:v>0</c:v>
              </c:pt>
              <c:pt idx="748">
                <c:v>0</c:v>
              </c:pt>
              <c:pt idx="749">
                <c:v>0</c:v>
              </c:pt>
              <c:pt idx="750">
                <c:v>0</c:v>
              </c:pt>
              <c:pt idx="751">
                <c:v>0</c:v>
              </c:pt>
              <c:pt idx="752">
                <c:v>0</c:v>
              </c:pt>
              <c:pt idx="753">
                <c:v>0</c:v>
              </c:pt>
              <c:pt idx="754">
                <c:v>0</c:v>
              </c:pt>
              <c:pt idx="755">
                <c:v>0</c:v>
              </c:pt>
              <c:pt idx="756">
                <c:v>0</c:v>
              </c:pt>
              <c:pt idx="757">
                <c:v>0</c:v>
              </c:pt>
              <c:pt idx="758">
                <c:v>0</c:v>
              </c:pt>
              <c:pt idx="759">
                <c:v>0</c:v>
              </c:pt>
              <c:pt idx="760">
                <c:v>0</c:v>
              </c:pt>
              <c:pt idx="761">
                <c:v>0</c:v>
              </c:pt>
              <c:pt idx="762">
                <c:v>0</c:v>
              </c:pt>
              <c:pt idx="763">
                <c:v>0</c:v>
              </c:pt>
              <c:pt idx="764">
                <c:v>0</c:v>
              </c:pt>
              <c:pt idx="765">
                <c:v>0</c:v>
              </c:pt>
              <c:pt idx="766">
                <c:v>0</c:v>
              </c:pt>
              <c:pt idx="767">
                <c:v>0</c:v>
              </c:pt>
              <c:pt idx="768">
                <c:v>0</c:v>
              </c:pt>
              <c:pt idx="769">
                <c:v>0</c:v>
              </c:pt>
              <c:pt idx="770">
                <c:v>0</c:v>
              </c:pt>
              <c:pt idx="771">
                <c:v>0</c:v>
              </c:pt>
              <c:pt idx="772">
                <c:v>0</c:v>
              </c:pt>
              <c:pt idx="773">
                <c:v>0</c:v>
              </c:pt>
              <c:pt idx="774">
                <c:v>0</c:v>
              </c:pt>
              <c:pt idx="775">
                <c:v>0</c:v>
              </c:pt>
              <c:pt idx="776">
                <c:v>0</c:v>
              </c:pt>
              <c:pt idx="777">
                <c:v>0</c:v>
              </c:pt>
              <c:pt idx="778">
                <c:v>0</c:v>
              </c:pt>
              <c:pt idx="779">
                <c:v>0</c:v>
              </c:pt>
              <c:pt idx="780">
                <c:v>0</c:v>
              </c:pt>
              <c:pt idx="781">
                <c:v>0</c:v>
              </c:pt>
              <c:pt idx="782">
                <c:v>0</c:v>
              </c:pt>
              <c:pt idx="783">
                <c:v>0</c:v>
              </c:pt>
              <c:pt idx="784">
                <c:v>0</c:v>
              </c:pt>
              <c:pt idx="785">
                <c:v>0</c:v>
              </c:pt>
              <c:pt idx="786">
                <c:v>0</c:v>
              </c:pt>
              <c:pt idx="787">
                <c:v>0</c:v>
              </c:pt>
              <c:pt idx="788">
                <c:v>0</c:v>
              </c:pt>
              <c:pt idx="789">
                <c:v>0</c:v>
              </c:pt>
              <c:pt idx="790">
                <c:v>0</c:v>
              </c:pt>
              <c:pt idx="791">
                <c:v>0</c:v>
              </c:pt>
              <c:pt idx="792">
                <c:v>0</c:v>
              </c:pt>
              <c:pt idx="793">
                <c:v>0</c:v>
              </c:pt>
              <c:pt idx="794">
                <c:v>0</c:v>
              </c:pt>
              <c:pt idx="795">
                <c:v>0</c:v>
              </c:pt>
              <c:pt idx="796">
                <c:v>0</c:v>
              </c:pt>
              <c:pt idx="797">
                <c:v>0</c:v>
              </c:pt>
              <c:pt idx="798">
                <c:v>0</c:v>
              </c:pt>
              <c:pt idx="799">
                <c:v>0</c:v>
              </c:pt>
              <c:pt idx="800">
                <c:v>0</c:v>
              </c:pt>
              <c:pt idx="801">
                <c:v>0</c:v>
              </c:pt>
              <c:pt idx="802">
                <c:v>0</c:v>
              </c:pt>
              <c:pt idx="803">
                <c:v>0</c:v>
              </c:pt>
              <c:pt idx="804">
                <c:v>0</c:v>
              </c:pt>
              <c:pt idx="805">
                <c:v>0</c:v>
              </c:pt>
              <c:pt idx="806">
                <c:v>0</c:v>
              </c:pt>
              <c:pt idx="807">
                <c:v>0</c:v>
              </c:pt>
              <c:pt idx="808">
                <c:v>0</c:v>
              </c:pt>
              <c:pt idx="809">
                <c:v>0</c:v>
              </c:pt>
              <c:pt idx="810">
                <c:v>0</c:v>
              </c:pt>
              <c:pt idx="811">
                <c:v>0</c:v>
              </c:pt>
              <c:pt idx="812">
                <c:v>0</c:v>
              </c:pt>
              <c:pt idx="813">
                <c:v>0</c:v>
              </c:pt>
              <c:pt idx="814">
                <c:v>0</c:v>
              </c:pt>
              <c:pt idx="815">
                <c:v>0</c:v>
              </c:pt>
              <c:pt idx="816">
                <c:v>0</c:v>
              </c:pt>
              <c:pt idx="817">
                <c:v>0</c:v>
              </c:pt>
              <c:pt idx="818">
                <c:v>0</c:v>
              </c:pt>
              <c:pt idx="819">
                <c:v>0</c:v>
              </c:pt>
              <c:pt idx="820">
                <c:v>0</c:v>
              </c:pt>
              <c:pt idx="821">
                <c:v>0</c:v>
              </c:pt>
              <c:pt idx="822">
                <c:v>0</c:v>
              </c:pt>
              <c:pt idx="823">
                <c:v>0</c:v>
              </c:pt>
              <c:pt idx="824">
                <c:v>0</c:v>
              </c:pt>
              <c:pt idx="825">
                <c:v>0</c:v>
              </c:pt>
              <c:pt idx="826">
                <c:v>0</c:v>
              </c:pt>
              <c:pt idx="827">
                <c:v>0</c:v>
              </c:pt>
              <c:pt idx="828">
                <c:v>0</c:v>
              </c:pt>
              <c:pt idx="829">
                <c:v>0</c:v>
              </c:pt>
              <c:pt idx="830">
                <c:v>0</c:v>
              </c:pt>
              <c:pt idx="831">
                <c:v>0</c:v>
              </c:pt>
              <c:pt idx="832">
                <c:v>0</c:v>
              </c:pt>
              <c:pt idx="833">
                <c:v>0</c:v>
              </c:pt>
              <c:pt idx="834">
                <c:v>0</c:v>
              </c:pt>
              <c:pt idx="835">
                <c:v>0</c:v>
              </c:pt>
              <c:pt idx="836">
                <c:v>0</c:v>
              </c:pt>
              <c:pt idx="837">
                <c:v>0</c:v>
              </c:pt>
              <c:pt idx="838">
                <c:v>0</c:v>
              </c:pt>
              <c:pt idx="839">
                <c:v>0</c:v>
              </c:pt>
              <c:pt idx="840">
                <c:v>0</c:v>
              </c:pt>
              <c:pt idx="841">
                <c:v>0</c:v>
              </c:pt>
              <c:pt idx="842">
                <c:v>0</c:v>
              </c:pt>
              <c:pt idx="843">
                <c:v>0</c:v>
              </c:pt>
              <c:pt idx="844">
                <c:v>0</c:v>
              </c:pt>
              <c:pt idx="845">
                <c:v>0</c:v>
              </c:pt>
              <c:pt idx="846">
                <c:v>0</c:v>
              </c:pt>
              <c:pt idx="847">
                <c:v>0</c:v>
              </c:pt>
              <c:pt idx="848">
                <c:v>0</c:v>
              </c:pt>
              <c:pt idx="849">
                <c:v>0</c:v>
              </c:pt>
              <c:pt idx="850">
                <c:v>0</c:v>
              </c:pt>
              <c:pt idx="851">
                <c:v>0</c:v>
              </c:pt>
              <c:pt idx="852">
                <c:v>0</c:v>
              </c:pt>
              <c:pt idx="853">
                <c:v>0</c:v>
              </c:pt>
              <c:pt idx="854">
                <c:v>0</c:v>
              </c:pt>
              <c:pt idx="855">
                <c:v>0</c:v>
              </c:pt>
              <c:pt idx="856">
                <c:v>0</c:v>
              </c:pt>
              <c:pt idx="857">
                <c:v>0</c:v>
              </c:pt>
              <c:pt idx="858">
                <c:v>0</c:v>
              </c:pt>
              <c:pt idx="859">
                <c:v>0</c:v>
              </c:pt>
              <c:pt idx="860">
                <c:v>0</c:v>
              </c:pt>
              <c:pt idx="861">
                <c:v>0</c:v>
              </c:pt>
              <c:pt idx="862">
                <c:v>0</c:v>
              </c:pt>
              <c:pt idx="863">
                <c:v>0</c:v>
              </c:pt>
              <c:pt idx="864">
                <c:v>0</c:v>
              </c:pt>
              <c:pt idx="865">
                <c:v>0</c:v>
              </c:pt>
              <c:pt idx="866">
                <c:v>0</c:v>
              </c:pt>
              <c:pt idx="867">
                <c:v>0</c:v>
              </c:pt>
              <c:pt idx="868">
                <c:v>0</c:v>
              </c:pt>
              <c:pt idx="869">
                <c:v>0</c:v>
              </c:pt>
              <c:pt idx="870">
                <c:v>0</c:v>
              </c:pt>
              <c:pt idx="871">
                <c:v>0</c:v>
              </c:pt>
              <c:pt idx="872">
                <c:v>0</c:v>
              </c:pt>
              <c:pt idx="873">
                <c:v>0</c:v>
              </c:pt>
              <c:pt idx="874">
                <c:v>0</c:v>
              </c:pt>
              <c:pt idx="875">
                <c:v>0</c:v>
              </c:pt>
              <c:pt idx="876">
                <c:v>0</c:v>
              </c:pt>
              <c:pt idx="877">
                <c:v>0</c:v>
              </c:pt>
              <c:pt idx="878">
                <c:v>0</c:v>
              </c:pt>
              <c:pt idx="879">
                <c:v>0</c:v>
              </c:pt>
              <c:pt idx="880">
                <c:v>0</c:v>
              </c:pt>
              <c:pt idx="881">
                <c:v>0</c:v>
              </c:pt>
              <c:pt idx="882">
                <c:v>0</c:v>
              </c:pt>
              <c:pt idx="883">
                <c:v>0</c:v>
              </c:pt>
              <c:pt idx="884">
                <c:v>0</c:v>
              </c:pt>
              <c:pt idx="885">
                <c:v>0</c:v>
              </c:pt>
              <c:pt idx="886">
                <c:v>0</c:v>
              </c:pt>
              <c:pt idx="887">
                <c:v>0</c:v>
              </c:pt>
              <c:pt idx="888">
                <c:v>0</c:v>
              </c:pt>
              <c:pt idx="889">
                <c:v>0</c:v>
              </c:pt>
              <c:pt idx="890">
                <c:v>0</c:v>
              </c:pt>
              <c:pt idx="891">
                <c:v>0</c:v>
              </c:pt>
              <c:pt idx="892">
                <c:v>0</c:v>
              </c:pt>
              <c:pt idx="893">
                <c:v>0</c:v>
              </c:pt>
              <c:pt idx="894">
                <c:v>0</c:v>
              </c:pt>
              <c:pt idx="895">
                <c:v>0</c:v>
              </c:pt>
              <c:pt idx="896">
                <c:v>0</c:v>
              </c:pt>
              <c:pt idx="897">
                <c:v>0</c:v>
              </c:pt>
              <c:pt idx="898">
                <c:v>0</c:v>
              </c:pt>
              <c:pt idx="899">
                <c:v>0</c:v>
              </c:pt>
              <c:pt idx="900">
                <c:v>0</c:v>
              </c:pt>
              <c:pt idx="901">
                <c:v>0</c:v>
              </c:pt>
              <c:pt idx="902">
                <c:v>0</c:v>
              </c:pt>
              <c:pt idx="903">
                <c:v>0</c:v>
              </c:pt>
              <c:pt idx="904">
                <c:v>0</c:v>
              </c:pt>
              <c:pt idx="905">
                <c:v>0</c:v>
              </c:pt>
              <c:pt idx="906">
                <c:v>0</c:v>
              </c:pt>
              <c:pt idx="907">
                <c:v>0</c:v>
              </c:pt>
              <c:pt idx="908">
                <c:v>0</c:v>
              </c:pt>
              <c:pt idx="909">
                <c:v>0</c:v>
              </c:pt>
              <c:pt idx="910">
                <c:v>0</c:v>
              </c:pt>
              <c:pt idx="911">
                <c:v>0</c:v>
              </c:pt>
              <c:pt idx="912">
                <c:v>0</c:v>
              </c:pt>
              <c:pt idx="913">
                <c:v>0</c:v>
              </c:pt>
              <c:pt idx="914">
                <c:v>0</c:v>
              </c:pt>
              <c:pt idx="915">
                <c:v>0</c:v>
              </c:pt>
              <c:pt idx="916">
                <c:v>0</c:v>
              </c:pt>
              <c:pt idx="917">
                <c:v>0</c:v>
              </c:pt>
              <c:pt idx="918">
                <c:v>0</c:v>
              </c:pt>
              <c:pt idx="919">
                <c:v>0</c:v>
              </c:pt>
              <c:pt idx="920">
                <c:v>0</c:v>
              </c:pt>
              <c:pt idx="921">
                <c:v>0</c:v>
              </c:pt>
              <c:pt idx="922">
                <c:v>0</c:v>
              </c:pt>
              <c:pt idx="923">
                <c:v>0</c:v>
              </c:pt>
              <c:pt idx="924">
                <c:v>0</c:v>
              </c:pt>
              <c:pt idx="925">
                <c:v>0</c:v>
              </c:pt>
              <c:pt idx="926">
                <c:v>0</c:v>
              </c:pt>
              <c:pt idx="927">
                <c:v>0</c:v>
              </c:pt>
              <c:pt idx="928">
                <c:v>0</c:v>
              </c:pt>
              <c:pt idx="929">
                <c:v>0</c:v>
              </c:pt>
              <c:pt idx="930">
                <c:v>0</c:v>
              </c:pt>
              <c:pt idx="931">
                <c:v>0</c:v>
              </c:pt>
              <c:pt idx="932">
                <c:v>0</c:v>
              </c:pt>
              <c:pt idx="933">
                <c:v>0</c:v>
              </c:pt>
              <c:pt idx="934">
                <c:v>0</c:v>
              </c:pt>
              <c:pt idx="935">
                <c:v>0</c:v>
              </c:pt>
              <c:pt idx="936">
                <c:v>0</c:v>
              </c:pt>
              <c:pt idx="937">
                <c:v>0</c:v>
              </c:pt>
              <c:pt idx="938">
                <c:v>0</c:v>
              </c:pt>
              <c:pt idx="939">
                <c:v>0</c:v>
              </c:pt>
              <c:pt idx="940">
                <c:v>0</c:v>
              </c:pt>
              <c:pt idx="941">
                <c:v>0</c:v>
              </c:pt>
              <c:pt idx="942">
                <c:v>0</c:v>
              </c:pt>
              <c:pt idx="943">
                <c:v>0</c:v>
              </c:pt>
              <c:pt idx="944">
                <c:v>0</c:v>
              </c:pt>
              <c:pt idx="945">
                <c:v>0</c:v>
              </c:pt>
              <c:pt idx="946">
                <c:v>0</c:v>
              </c:pt>
              <c:pt idx="947">
                <c:v>0</c:v>
              </c:pt>
              <c:pt idx="948">
                <c:v>0</c:v>
              </c:pt>
              <c:pt idx="949">
                <c:v>0</c:v>
              </c:pt>
              <c:pt idx="950">
                <c:v>0</c:v>
              </c:pt>
              <c:pt idx="951">
                <c:v>0</c:v>
              </c:pt>
              <c:pt idx="952">
                <c:v>0</c:v>
              </c:pt>
              <c:pt idx="953">
                <c:v>0</c:v>
              </c:pt>
              <c:pt idx="954">
                <c:v>0</c:v>
              </c:pt>
              <c:pt idx="955">
                <c:v>0</c:v>
              </c:pt>
              <c:pt idx="956">
                <c:v>0</c:v>
              </c:pt>
              <c:pt idx="957">
                <c:v>0</c:v>
              </c:pt>
              <c:pt idx="958">
                <c:v>0</c:v>
              </c:pt>
              <c:pt idx="959">
                <c:v>0</c:v>
              </c:pt>
              <c:pt idx="960">
                <c:v>0</c:v>
              </c:pt>
              <c:pt idx="961">
                <c:v>0</c:v>
              </c:pt>
              <c:pt idx="962">
                <c:v>0</c:v>
              </c:pt>
              <c:pt idx="963">
                <c:v>0</c:v>
              </c:pt>
              <c:pt idx="964">
                <c:v>0</c:v>
              </c:pt>
              <c:pt idx="965">
                <c:v>0</c:v>
              </c:pt>
              <c:pt idx="966">
                <c:v>0</c:v>
              </c:pt>
              <c:pt idx="967">
                <c:v>0</c:v>
              </c:pt>
              <c:pt idx="968">
                <c:v>0</c:v>
              </c:pt>
              <c:pt idx="969">
                <c:v>0</c:v>
              </c:pt>
              <c:pt idx="970">
                <c:v>0</c:v>
              </c:pt>
              <c:pt idx="971">
                <c:v>0</c:v>
              </c:pt>
              <c:pt idx="972">
                <c:v>0</c:v>
              </c:pt>
              <c:pt idx="973">
                <c:v>0</c:v>
              </c:pt>
              <c:pt idx="974">
                <c:v>0</c:v>
              </c:pt>
              <c:pt idx="975">
                <c:v>0</c:v>
              </c:pt>
              <c:pt idx="976">
                <c:v>0</c:v>
              </c:pt>
              <c:pt idx="977">
                <c:v>0</c:v>
              </c:pt>
              <c:pt idx="978">
                <c:v>0</c:v>
              </c:pt>
              <c:pt idx="979">
                <c:v>0</c:v>
              </c:pt>
              <c:pt idx="980">
                <c:v>0</c:v>
              </c:pt>
              <c:pt idx="981">
                <c:v>0</c:v>
              </c:pt>
              <c:pt idx="982">
                <c:v>0</c:v>
              </c:pt>
              <c:pt idx="983">
                <c:v>0</c:v>
              </c:pt>
              <c:pt idx="984">
                <c:v>0</c:v>
              </c:pt>
              <c:pt idx="985">
                <c:v>0</c:v>
              </c:pt>
              <c:pt idx="986">
                <c:v>0</c:v>
              </c:pt>
              <c:pt idx="987">
                <c:v>0</c:v>
              </c:pt>
              <c:pt idx="988">
                <c:v>0</c:v>
              </c:pt>
              <c:pt idx="989">
                <c:v>0</c:v>
              </c:pt>
              <c:pt idx="990">
                <c:v>0</c:v>
              </c:pt>
              <c:pt idx="991">
                <c:v>0</c:v>
              </c:pt>
              <c:pt idx="992">
                <c:v>0</c:v>
              </c:pt>
              <c:pt idx="993">
                <c:v>0</c:v>
              </c:pt>
              <c:pt idx="994">
                <c:v>0</c:v>
              </c:pt>
              <c:pt idx="995">
                <c:v>0</c:v>
              </c:pt>
              <c:pt idx="996">
                <c:v>0</c:v>
              </c:pt>
              <c:pt idx="997">
                <c:v>0</c:v>
              </c:pt>
              <c:pt idx="998">
                <c:v>0</c:v>
              </c:pt>
              <c:pt idx="999">
                <c:v>0</c:v>
              </c:pt>
              <c:pt idx="1000">
                <c:v>0</c:v>
              </c:pt>
              <c:pt idx="1001">
                <c:v>0</c:v>
              </c:pt>
              <c:pt idx="1002">
                <c:v>0</c:v>
              </c:pt>
              <c:pt idx="1003">
                <c:v>0</c:v>
              </c:pt>
              <c:pt idx="1004">
                <c:v>0</c:v>
              </c:pt>
              <c:pt idx="1005">
                <c:v>0</c:v>
              </c:pt>
              <c:pt idx="1006">
                <c:v>0</c:v>
              </c:pt>
              <c:pt idx="1007">
                <c:v>0</c:v>
              </c:pt>
              <c:pt idx="1008">
                <c:v>0</c:v>
              </c:pt>
              <c:pt idx="1009">
                <c:v>0</c:v>
              </c:pt>
              <c:pt idx="1010">
                <c:v>0</c:v>
              </c:pt>
              <c:pt idx="1011">
                <c:v>0</c:v>
              </c:pt>
              <c:pt idx="1012">
                <c:v>0</c:v>
              </c:pt>
              <c:pt idx="1013">
                <c:v>0</c:v>
              </c:pt>
              <c:pt idx="1014">
                <c:v>0</c:v>
              </c:pt>
              <c:pt idx="1015">
                <c:v>0</c:v>
              </c:pt>
              <c:pt idx="1016">
                <c:v>0</c:v>
              </c:pt>
              <c:pt idx="1017">
                <c:v>0</c:v>
              </c:pt>
              <c:pt idx="1018">
                <c:v>0</c:v>
              </c:pt>
              <c:pt idx="1019">
                <c:v>0</c:v>
              </c:pt>
              <c:pt idx="1020">
                <c:v>0</c:v>
              </c:pt>
              <c:pt idx="1021">
                <c:v>0</c:v>
              </c:pt>
              <c:pt idx="1022">
                <c:v>0</c:v>
              </c:pt>
              <c:pt idx="1023">
                <c:v>0</c:v>
              </c:pt>
              <c:pt idx="1024">
                <c:v>0</c:v>
              </c:pt>
              <c:pt idx="1025">
                <c:v>0</c:v>
              </c:pt>
              <c:pt idx="1026">
                <c:v>0</c:v>
              </c:pt>
              <c:pt idx="1027">
                <c:v>0</c:v>
              </c:pt>
              <c:pt idx="1028">
                <c:v>0</c:v>
              </c:pt>
              <c:pt idx="1029">
                <c:v>0</c:v>
              </c:pt>
              <c:pt idx="1030">
                <c:v>0</c:v>
              </c:pt>
              <c:pt idx="1031">
                <c:v>0</c:v>
              </c:pt>
              <c:pt idx="1032">
                <c:v>0</c:v>
              </c:pt>
              <c:pt idx="1033">
                <c:v>0</c:v>
              </c:pt>
              <c:pt idx="1034">
                <c:v>0</c:v>
              </c:pt>
              <c:pt idx="1035">
                <c:v>0</c:v>
              </c:pt>
              <c:pt idx="1036">
                <c:v>0</c:v>
              </c:pt>
              <c:pt idx="1037">
                <c:v>0</c:v>
              </c:pt>
              <c:pt idx="1038">
                <c:v>0</c:v>
              </c:pt>
              <c:pt idx="1039">
                <c:v>0</c:v>
              </c:pt>
              <c:pt idx="1040">
                <c:v>0</c:v>
              </c:pt>
              <c:pt idx="1041">
                <c:v>0</c:v>
              </c:pt>
              <c:pt idx="1042">
                <c:v>0</c:v>
              </c:pt>
              <c:pt idx="1043">
                <c:v>0</c:v>
              </c:pt>
              <c:pt idx="1044">
                <c:v>0</c:v>
              </c:pt>
              <c:pt idx="1045">
                <c:v>0</c:v>
              </c:pt>
              <c:pt idx="1046">
                <c:v>0</c:v>
              </c:pt>
              <c:pt idx="1047">
                <c:v>0</c:v>
              </c:pt>
              <c:pt idx="1048">
                <c:v>0</c:v>
              </c:pt>
              <c:pt idx="1049">
                <c:v>0</c:v>
              </c:pt>
              <c:pt idx="1050">
                <c:v>0</c:v>
              </c:pt>
              <c:pt idx="1051">
                <c:v>0</c:v>
              </c:pt>
              <c:pt idx="1052">
                <c:v>0</c:v>
              </c:pt>
              <c:pt idx="1053">
                <c:v>0</c:v>
              </c:pt>
              <c:pt idx="1054">
                <c:v>0</c:v>
              </c:pt>
              <c:pt idx="1055">
                <c:v>0</c:v>
              </c:pt>
              <c:pt idx="1056">
                <c:v>0</c:v>
              </c:pt>
              <c:pt idx="1057">
                <c:v>0</c:v>
              </c:pt>
              <c:pt idx="1058">
                <c:v>0</c:v>
              </c:pt>
              <c:pt idx="1059">
                <c:v>0</c:v>
              </c:pt>
              <c:pt idx="1060">
                <c:v>0</c:v>
              </c:pt>
              <c:pt idx="1061">
                <c:v>0</c:v>
              </c:pt>
              <c:pt idx="1062">
                <c:v>0</c:v>
              </c:pt>
              <c:pt idx="1063">
                <c:v>0</c:v>
              </c:pt>
              <c:pt idx="1064">
                <c:v>0</c:v>
              </c:pt>
              <c:pt idx="1065">
                <c:v>0</c:v>
              </c:pt>
              <c:pt idx="1066">
                <c:v>0</c:v>
              </c:pt>
              <c:pt idx="1067">
                <c:v>0</c:v>
              </c:pt>
              <c:pt idx="1068">
                <c:v>0</c:v>
              </c:pt>
              <c:pt idx="1069">
                <c:v>0</c:v>
              </c:pt>
              <c:pt idx="1070">
                <c:v>0</c:v>
              </c:pt>
              <c:pt idx="1071">
                <c:v>0</c:v>
              </c:pt>
              <c:pt idx="1072">
                <c:v>0</c:v>
              </c:pt>
              <c:pt idx="1073">
                <c:v>0</c:v>
              </c:pt>
              <c:pt idx="1074">
                <c:v>0</c:v>
              </c:pt>
              <c:pt idx="1075">
                <c:v>0</c:v>
              </c:pt>
              <c:pt idx="1076">
                <c:v>0</c:v>
              </c:pt>
              <c:pt idx="1077">
                <c:v>0</c:v>
              </c:pt>
              <c:pt idx="1078">
                <c:v>0</c:v>
              </c:pt>
              <c:pt idx="1079">
                <c:v>0</c:v>
              </c:pt>
              <c:pt idx="1080">
                <c:v>0</c:v>
              </c:pt>
              <c:pt idx="1081">
                <c:v>0</c:v>
              </c:pt>
              <c:pt idx="1082">
                <c:v>0</c:v>
              </c:pt>
              <c:pt idx="1083">
                <c:v>0</c:v>
              </c:pt>
              <c:pt idx="1084">
                <c:v>0</c:v>
              </c:pt>
              <c:pt idx="1085">
                <c:v>0</c:v>
              </c:pt>
              <c:pt idx="1086">
                <c:v>0</c:v>
              </c:pt>
              <c:pt idx="1087">
                <c:v>0</c:v>
              </c:pt>
              <c:pt idx="1088">
                <c:v>0</c:v>
              </c:pt>
              <c:pt idx="1089">
                <c:v>0</c:v>
              </c:pt>
              <c:pt idx="1090">
                <c:v>0</c:v>
              </c:pt>
              <c:pt idx="1091">
                <c:v>0</c:v>
              </c:pt>
              <c:pt idx="1092">
                <c:v>0</c:v>
              </c:pt>
              <c:pt idx="1093">
                <c:v>0</c:v>
              </c:pt>
              <c:pt idx="1094">
                <c:v>0</c:v>
              </c:pt>
              <c:pt idx="1095">
                <c:v>0</c:v>
              </c:pt>
              <c:pt idx="1096">
                <c:v>0</c:v>
              </c:pt>
              <c:pt idx="1097">
                <c:v>0</c:v>
              </c:pt>
              <c:pt idx="1098">
                <c:v>0</c:v>
              </c:pt>
              <c:pt idx="1099">
                <c:v>0</c:v>
              </c:pt>
              <c:pt idx="1100">
                <c:v>0</c:v>
              </c:pt>
              <c:pt idx="1101">
                <c:v>0</c:v>
              </c:pt>
              <c:pt idx="1102">
                <c:v>0</c:v>
              </c:pt>
              <c:pt idx="1103">
                <c:v>0</c:v>
              </c:pt>
              <c:pt idx="1104">
                <c:v>0</c:v>
              </c:pt>
              <c:pt idx="1105">
                <c:v>0</c:v>
              </c:pt>
              <c:pt idx="1106">
                <c:v>0</c:v>
              </c:pt>
              <c:pt idx="1107">
                <c:v>0</c:v>
              </c:pt>
              <c:pt idx="1108">
                <c:v>0</c:v>
              </c:pt>
              <c:pt idx="1109">
                <c:v>0</c:v>
              </c:pt>
              <c:pt idx="1110">
                <c:v>0</c:v>
              </c:pt>
              <c:pt idx="1111">
                <c:v>0</c:v>
              </c:pt>
              <c:pt idx="1112">
                <c:v>0</c:v>
              </c:pt>
              <c:pt idx="1113">
                <c:v>0</c:v>
              </c:pt>
              <c:pt idx="1114">
                <c:v>0</c:v>
              </c:pt>
              <c:pt idx="1115">
                <c:v>0</c:v>
              </c:pt>
              <c:pt idx="1116">
                <c:v>0</c:v>
              </c:pt>
              <c:pt idx="1117">
                <c:v>0</c:v>
              </c:pt>
              <c:pt idx="1118">
                <c:v>0</c:v>
              </c:pt>
              <c:pt idx="1119">
                <c:v>0</c:v>
              </c:pt>
              <c:pt idx="1120">
                <c:v>0</c:v>
              </c:pt>
              <c:pt idx="1121">
                <c:v>0</c:v>
              </c:pt>
              <c:pt idx="1122">
                <c:v>0</c:v>
              </c:pt>
              <c:pt idx="1123">
                <c:v>0</c:v>
              </c:pt>
              <c:pt idx="1124">
                <c:v>0</c:v>
              </c:pt>
              <c:pt idx="1125">
                <c:v>0</c:v>
              </c:pt>
              <c:pt idx="1126">
                <c:v>0</c:v>
              </c:pt>
              <c:pt idx="1127">
                <c:v>0</c:v>
              </c:pt>
              <c:pt idx="1128">
                <c:v>0</c:v>
              </c:pt>
              <c:pt idx="1129">
                <c:v>0</c:v>
              </c:pt>
              <c:pt idx="1130">
                <c:v>0</c:v>
              </c:pt>
              <c:pt idx="1131">
                <c:v>0</c:v>
              </c:pt>
              <c:pt idx="1132">
                <c:v>0</c:v>
              </c:pt>
              <c:pt idx="1133">
                <c:v>0</c:v>
              </c:pt>
              <c:pt idx="1134">
                <c:v>0</c:v>
              </c:pt>
              <c:pt idx="1135">
                <c:v>0</c:v>
              </c:pt>
              <c:pt idx="1136">
                <c:v>0</c:v>
              </c:pt>
              <c:pt idx="1137">
                <c:v>0</c:v>
              </c:pt>
              <c:pt idx="1138">
                <c:v>0</c:v>
              </c:pt>
              <c:pt idx="1139">
                <c:v>0</c:v>
              </c:pt>
              <c:pt idx="1140">
                <c:v>0</c:v>
              </c:pt>
              <c:pt idx="1141">
                <c:v>0</c:v>
              </c:pt>
              <c:pt idx="1142">
                <c:v>0</c:v>
              </c:pt>
              <c:pt idx="1143">
                <c:v>0</c:v>
              </c:pt>
              <c:pt idx="1144">
                <c:v>0</c:v>
              </c:pt>
              <c:pt idx="1145">
                <c:v>0</c:v>
              </c:pt>
              <c:pt idx="1146">
                <c:v>0</c:v>
              </c:pt>
              <c:pt idx="1147">
                <c:v>0</c:v>
              </c:pt>
              <c:pt idx="1148">
                <c:v>0</c:v>
              </c:pt>
              <c:pt idx="1149">
                <c:v>0</c:v>
              </c:pt>
              <c:pt idx="1150">
                <c:v>0</c:v>
              </c:pt>
              <c:pt idx="1151">
                <c:v>0</c:v>
              </c:pt>
              <c:pt idx="1152">
                <c:v>0</c:v>
              </c:pt>
              <c:pt idx="1153">
                <c:v>0</c:v>
              </c:pt>
              <c:pt idx="1154">
                <c:v>0</c:v>
              </c:pt>
              <c:pt idx="1155">
                <c:v>0</c:v>
              </c:pt>
              <c:pt idx="1156">
                <c:v>0</c:v>
              </c:pt>
              <c:pt idx="1157">
                <c:v>0</c:v>
              </c:pt>
              <c:pt idx="1158">
                <c:v>0</c:v>
              </c:pt>
              <c:pt idx="1159">
                <c:v>0</c:v>
              </c:pt>
              <c:pt idx="1160">
                <c:v>0</c:v>
              </c:pt>
              <c:pt idx="1161">
                <c:v>0</c:v>
              </c:pt>
              <c:pt idx="1162">
                <c:v>0</c:v>
              </c:pt>
              <c:pt idx="1163">
                <c:v>0</c:v>
              </c:pt>
              <c:pt idx="1164">
                <c:v>0</c:v>
              </c:pt>
              <c:pt idx="1165">
                <c:v>0</c:v>
              </c:pt>
              <c:pt idx="1166">
                <c:v>0</c:v>
              </c:pt>
              <c:pt idx="1167">
                <c:v>0</c:v>
              </c:pt>
              <c:pt idx="1168">
                <c:v>0</c:v>
              </c:pt>
              <c:pt idx="1169">
                <c:v>0</c:v>
              </c:pt>
              <c:pt idx="1170">
                <c:v>0</c:v>
              </c:pt>
              <c:pt idx="1171">
                <c:v>0</c:v>
              </c:pt>
              <c:pt idx="1172">
                <c:v>0</c:v>
              </c:pt>
              <c:pt idx="1173">
                <c:v>0</c:v>
              </c:pt>
              <c:pt idx="1174">
                <c:v>0</c:v>
              </c:pt>
              <c:pt idx="1175">
                <c:v>0</c:v>
              </c:pt>
              <c:pt idx="1176">
                <c:v>0</c:v>
              </c:pt>
              <c:pt idx="1177">
                <c:v>0</c:v>
              </c:pt>
              <c:pt idx="1178">
                <c:v>0</c:v>
              </c:pt>
              <c:pt idx="1179">
                <c:v>0</c:v>
              </c:pt>
              <c:pt idx="1180">
                <c:v>0</c:v>
              </c:pt>
              <c:pt idx="1181">
                <c:v>0</c:v>
              </c:pt>
              <c:pt idx="1182">
                <c:v>0</c:v>
              </c:pt>
              <c:pt idx="1183">
                <c:v>0</c:v>
              </c:pt>
              <c:pt idx="1184">
                <c:v>0</c:v>
              </c:pt>
              <c:pt idx="1185">
                <c:v>0</c:v>
              </c:pt>
              <c:pt idx="1186">
                <c:v>0</c:v>
              </c:pt>
              <c:pt idx="1187">
                <c:v>0</c:v>
              </c:pt>
              <c:pt idx="1188">
                <c:v>0</c:v>
              </c:pt>
              <c:pt idx="1189">
                <c:v>0</c:v>
              </c:pt>
              <c:pt idx="1190">
                <c:v>0</c:v>
              </c:pt>
              <c:pt idx="1191">
                <c:v>0</c:v>
              </c:pt>
              <c:pt idx="1192">
                <c:v>0</c:v>
              </c:pt>
              <c:pt idx="1193">
                <c:v>0</c:v>
              </c:pt>
              <c:pt idx="1194">
                <c:v>0</c:v>
              </c:pt>
              <c:pt idx="1195">
                <c:v>0</c:v>
              </c:pt>
              <c:pt idx="1196">
                <c:v>0</c:v>
              </c:pt>
              <c:pt idx="1197">
                <c:v>0</c:v>
              </c:pt>
              <c:pt idx="1198">
                <c:v>0</c:v>
              </c:pt>
              <c:pt idx="1199">
                <c:v>0</c:v>
              </c:pt>
              <c:pt idx="1200">
                <c:v>0</c:v>
              </c:pt>
              <c:pt idx="1201">
                <c:v>0</c:v>
              </c:pt>
              <c:pt idx="1202">
                <c:v>0</c:v>
              </c:pt>
              <c:pt idx="1203">
                <c:v>0</c:v>
              </c:pt>
              <c:pt idx="1204">
                <c:v>0</c:v>
              </c:pt>
              <c:pt idx="1205">
                <c:v>0</c:v>
              </c:pt>
              <c:pt idx="1206">
                <c:v>0</c:v>
              </c:pt>
              <c:pt idx="1207">
                <c:v>0</c:v>
              </c:pt>
              <c:pt idx="1208">
                <c:v>0</c:v>
              </c:pt>
              <c:pt idx="1209">
                <c:v>0</c:v>
              </c:pt>
              <c:pt idx="1210">
                <c:v>0</c:v>
              </c:pt>
              <c:pt idx="1211">
                <c:v>0</c:v>
              </c:pt>
              <c:pt idx="1212">
                <c:v>0</c:v>
              </c:pt>
              <c:pt idx="1213">
                <c:v>0</c:v>
              </c:pt>
              <c:pt idx="1214">
                <c:v>0</c:v>
              </c:pt>
              <c:pt idx="1215">
                <c:v>0</c:v>
              </c:pt>
              <c:pt idx="1216">
                <c:v>0</c:v>
              </c:pt>
              <c:pt idx="1217">
                <c:v>0</c:v>
              </c:pt>
              <c:pt idx="1218">
                <c:v>0</c:v>
              </c:pt>
              <c:pt idx="1219">
                <c:v>0</c:v>
              </c:pt>
              <c:pt idx="1220">
                <c:v>0</c:v>
              </c:pt>
              <c:pt idx="1221">
                <c:v>0</c:v>
              </c:pt>
              <c:pt idx="1222">
                <c:v>0</c:v>
              </c:pt>
              <c:pt idx="1223">
                <c:v>0</c:v>
              </c:pt>
              <c:pt idx="1224">
                <c:v>0</c:v>
              </c:pt>
              <c:pt idx="1225">
                <c:v>0</c:v>
              </c:pt>
              <c:pt idx="1226">
                <c:v>0</c:v>
              </c:pt>
              <c:pt idx="1227">
                <c:v>0</c:v>
              </c:pt>
              <c:pt idx="1228">
                <c:v>0</c:v>
              </c:pt>
              <c:pt idx="1229">
                <c:v>0</c:v>
              </c:pt>
              <c:pt idx="1230">
                <c:v>0</c:v>
              </c:pt>
              <c:pt idx="1231">
                <c:v>0</c:v>
              </c:pt>
              <c:pt idx="1232">
                <c:v>0</c:v>
              </c:pt>
              <c:pt idx="1233">
                <c:v>0</c:v>
              </c:pt>
              <c:pt idx="1234">
                <c:v>0</c:v>
              </c:pt>
              <c:pt idx="1235">
                <c:v>0</c:v>
              </c:pt>
              <c:pt idx="1236">
                <c:v>0</c:v>
              </c:pt>
              <c:pt idx="1237">
                <c:v>0</c:v>
              </c:pt>
              <c:pt idx="1238">
                <c:v>0</c:v>
              </c:pt>
              <c:pt idx="1239">
                <c:v>0</c:v>
              </c:pt>
              <c:pt idx="1240">
                <c:v>0</c:v>
              </c:pt>
              <c:pt idx="1241">
                <c:v>0</c:v>
              </c:pt>
              <c:pt idx="1242">
                <c:v>0</c:v>
              </c:pt>
              <c:pt idx="1243">
                <c:v>0</c:v>
              </c:pt>
              <c:pt idx="1244">
                <c:v>0</c:v>
              </c:pt>
              <c:pt idx="1245">
                <c:v>0</c:v>
              </c:pt>
              <c:pt idx="1246">
                <c:v>0</c:v>
              </c:pt>
              <c:pt idx="1247">
                <c:v>0</c:v>
              </c:pt>
              <c:pt idx="1248">
                <c:v>0</c:v>
              </c:pt>
              <c:pt idx="1249">
                <c:v>0</c:v>
              </c:pt>
              <c:pt idx="1250">
                <c:v>0</c:v>
              </c:pt>
              <c:pt idx="1251">
                <c:v>0</c:v>
              </c:pt>
              <c:pt idx="1252">
                <c:v>0</c:v>
              </c:pt>
              <c:pt idx="1253">
                <c:v>0</c:v>
              </c:pt>
              <c:pt idx="1254">
                <c:v>0</c:v>
              </c:pt>
              <c:pt idx="1255">
                <c:v>0</c:v>
              </c:pt>
              <c:pt idx="1256">
                <c:v>0</c:v>
              </c:pt>
              <c:pt idx="1257">
                <c:v>0</c:v>
              </c:pt>
              <c:pt idx="1258">
                <c:v>0</c:v>
              </c:pt>
              <c:pt idx="1259">
                <c:v>0</c:v>
              </c:pt>
              <c:pt idx="1260">
                <c:v>0</c:v>
              </c:pt>
              <c:pt idx="1261">
                <c:v>0</c:v>
              </c:pt>
              <c:pt idx="1262">
                <c:v>0</c:v>
              </c:pt>
              <c:pt idx="1263">
                <c:v>0</c:v>
              </c:pt>
              <c:pt idx="1264">
                <c:v>0</c:v>
              </c:pt>
              <c:pt idx="1265">
                <c:v>0</c:v>
              </c:pt>
              <c:pt idx="1266">
                <c:v>0</c:v>
              </c:pt>
              <c:pt idx="1267">
                <c:v>0</c:v>
              </c:pt>
              <c:pt idx="1268">
                <c:v>0</c:v>
              </c:pt>
              <c:pt idx="1269">
                <c:v>0</c:v>
              </c:pt>
              <c:pt idx="1270">
                <c:v>0</c:v>
              </c:pt>
              <c:pt idx="1271">
                <c:v>0</c:v>
              </c:pt>
              <c:pt idx="1272">
                <c:v>0</c:v>
              </c:pt>
              <c:pt idx="1273">
                <c:v>0</c:v>
              </c:pt>
              <c:pt idx="1274">
                <c:v>0</c:v>
              </c:pt>
              <c:pt idx="1275">
                <c:v>0</c:v>
              </c:pt>
              <c:pt idx="1276">
                <c:v>0</c:v>
              </c:pt>
              <c:pt idx="1277">
                <c:v>0</c:v>
              </c:pt>
              <c:pt idx="1278">
                <c:v>0</c:v>
              </c:pt>
              <c:pt idx="1279">
                <c:v>0</c:v>
              </c:pt>
              <c:pt idx="1280">
                <c:v>0</c:v>
              </c:pt>
              <c:pt idx="1281">
                <c:v>0</c:v>
              </c:pt>
              <c:pt idx="1282">
                <c:v>0</c:v>
              </c:pt>
              <c:pt idx="1283">
                <c:v>0</c:v>
              </c:pt>
              <c:pt idx="1284">
                <c:v>0</c:v>
              </c:pt>
              <c:pt idx="1285">
                <c:v>0</c:v>
              </c:pt>
              <c:pt idx="1286">
                <c:v>0</c:v>
              </c:pt>
              <c:pt idx="1287">
                <c:v>0</c:v>
              </c:pt>
              <c:pt idx="1288">
                <c:v>0</c:v>
              </c:pt>
              <c:pt idx="1289">
                <c:v>0</c:v>
              </c:pt>
              <c:pt idx="1290">
                <c:v>0</c:v>
              </c:pt>
              <c:pt idx="1291">
                <c:v>0</c:v>
              </c:pt>
              <c:pt idx="1292">
                <c:v>0</c:v>
              </c:pt>
              <c:pt idx="1293">
                <c:v>0</c:v>
              </c:pt>
              <c:pt idx="1294">
                <c:v>0</c:v>
              </c:pt>
              <c:pt idx="1295">
                <c:v>0</c:v>
              </c:pt>
              <c:pt idx="1296">
                <c:v>0</c:v>
              </c:pt>
              <c:pt idx="1297">
                <c:v>0</c:v>
              </c:pt>
              <c:pt idx="1298">
                <c:v>0</c:v>
              </c:pt>
              <c:pt idx="1299">
                <c:v>0</c:v>
              </c:pt>
              <c:pt idx="1300">
                <c:v>0</c:v>
              </c:pt>
              <c:pt idx="1301">
                <c:v>0</c:v>
              </c:pt>
              <c:pt idx="1302">
                <c:v>0</c:v>
              </c:pt>
              <c:pt idx="1303">
                <c:v>0</c:v>
              </c:pt>
              <c:pt idx="1304">
                <c:v>0</c:v>
              </c:pt>
              <c:pt idx="1305">
                <c:v>0</c:v>
              </c:pt>
              <c:pt idx="1306">
                <c:v>0</c:v>
              </c:pt>
              <c:pt idx="1307">
                <c:v>0</c:v>
              </c:pt>
              <c:pt idx="1308">
                <c:v>0</c:v>
              </c:pt>
              <c:pt idx="1309">
                <c:v>0</c:v>
              </c:pt>
              <c:pt idx="1310">
                <c:v>0</c:v>
              </c:pt>
              <c:pt idx="1311">
                <c:v>0</c:v>
              </c:pt>
              <c:pt idx="1312">
                <c:v>0</c:v>
              </c:pt>
              <c:pt idx="1313">
                <c:v>0</c:v>
              </c:pt>
              <c:pt idx="1314">
                <c:v>0</c:v>
              </c:pt>
              <c:pt idx="1315">
                <c:v>0</c:v>
              </c:pt>
              <c:pt idx="1316">
                <c:v>0</c:v>
              </c:pt>
              <c:pt idx="1317">
                <c:v>0</c:v>
              </c:pt>
              <c:pt idx="1318">
                <c:v>0</c:v>
              </c:pt>
              <c:pt idx="1319">
                <c:v>0</c:v>
              </c:pt>
              <c:pt idx="1320">
                <c:v>0</c:v>
              </c:pt>
              <c:pt idx="1321">
                <c:v>0</c:v>
              </c:pt>
              <c:pt idx="1322">
                <c:v>0</c:v>
              </c:pt>
              <c:pt idx="1323">
                <c:v>0</c:v>
              </c:pt>
              <c:pt idx="1324">
                <c:v>0</c:v>
              </c:pt>
              <c:pt idx="1325">
                <c:v>0</c:v>
              </c:pt>
              <c:pt idx="1326">
                <c:v>0</c:v>
              </c:pt>
              <c:pt idx="1327">
                <c:v>0</c:v>
              </c:pt>
              <c:pt idx="1328">
                <c:v>0</c:v>
              </c:pt>
              <c:pt idx="1329">
                <c:v>0</c:v>
              </c:pt>
              <c:pt idx="1330">
                <c:v>0</c:v>
              </c:pt>
              <c:pt idx="1331">
                <c:v>0</c:v>
              </c:pt>
              <c:pt idx="1332">
                <c:v>0</c:v>
              </c:pt>
              <c:pt idx="1333">
                <c:v>0</c:v>
              </c:pt>
              <c:pt idx="1334">
                <c:v>0</c:v>
              </c:pt>
              <c:pt idx="1335">
                <c:v>0</c:v>
              </c:pt>
              <c:pt idx="1336">
                <c:v>0</c:v>
              </c:pt>
              <c:pt idx="1337">
                <c:v>0</c:v>
              </c:pt>
              <c:pt idx="1338">
                <c:v>0</c:v>
              </c:pt>
              <c:pt idx="1339">
                <c:v>0</c:v>
              </c:pt>
              <c:pt idx="1340">
                <c:v>0</c:v>
              </c:pt>
              <c:pt idx="1341">
                <c:v>0</c:v>
              </c:pt>
              <c:pt idx="1342">
                <c:v>0</c:v>
              </c:pt>
              <c:pt idx="1343">
                <c:v>0</c:v>
              </c:pt>
              <c:pt idx="1344">
                <c:v>0</c:v>
              </c:pt>
              <c:pt idx="1345">
                <c:v>0</c:v>
              </c:pt>
              <c:pt idx="1346">
                <c:v>0</c:v>
              </c:pt>
              <c:pt idx="1347">
                <c:v>0</c:v>
              </c:pt>
              <c:pt idx="1348">
                <c:v>0</c:v>
              </c:pt>
              <c:pt idx="1349">
                <c:v>0</c:v>
              </c:pt>
              <c:pt idx="1350">
                <c:v>0</c:v>
              </c:pt>
              <c:pt idx="1351">
                <c:v>0</c:v>
              </c:pt>
              <c:pt idx="1352">
                <c:v>0</c:v>
              </c:pt>
              <c:pt idx="1353">
                <c:v>0</c:v>
              </c:pt>
              <c:pt idx="1354">
                <c:v>0</c:v>
              </c:pt>
              <c:pt idx="1355">
                <c:v>0</c:v>
              </c:pt>
              <c:pt idx="1356">
                <c:v>0</c:v>
              </c:pt>
              <c:pt idx="1357">
                <c:v>0</c:v>
              </c:pt>
              <c:pt idx="1358">
                <c:v>0</c:v>
              </c:pt>
              <c:pt idx="1359">
                <c:v>0</c:v>
              </c:pt>
              <c:pt idx="1360">
                <c:v>0</c:v>
              </c:pt>
              <c:pt idx="1361">
                <c:v>0</c:v>
              </c:pt>
              <c:pt idx="1362">
                <c:v>0</c:v>
              </c:pt>
              <c:pt idx="1363">
                <c:v>0</c:v>
              </c:pt>
              <c:pt idx="1364">
                <c:v>0</c:v>
              </c:pt>
              <c:pt idx="1365">
                <c:v>0</c:v>
              </c:pt>
              <c:pt idx="1366">
                <c:v>0</c:v>
              </c:pt>
              <c:pt idx="1367">
                <c:v>0</c:v>
              </c:pt>
              <c:pt idx="1368">
                <c:v>0</c:v>
              </c:pt>
              <c:pt idx="1369">
                <c:v>0</c:v>
              </c:pt>
              <c:pt idx="1370">
                <c:v>0</c:v>
              </c:pt>
              <c:pt idx="1371">
                <c:v>0</c:v>
              </c:pt>
              <c:pt idx="1372">
                <c:v>0</c:v>
              </c:pt>
              <c:pt idx="1373">
                <c:v>0</c:v>
              </c:pt>
              <c:pt idx="1374">
                <c:v>0</c:v>
              </c:pt>
              <c:pt idx="1375">
                <c:v>0</c:v>
              </c:pt>
              <c:pt idx="1376">
                <c:v>0</c:v>
              </c:pt>
              <c:pt idx="1377">
                <c:v>0</c:v>
              </c:pt>
              <c:pt idx="1378">
                <c:v>0</c:v>
              </c:pt>
              <c:pt idx="1379">
                <c:v>0</c:v>
              </c:pt>
              <c:pt idx="1380">
                <c:v>0</c:v>
              </c:pt>
              <c:pt idx="1381">
                <c:v>0</c:v>
              </c:pt>
              <c:pt idx="1382">
                <c:v>0</c:v>
              </c:pt>
              <c:pt idx="1383">
                <c:v>0</c:v>
              </c:pt>
              <c:pt idx="1384">
                <c:v>0</c:v>
              </c:pt>
              <c:pt idx="1385">
                <c:v>0</c:v>
              </c:pt>
              <c:pt idx="1386">
                <c:v>0</c:v>
              </c:pt>
              <c:pt idx="1387">
                <c:v>0</c:v>
              </c:pt>
              <c:pt idx="1388">
                <c:v>0</c:v>
              </c:pt>
              <c:pt idx="1389">
                <c:v>0</c:v>
              </c:pt>
              <c:pt idx="1390">
                <c:v>0</c:v>
              </c:pt>
              <c:pt idx="1391">
                <c:v>0</c:v>
              </c:pt>
              <c:pt idx="1392">
                <c:v>0</c:v>
              </c:pt>
              <c:pt idx="1393">
                <c:v>0</c:v>
              </c:pt>
              <c:pt idx="1394">
                <c:v>0</c:v>
              </c:pt>
              <c:pt idx="1395">
                <c:v>0</c:v>
              </c:pt>
              <c:pt idx="1396">
                <c:v>0</c:v>
              </c:pt>
              <c:pt idx="1397">
                <c:v>0</c:v>
              </c:pt>
              <c:pt idx="1398">
                <c:v>0</c:v>
              </c:pt>
              <c:pt idx="1399">
                <c:v>0</c:v>
              </c:pt>
              <c:pt idx="1400">
                <c:v>0</c:v>
              </c:pt>
              <c:pt idx="1401">
                <c:v>0</c:v>
              </c:pt>
              <c:pt idx="1402">
                <c:v>0</c:v>
              </c:pt>
              <c:pt idx="1403">
                <c:v>0</c:v>
              </c:pt>
              <c:pt idx="1404">
                <c:v>0</c:v>
              </c:pt>
              <c:pt idx="1405">
                <c:v>0</c:v>
              </c:pt>
              <c:pt idx="1406">
                <c:v>0</c:v>
              </c:pt>
              <c:pt idx="1407">
                <c:v>0</c:v>
              </c:pt>
              <c:pt idx="1408">
                <c:v>0</c:v>
              </c:pt>
              <c:pt idx="1409">
                <c:v>0</c:v>
              </c:pt>
              <c:pt idx="1410">
                <c:v>0</c:v>
              </c:pt>
              <c:pt idx="1411">
                <c:v>0</c:v>
              </c:pt>
              <c:pt idx="1412">
                <c:v>0</c:v>
              </c:pt>
              <c:pt idx="1413">
                <c:v>0</c:v>
              </c:pt>
              <c:pt idx="1414">
                <c:v>0</c:v>
              </c:pt>
              <c:pt idx="1415">
                <c:v>0</c:v>
              </c:pt>
              <c:pt idx="1416">
                <c:v>0</c:v>
              </c:pt>
              <c:pt idx="1417">
                <c:v>0</c:v>
              </c:pt>
              <c:pt idx="1418">
                <c:v>0</c:v>
              </c:pt>
              <c:pt idx="1419">
                <c:v>0</c:v>
              </c:pt>
              <c:pt idx="1420">
                <c:v>0</c:v>
              </c:pt>
              <c:pt idx="1421">
                <c:v>0</c:v>
              </c:pt>
              <c:pt idx="1422">
                <c:v>0</c:v>
              </c:pt>
              <c:pt idx="1423">
                <c:v>0</c:v>
              </c:pt>
              <c:pt idx="1424">
                <c:v>0</c:v>
              </c:pt>
              <c:pt idx="1425">
                <c:v>0</c:v>
              </c:pt>
              <c:pt idx="1426">
                <c:v>0</c:v>
              </c:pt>
              <c:pt idx="1427">
                <c:v>0</c:v>
              </c:pt>
              <c:pt idx="1428">
                <c:v>0</c:v>
              </c:pt>
              <c:pt idx="1429">
                <c:v>0</c:v>
              </c:pt>
              <c:pt idx="1430">
                <c:v>0</c:v>
              </c:pt>
              <c:pt idx="1431">
                <c:v>0</c:v>
              </c:pt>
              <c:pt idx="1432">
                <c:v>0</c:v>
              </c:pt>
              <c:pt idx="1433">
                <c:v>0</c:v>
              </c:pt>
              <c:pt idx="1434">
                <c:v>0</c:v>
              </c:pt>
              <c:pt idx="1435">
                <c:v>0</c:v>
              </c:pt>
              <c:pt idx="1436">
                <c:v>0</c:v>
              </c:pt>
              <c:pt idx="1437">
                <c:v>0</c:v>
              </c:pt>
              <c:pt idx="1438">
                <c:v>0</c:v>
              </c:pt>
              <c:pt idx="1439">
                <c:v>0</c:v>
              </c:pt>
              <c:pt idx="1440">
                <c:v>0</c:v>
              </c:pt>
              <c:pt idx="1441">
                <c:v>0</c:v>
              </c:pt>
              <c:pt idx="1442">
                <c:v>0</c:v>
              </c:pt>
              <c:pt idx="1443">
                <c:v>0</c:v>
              </c:pt>
              <c:pt idx="1444">
                <c:v>0</c:v>
              </c:pt>
              <c:pt idx="1445">
                <c:v>0</c:v>
              </c:pt>
              <c:pt idx="1446">
                <c:v>0</c:v>
              </c:pt>
              <c:pt idx="1447">
                <c:v>0</c:v>
              </c:pt>
              <c:pt idx="1448">
                <c:v>0</c:v>
              </c:pt>
              <c:pt idx="1449">
                <c:v>0</c:v>
              </c:pt>
              <c:pt idx="1450">
                <c:v>0</c:v>
              </c:pt>
              <c:pt idx="1451">
                <c:v>0</c:v>
              </c:pt>
              <c:pt idx="1452">
                <c:v>0</c:v>
              </c:pt>
              <c:pt idx="1453">
                <c:v>0</c:v>
              </c:pt>
              <c:pt idx="1454">
                <c:v>0</c:v>
              </c:pt>
              <c:pt idx="1455">
                <c:v>0</c:v>
              </c:pt>
              <c:pt idx="1456">
                <c:v>0</c:v>
              </c:pt>
              <c:pt idx="1457">
                <c:v>0</c:v>
              </c:pt>
              <c:pt idx="1458">
                <c:v>0</c:v>
              </c:pt>
              <c:pt idx="1459">
                <c:v>0</c:v>
              </c:pt>
              <c:pt idx="1460">
                <c:v>0</c:v>
              </c:pt>
              <c:pt idx="1461">
                <c:v>0</c:v>
              </c:pt>
              <c:pt idx="1462">
                <c:v>0</c:v>
              </c:pt>
              <c:pt idx="1463">
                <c:v>0</c:v>
              </c:pt>
              <c:pt idx="1464">
                <c:v>0</c:v>
              </c:pt>
              <c:pt idx="1465">
                <c:v>0</c:v>
              </c:pt>
              <c:pt idx="1466">
                <c:v>0</c:v>
              </c:pt>
              <c:pt idx="1467">
                <c:v>0</c:v>
              </c:pt>
              <c:pt idx="1468">
                <c:v>0</c:v>
              </c:pt>
              <c:pt idx="1469">
                <c:v>0</c:v>
              </c:pt>
              <c:pt idx="1470">
                <c:v>0</c:v>
              </c:pt>
              <c:pt idx="1471">
                <c:v>0</c:v>
              </c:pt>
              <c:pt idx="1472">
                <c:v>0</c:v>
              </c:pt>
              <c:pt idx="1473">
                <c:v>0</c:v>
              </c:pt>
              <c:pt idx="1474">
                <c:v>0</c:v>
              </c:pt>
              <c:pt idx="1475">
                <c:v>0</c:v>
              </c:pt>
              <c:pt idx="1476">
                <c:v>0</c:v>
              </c:pt>
              <c:pt idx="1477">
                <c:v>0</c:v>
              </c:pt>
              <c:pt idx="1478">
                <c:v>0</c:v>
              </c:pt>
              <c:pt idx="1479">
                <c:v>0</c:v>
              </c:pt>
              <c:pt idx="1480">
                <c:v>0</c:v>
              </c:pt>
              <c:pt idx="1481">
                <c:v>0</c:v>
              </c:pt>
              <c:pt idx="1482">
                <c:v>0</c:v>
              </c:pt>
              <c:pt idx="1483">
                <c:v>0</c:v>
              </c:pt>
              <c:pt idx="1484">
                <c:v>0</c:v>
              </c:pt>
              <c:pt idx="1485">
                <c:v>0</c:v>
              </c:pt>
              <c:pt idx="1486">
                <c:v>0</c:v>
              </c:pt>
              <c:pt idx="1487">
                <c:v>0</c:v>
              </c:pt>
              <c:pt idx="1488">
                <c:v>0</c:v>
              </c:pt>
              <c:pt idx="1489">
                <c:v>0</c:v>
              </c:pt>
              <c:pt idx="1490">
                <c:v>0</c:v>
              </c:pt>
              <c:pt idx="1491">
                <c:v>0</c:v>
              </c:pt>
              <c:pt idx="1492">
                <c:v>0</c:v>
              </c:pt>
              <c:pt idx="1493">
                <c:v>0</c:v>
              </c:pt>
              <c:pt idx="1494">
                <c:v>0</c:v>
              </c:pt>
              <c:pt idx="1495">
                <c:v>0</c:v>
              </c:pt>
              <c:pt idx="1496">
                <c:v>0</c:v>
              </c:pt>
              <c:pt idx="1497">
                <c:v>0</c:v>
              </c:pt>
              <c:pt idx="1498">
                <c:v>0</c:v>
              </c:pt>
              <c:pt idx="1499">
                <c:v>0</c:v>
              </c:pt>
              <c:pt idx="1500">
                <c:v>0</c:v>
              </c:pt>
              <c:pt idx="1501">
                <c:v>0</c:v>
              </c:pt>
              <c:pt idx="1502">
                <c:v>0</c:v>
              </c:pt>
              <c:pt idx="1503">
                <c:v>0</c:v>
              </c:pt>
              <c:pt idx="1504">
                <c:v>0</c:v>
              </c:pt>
              <c:pt idx="1505">
                <c:v>0</c:v>
              </c:pt>
              <c:pt idx="1506">
                <c:v>0</c:v>
              </c:pt>
              <c:pt idx="1507">
                <c:v>0</c:v>
              </c:pt>
              <c:pt idx="1508">
                <c:v>0</c:v>
              </c:pt>
              <c:pt idx="1509">
                <c:v>0</c:v>
              </c:pt>
              <c:pt idx="1510">
                <c:v>0</c:v>
              </c:pt>
              <c:pt idx="1511">
                <c:v>0</c:v>
              </c:pt>
              <c:pt idx="1512">
                <c:v>0</c:v>
              </c:pt>
              <c:pt idx="1513">
                <c:v>0</c:v>
              </c:pt>
              <c:pt idx="1514">
                <c:v>0</c:v>
              </c:pt>
              <c:pt idx="1515">
                <c:v>0</c:v>
              </c:pt>
              <c:pt idx="1516">
                <c:v>0</c:v>
              </c:pt>
              <c:pt idx="1517">
                <c:v>0</c:v>
              </c:pt>
              <c:pt idx="1518">
                <c:v>0</c:v>
              </c:pt>
              <c:pt idx="1519">
                <c:v>0</c:v>
              </c:pt>
              <c:pt idx="1520">
                <c:v>0</c:v>
              </c:pt>
              <c:pt idx="1521">
                <c:v>0</c:v>
              </c:pt>
              <c:pt idx="1522">
                <c:v>0</c:v>
              </c:pt>
              <c:pt idx="1523">
                <c:v>0</c:v>
              </c:pt>
              <c:pt idx="1524">
                <c:v>0</c:v>
              </c:pt>
              <c:pt idx="1525">
                <c:v>0</c:v>
              </c:pt>
              <c:pt idx="1526">
                <c:v>0</c:v>
              </c:pt>
              <c:pt idx="1527">
                <c:v>0</c:v>
              </c:pt>
              <c:pt idx="1528">
                <c:v>0</c:v>
              </c:pt>
              <c:pt idx="1529">
                <c:v>0</c:v>
              </c:pt>
              <c:pt idx="1530">
                <c:v>0</c:v>
              </c:pt>
              <c:pt idx="1531">
                <c:v>0</c:v>
              </c:pt>
              <c:pt idx="1532">
                <c:v>0</c:v>
              </c:pt>
              <c:pt idx="1533">
                <c:v>0</c:v>
              </c:pt>
              <c:pt idx="1534">
                <c:v>0</c:v>
              </c:pt>
              <c:pt idx="1535">
                <c:v>0</c:v>
              </c:pt>
              <c:pt idx="1536">
                <c:v>0</c:v>
              </c:pt>
              <c:pt idx="1537">
                <c:v>0</c:v>
              </c:pt>
              <c:pt idx="1538">
                <c:v>0</c:v>
              </c:pt>
              <c:pt idx="1539">
                <c:v>0</c:v>
              </c:pt>
              <c:pt idx="1540">
                <c:v>0</c:v>
              </c:pt>
              <c:pt idx="1541">
                <c:v>0</c:v>
              </c:pt>
              <c:pt idx="1542">
                <c:v>0</c:v>
              </c:pt>
              <c:pt idx="1543">
                <c:v>0</c:v>
              </c:pt>
              <c:pt idx="1544">
                <c:v>0</c:v>
              </c:pt>
              <c:pt idx="1545">
                <c:v>0</c:v>
              </c:pt>
              <c:pt idx="1546">
                <c:v>0</c:v>
              </c:pt>
              <c:pt idx="1547">
                <c:v>0</c:v>
              </c:pt>
              <c:pt idx="1548">
                <c:v>0</c:v>
              </c:pt>
              <c:pt idx="1549">
                <c:v>0</c:v>
              </c:pt>
              <c:pt idx="1550">
                <c:v>0</c:v>
              </c:pt>
              <c:pt idx="1551">
                <c:v>0</c:v>
              </c:pt>
              <c:pt idx="1552">
                <c:v>0</c:v>
              </c:pt>
              <c:pt idx="1553">
                <c:v>0</c:v>
              </c:pt>
              <c:pt idx="1554">
                <c:v>0</c:v>
              </c:pt>
              <c:pt idx="1555">
                <c:v>0</c:v>
              </c:pt>
              <c:pt idx="1556">
                <c:v>0</c:v>
              </c:pt>
              <c:pt idx="1557">
                <c:v>0</c:v>
              </c:pt>
              <c:pt idx="1558">
                <c:v>0</c:v>
              </c:pt>
              <c:pt idx="1559">
                <c:v>0</c:v>
              </c:pt>
              <c:pt idx="1560">
                <c:v>0</c:v>
              </c:pt>
              <c:pt idx="1561">
                <c:v>0</c:v>
              </c:pt>
              <c:pt idx="1562">
                <c:v>0</c:v>
              </c:pt>
              <c:pt idx="1563">
                <c:v>0</c:v>
              </c:pt>
              <c:pt idx="1564">
                <c:v>0</c:v>
              </c:pt>
              <c:pt idx="1565">
                <c:v>0</c:v>
              </c:pt>
              <c:pt idx="1566">
                <c:v>0</c:v>
              </c:pt>
              <c:pt idx="1567">
                <c:v>0</c:v>
              </c:pt>
              <c:pt idx="1568">
                <c:v>0</c:v>
              </c:pt>
              <c:pt idx="1569">
                <c:v>0</c:v>
              </c:pt>
              <c:pt idx="1570">
                <c:v>0</c:v>
              </c:pt>
              <c:pt idx="1571">
                <c:v>0</c:v>
              </c:pt>
              <c:pt idx="1572">
                <c:v>0</c:v>
              </c:pt>
              <c:pt idx="1573">
                <c:v>0</c:v>
              </c:pt>
              <c:pt idx="1574">
                <c:v>0</c:v>
              </c:pt>
              <c:pt idx="1575">
                <c:v>0</c:v>
              </c:pt>
              <c:pt idx="1576">
                <c:v>0</c:v>
              </c:pt>
              <c:pt idx="1577">
                <c:v>0</c:v>
              </c:pt>
              <c:pt idx="1578">
                <c:v>0</c:v>
              </c:pt>
              <c:pt idx="1579">
                <c:v>0</c:v>
              </c:pt>
              <c:pt idx="1580">
                <c:v>0</c:v>
              </c:pt>
              <c:pt idx="1581">
                <c:v>0</c:v>
              </c:pt>
              <c:pt idx="1582">
                <c:v>0</c:v>
              </c:pt>
              <c:pt idx="1583">
                <c:v>0</c:v>
              </c:pt>
              <c:pt idx="1584">
                <c:v>0</c:v>
              </c:pt>
              <c:pt idx="1585">
                <c:v>0</c:v>
              </c:pt>
              <c:pt idx="1586">
                <c:v>0</c:v>
              </c:pt>
              <c:pt idx="1587">
                <c:v>0</c:v>
              </c:pt>
              <c:pt idx="1588">
                <c:v>0</c:v>
              </c:pt>
              <c:pt idx="1589">
                <c:v>0</c:v>
              </c:pt>
              <c:pt idx="1590">
                <c:v>0</c:v>
              </c:pt>
              <c:pt idx="1591">
                <c:v>0</c:v>
              </c:pt>
              <c:pt idx="1592">
                <c:v>0</c:v>
              </c:pt>
              <c:pt idx="1593">
                <c:v>0</c:v>
              </c:pt>
              <c:pt idx="1594">
                <c:v>0</c:v>
              </c:pt>
              <c:pt idx="1595">
                <c:v>0</c:v>
              </c:pt>
              <c:pt idx="1596">
                <c:v>0</c:v>
              </c:pt>
              <c:pt idx="1597">
                <c:v>0</c:v>
              </c:pt>
              <c:pt idx="1598">
                <c:v>0</c:v>
              </c:pt>
              <c:pt idx="1599">
                <c:v>0</c:v>
              </c:pt>
              <c:pt idx="1600">
                <c:v>0</c:v>
              </c:pt>
              <c:pt idx="1601">
                <c:v>0</c:v>
              </c:pt>
              <c:pt idx="1602">
                <c:v>0</c:v>
              </c:pt>
              <c:pt idx="1603">
                <c:v>0</c:v>
              </c:pt>
              <c:pt idx="1604">
                <c:v>0</c:v>
              </c:pt>
              <c:pt idx="1605">
                <c:v>0</c:v>
              </c:pt>
              <c:pt idx="1606">
                <c:v>0</c:v>
              </c:pt>
              <c:pt idx="1607">
                <c:v>0</c:v>
              </c:pt>
              <c:pt idx="1608">
                <c:v>0</c:v>
              </c:pt>
              <c:pt idx="1609">
                <c:v>0</c:v>
              </c:pt>
              <c:pt idx="1610">
                <c:v>0</c:v>
              </c:pt>
              <c:pt idx="1611">
                <c:v>0</c:v>
              </c:pt>
              <c:pt idx="1612">
                <c:v>0</c:v>
              </c:pt>
              <c:pt idx="1613">
                <c:v>0</c:v>
              </c:pt>
              <c:pt idx="1614">
                <c:v>0</c:v>
              </c:pt>
              <c:pt idx="1615">
                <c:v>0</c:v>
              </c:pt>
              <c:pt idx="1616">
                <c:v>0</c:v>
              </c:pt>
              <c:pt idx="1617">
                <c:v>0</c:v>
              </c:pt>
              <c:pt idx="1618">
                <c:v>0</c:v>
              </c:pt>
              <c:pt idx="1619">
                <c:v>0</c:v>
              </c:pt>
              <c:pt idx="1620">
                <c:v>0</c:v>
              </c:pt>
              <c:pt idx="1621">
                <c:v>0</c:v>
              </c:pt>
              <c:pt idx="1622">
                <c:v>0</c:v>
              </c:pt>
              <c:pt idx="1623">
                <c:v>0</c:v>
              </c:pt>
              <c:pt idx="1624">
                <c:v>0</c:v>
              </c:pt>
              <c:pt idx="1625">
                <c:v>0</c:v>
              </c:pt>
              <c:pt idx="1626">
                <c:v>0</c:v>
              </c:pt>
              <c:pt idx="1627">
                <c:v>0</c:v>
              </c:pt>
              <c:pt idx="1628">
                <c:v>0</c:v>
              </c:pt>
              <c:pt idx="1629">
                <c:v>0</c:v>
              </c:pt>
              <c:pt idx="1630">
                <c:v>0</c:v>
              </c:pt>
              <c:pt idx="1631">
                <c:v>0</c:v>
              </c:pt>
              <c:pt idx="1632">
                <c:v>0</c:v>
              </c:pt>
              <c:pt idx="1633">
                <c:v>0</c:v>
              </c:pt>
              <c:pt idx="1634">
                <c:v>0</c:v>
              </c:pt>
              <c:pt idx="1635">
                <c:v>0</c:v>
              </c:pt>
              <c:pt idx="1636">
                <c:v>0</c:v>
              </c:pt>
              <c:pt idx="1637">
                <c:v>0</c:v>
              </c:pt>
              <c:pt idx="1638">
                <c:v>0</c:v>
              </c:pt>
              <c:pt idx="1639">
                <c:v>0</c:v>
              </c:pt>
              <c:pt idx="1640">
                <c:v>0</c:v>
              </c:pt>
              <c:pt idx="1641">
                <c:v>0</c:v>
              </c:pt>
              <c:pt idx="1642">
                <c:v>0</c:v>
              </c:pt>
              <c:pt idx="1643">
                <c:v>0</c:v>
              </c:pt>
              <c:pt idx="1644">
                <c:v>0</c:v>
              </c:pt>
              <c:pt idx="1645">
                <c:v>0</c:v>
              </c:pt>
              <c:pt idx="1646">
                <c:v>0</c:v>
              </c:pt>
              <c:pt idx="1647">
                <c:v>0</c:v>
              </c:pt>
              <c:pt idx="1648">
                <c:v>0</c:v>
              </c:pt>
              <c:pt idx="1649">
                <c:v>0</c:v>
              </c:pt>
              <c:pt idx="1650">
                <c:v>0</c:v>
              </c:pt>
              <c:pt idx="1651">
                <c:v>0</c:v>
              </c:pt>
              <c:pt idx="1652">
                <c:v>0</c:v>
              </c:pt>
              <c:pt idx="1653">
                <c:v>0</c:v>
              </c:pt>
              <c:pt idx="1654">
                <c:v>0</c:v>
              </c:pt>
              <c:pt idx="1655">
                <c:v>0</c:v>
              </c:pt>
              <c:pt idx="1656">
                <c:v>0</c:v>
              </c:pt>
              <c:pt idx="1657">
                <c:v>0</c:v>
              </c:pt>
              <c:pt idx="1658">
                <c:v>0</c:v>
              </c:pt>
              <c:pt idx="1659">
                <c:v>0</c:v>
              </c:pt>
              <c:pt idx="1660">
                <c:v>0</c:v>
              </c:pt>
              <c:pt idx="1661">
                <c:v>0</c:v>
              </c:pt>
              <c:pt idx="1662">
                <c:v>0</c:v>
              </c:pt>
              <c:pt idx="1663">
                <c:v>0</c:v>
              </c:pt>
              <c:pt idx="1664">
                <c:v>0</c:v>
              </c:pt>
              <c:pt idx="1665">
                <c:v>0</c:v>
              </c:pt>
              <c:pt idx="1666">
                <c:v>0</c:v>
              </c:pt>
              <c:pt idx="1667">
                <c:v>0</c:v>
              </c:pt>
              <c:pt idx="1668">
                <c:v>0</c:v>
              </c:pt>
              <c:pt idx="1669">
                <c:v>0</c:v>
              </c:pt>
              <c:pt idx="1670">
                <c:v>0</c:v>
              </c:pt>
              <c:pt idx="1671">
                <c:v>0</c:v>
              </c:pt>
              <c:pt idx="1672">
                <c:v>0</c:v>
              </c:pt>
              <c:pt idx="1673">
                <c:v>0</c:v>
              </c:pt>
              <c:pt idx="1674">
                <c:v>0</c:v>
              </c:pt>
              <c:pt idx="1675">
                <c:v>0</c:v>
              </c:pt>
              <c:pt idx="1676">
                <c:v>0</c:v>
              </c:pt>
              <c:pt idx="1677">
                <c:v>0</c:v>
              </c:pt>
              <c:pt idx="1678">
                <c:v>0</c:v>
              </c:pt>
              <c:pt idx="1679">
                <c:v>0</c:v>
              </c:pt>
              <c:pt idx="1680">
                <c:v>0</c:v>
              </c:pt>
              <c:pt idx="1681">
                <c:v>0</c:v>
              </c:pt>
              <c:pt idx="1682">
                <c:v>0</c:v>
              </c:pt>
              <c:pt idx="1683">
                <c:v>0</c:v>
              </c:pt>
              <c:pt idx="1684">
                <c:v>0</c:v>
              </c:pt>
              <c:pt idx="1685">
                <c:v>0</c:v>
              </c:pt>
              <c:pt idx="1686">
                <c:v>0</c:v>
              </c:pt>
              <c:pt idx="1687">
                <c:v>0</c:v>
              </c:pt>
              <c:pt idx="1688">
                <c:v>0</c:v>
              </c:pt>
              <c:pt idx="1689">
                <c:v>0</c:v>
              </c:pt>
              <c:pt idx="1690">
                <c:v>0</c:v>
              </c:pt>
              <c:pt idx="1691">
                <c:v>0</c:v>
              </c:pt>
              <c:pt idx="1692">
                <c:v>0</c:v>
              </c:pt>
              <c:pt idx="1693">
                <c:v>0</c:v>
              </c:pt>
              <c:pt idx="1694">
                <c:v>0</c:v>
              </c:pt>
              <c:pt idx="1695">
                <c:v>0</c:v>
              </c:pt>
              <c:pt idx="1696">
                <c:v>0</c:v>
              </c:pt>
              <c:pt idx="1697">
                <c:v>0</c:v>
              </c:pt>
              <c:pt idx="1698">
                <c:v>0</c:v>
              </c:pt>
              <c:pt idx="1699">
                <c:v>0</c:v>
              </c:pt>
              <c:pt idx="1700">
                <c:v>0</c:v>
              </c:pt>
              <c:pt idx="1701">
                <c:v>0</c:v>
              </c:pt>
              <c:pt idx="1702">
                <c:v>0</c:v>
              </c:pt>
              <c:pt idx="1703">
                <c:v>0</c:v>
              </c:pt>
              <c:pt idx="1704">
                <c:v>0</c:v>
              </c:pt>
              <c:pt idx="1705">
                <c:v>0</c:v>
              </c:pt>
              <c:pt idx="1706">
                <c:v>0</c:v>
              </c:pt>
              <c:pt idx="1707">
                <c:v>0</c:v>
              </c:pt>
              <c:pt idx="1708">
                <c:v>0</c:v>
              </c:pt>
              <c:pt idx="1709">
                <c:v>0</c:v>
              </c:pt>
              <c:pt idx="1710">
                <c:v>0</c:v>
              </c:pt>
              <c:pt idx="1711">
                <c:v>0</c:v>
              </c:pt>
              <c:pt idx="1712">
                <c:v>0</c:v>
              </c:pt>
              <c:pt idx="1713">
                <c:v>0</c:v>
              </c:pt>
              <c:pt idx="1714">
                <c:v>0</c:v>
              </c:pt>
              <c:pt idx="1715">
                <c:v>0</c:v>
              </c:pt>
              <c:pt idx="1716">
                <c:v>0</c:v>
              </c:pt>
              <c:pt idx="1717">
                <c:v>0</c:v>
              </c:pt>
              <c:pt idx="1718">
                <c:v>0</c:v>
              </c:pt>
              <c:pt idx="1719">
                <c:v>0</c:v>
              </c:pt>
              <c:pt idx="1720">
                <c:v>0</c:v>
              </c:pt>
              <c:pt idx="1721">
                <c:v>0</c:v>
              </c:pt>
              <c:pt idx="1722">
                <c:v>0</c:v>
              </c:pt>
              <c:pt idx="1723">
                <c:v>0</c:v>
              </c:pt>
              <c:pt idx="1724">
                <c:v>0</c:v>
              </c:pt>
              <c:pt idx="1725">
                <c:v>0</c:v>
              </c:pt>
              <c:pt idx="1726">
                <c:v>0</c:v>
              </c:pt>
              <c:pt idx="1727">
                <c:v>0</c:v>
              </c:pt>
              <c:pt idx="1728">
                <c:v>0</c:v>
              </c:pt>
              <c:pt idx="1729">
                <c:v>0</c:v>
              </c:pt>
              <c:pt idx="1730">
                <c:v>0</c:v>
              </c:pt>
              <c:pt idx="1731">
                <c:v>0</c:v>
              </c:pt>
              <c:pt idx="1732">
                <c:v>0</c:v>
              </c:pt>
              <c:pt idx="1733">
                <c:v>0</c:v>
              </c:pt>
              <c:pt idx="1734">
                <c:v>0</c:v>
              </c:pt>
              <c:pt idx="1735">
                <c:v>0</c:v>
              </c:pt>
              <c:pt idx="1736">
                <c:v>0</c:v>
              </c:pt>
              <c:pt idx="1737">
                <c:v>0</c:v>
              </c:pt>
              <c:pt idx="1738">
                <c:v>0</c:v>
              </c:pt>
              <c:pt idx="1739">
                <c:v>0</c:v>
              </c:pt>
              <c:pt idx="1740">
                <c:v>0</c:v>
              </c:pt>
              <c:pt idx="1741">
                <c:v>0</c:v>
              </c:pt>
              <c:pt idx="1742">
                <c:v>0</c:v>
              </c:pt>
              <c:pt idx="1743">
                <c:v>0</c:v>
              </c:pt>
              <c:pt idx="1744">
                <c:v>0</c:v>
              </c:pt>
              <c:pt idx="1745">
                <c:v>0</c:v>
              </c:pt>
              <c:pt idx="1746">
                <c:v>0</c:v>
              </c:pt>
              <c:pt idx="1747">
                <c:v>0</c:v>
              </c:pt>
              <c:pt idx="1748">
                <c:v>0</c:v>
              </c:pt>
              <c:pt idx="1749">
                <c:v>0</c:v>
              </c:pt>
              <c:pt idx="1750">
                <c:v>0</c:v>
              </c:pt>
              <c:pt idx="1751">
                <c:v>0</c:v>
              </c:pt>
              <c:pt idx="1752">
                <c:v>0</c:v>
              </c:pt>
              <c:pt idx="1753">
                <c:v>0</c:v>
              </c:pt>
              <c:pt idx="1754">
                <c:v>0</c:v>
              </c:pt>
              <c:pt idx="1755">
                <c:v>0</c:v>
              </c:pt>
              <c:pt idx="1756">
                <c:v>0</c:v>
              </c:pt>
              <c:pt idx="1757">
                <c:v>0</c:v>
              </c:pt>
              <c:pt idx="1758">
                <c:v>0</c:v>
              </c:pt>
              <c:pt idx="1759">
                <c:v>0</c:v>
              </c:pt>
              <c:pt idx="1760">
                <c:v>0</c:v>
              </c:pt>
              <c:pt idx="1761">
                <c:v>0</c:v>
              </c:pt>
              <c:pt idx="1762">
                <c:v>0</c:v>
              </c:pt>
              <c:pt idx="1763">
                <c:v>0</c:v>
              </c:pt>
              <c:pt idx="1764">
                <c:v>0</c:v>
              </c:pt>
              <c:pt idx="1765">
                <c:v>0</c:v>
              </c:pt>
              <c:pt idx="1766">
                <c:v>0</c:v>
              </c:pt>
              <c:pt idx="1767">
                <c:v>0</c:v>
              </c:pt>
              <c:pt idx="1768">
                <c:v>0</c:v>
              </c:pt>
              <c:pt idx="1769">
                <c:v>0</c:v>
              </c:pt>
              <c:pt idx="1770">
                <c:v>0</c:v>
              </c:pt>
              <c:pt idx="1771">
                <c:v>0</c:v>
              </c:pt>
              <c:pt idx="1772">
                <c:v>0</c:v>
              </c:pt>
              <c:pt idx="1773">
                <c:v>0</c:v>
              </c:pt>
              <c:pt idx="1774">
                <c:v>0</c:v>
              </c:pt>
              <c:pt idx="1775">
                <c:v>0</c:v>
              </c:pt>
              <c:pt idx="1776">
                <c:v>0</c:v>
              </c:pt>
              <c:pt idx="1777">
                <c:v>0</c:v>
              </c:pt>
              <c:pt idx="1778">
                <c:v>0</c:v>
              </c:pt>
              <c:pt idx="1779">
                <c:v>0</c:v>
              </c:pt>
              <c:pt idx="1780">
                <c:v>0</c:v>
              </c:pt>
              <c:pt idx="1781">
                <c:v>0</c:v>
              </c:pt>
              <c:pt idx="1782">
                <c:v>0</c:v>
              </c:pt>
              <c:pt idx="1783">
                <c:v>0</c:v>
              </c:pt>
              <c:pt idx="1784">
                <c:v>0</c:v>
              </c:pt>
              <c:pt idx="1785">
                <c:v>0</c:v>
              </c:pt>
              <c:pt idx="1786">
                <c:v>0</c:v>
              </c:pt>
              <c:pt idx="1787">
                <c:v>0</c:v>
              </c:pt>
              <c:pt idx="1788">
                <c:v>0</c:v>
              </c:pt>
              <c:pt idx="1789">
                <c:v>0</c:v>
              </c:pt>
              <c:pt idx="1790">
                <c:v>0</c:v>
              </c:pt>
              <c:pt idx="1791">
                <c:v>0</c:v>
              </c:pt>
              <c:pt idx="1792">
                <c:v>0</c:v>
              </c:pt>
              <c:pt idx="1793">
                <c:v>0</c:v>
              </c:pt>
              <c:pt idx="1794">
                <c:v>0</c:v>
              </c:pt>
              <c:pt idx="1795">
                <c:v>0</c:v>
              </c:pt>
              <c:pt idx="1796">
                <c:v>0</c:v>
              </c:pt>
              <c:pt idx="1797">
                <c:v>0</c:v>
              </c:pt>
              <c:pt idx="1798">
                <c:v>0</c:v>
              </c:pt>
              <c:pt idx="1799">
                <c:v>0</c:v>
              </c:pt>
              <c:pt idx="1800">
                <c:v>0</c:v>
              </c:pt>
              <c:pt idx="1801">
                <c:v>0</c:v>
              </c:pt>
              <c:pt idx="1802">
                <c:v>0</c:v>
              </c:pt>
              <c:pt idx="1803">
                <c:v>0</c:v>
              </c:pt>
              <c:pt idx="1804">
                <c:v>0</c:v>
              </c:pt>
              <c:pt idx="1805">
                <c:v>0</c:v>
              </c:pt>
              <c:pt idx="1806">
                <c:v>0</c:v>
              </c:pt>
              <c:pt idx="1807">
                <c:v>0</c:v>
              </c:pt>
              <c:pt idx="1808">
                <c:v>0</c:v>
              </c:pt>
              <c:pt idx="1809">
                <c:v>0</c:v>
              </c:pt>
              <c:pt idx="1810">
                <c:v>0</c:v>
              </c:pt>
              <c:pt idx="1811">
                <c:v>0</c:v>
              </c:pt>
              <c:pt idx="1812">
                <c:v>0</c:v>
              </c:pt>
              <c:pt idx="1813">
                <c:v>0</c:v>
              </c:pt>
              <c:pt idx="1814">
                <c:v>0</c:v>
              </c:pt>
              <c:pt idx="1815">
                <c:v>0</c:v>
              </c:pt>
              <c:pt idx="1816">
                <c:v>0</c:v>
              </c:pt>
              <c:pt idx="1817">
                <c:v>0</c:v>
              </c:pt>
              <c:pt idx="1818">
                <c:v>0</c:v>
              </c:pt>
              <c:pt idx="1819">
                <c:v>0</c:v>
              </c:pt>
              <c:pt idx="1820">
                <c:v>0</c:v>
              </c:pt>
              <c:pt idx="1821">
                <c:v>0</c:v>
              </c:pt>
              <c:pt idx="1822">
                <c:v>0</c:v>
              </c:pt>
              <c:pt idx="1823">
                <c:v>0</c:v>
              </c:pt>
              <c:pt idx="1824">
                <c:v>0</c:v>
              </c:pt>
              <c:pt idx="1825">
                <c:v>0</c:v>
              </c:pt>
              <c:pt idx="1826">
                <c:v>0</c:v>
              </c:pt>
              <c:pt idx="1827">
                <c:v>0</c:v>
              </c:pt>
              <c:pt idx="1828">
                <c:v>0</c:v>
              </c:pt>
              <c:pt idx="1829">
                <c:v>0</c:v>
              </c:pt>
              <c:pt idx="1830">
                <c:v>0</c:v>
              </c:pt>
              <c:pt idx="1831">
                <c:v>0</c:v>
              </c:pt>
              <c:pt idx="1832">
                <c:v>0</c:v>
              </c:pt>
              <c:pt idx="1833">
                <c:v>0</c:v>
              </c:pt>
              <c:pt idx="1834">
                <c:v>0</c:v>
              </c:pt>
              <c:pt idx="1835">
                <c:v>0</c:v>
              </c:pt>
              <c:pt idx="1836">
                <c:v>0</c:v>
              </c:pt>
              <c:pt idx="1837">
                <c:v>0</c:v>
              </c:pt>
              <c:pt idx="1838">
                <c:v>0</c:v>
              </c:pt>
              <c:pt idx="1839">
                <c:v>0</c:v>
              </c:pt>
              <c:pt idx="1840">
                <c:v>0</c:v>
              </c:pt>
              <c:pt idx="1841">
                <c:v>0</c:v>
              </c:pt>
              <c:pt idx="1842">
                <c:v>0</c:v>
              </c:pt>
              <c:pt idx="1843">
                <c:v>0</c:v>
              </c:pt>
              <c:pt idx="1844">
                <c:v>0</c:v>
              </c:pt>
              <c:pt idx="1845">
                <c:v>0</c:v>
              </c:pt>
              <c:pt idx="1846">
                <c:v>0</c:v>
              </c:pt>
              <c:pt idx="1847">
                <c:v>0</c:v>
              </c:pt>
              <c:pt idx="1848">
                <c:v>0</c:v>
              </c:pt>
              <c:pt idx="1849">
                <c:v>0</c:v>
              </c:pt>
              <c:pt idx="1850">
                <c:v>0</c:v>
              </c:pt>
              <c:pt idx="1851">
                <c:v>0</c:v>
              </c:pt>
              <c:pt idx="1852">
                <c:v>0</c:v>
              </c:pt>
              <c:pt idx="1853">
                <c:v>0</c:v>
              </c:pt>
              <c:pt idx="1854">
                <c:v>0</c:v>
              </c:pt>
              <c:pt idx="1855">
                <c:v>0</c:v>
              </c:pt>
              <c:pt idx="1856">
                <c:v>0</c:v>
              </c:pt>
              <c:pt idx="1857">
                <c:v>0</c:v>
              </c:pt>
              <c:pt idx="1858">
                <c:v>0</c:v>
              </c:pt>
              <c:pt idx="1859">
                <c:v>0</c:v>
              </c:pt>
              <c:pt idx="1860">
                <c:v>0</c:v>
              </c:pt>
              <c:pt idx="1861">
                <c:v>0</c:v>
              </c:pt>
              <c:pt idx="1862">
                <c:v>0</c:v>
              </c:pt>
              <c:pt idx="1863">
                <c:v>0</c:v>
              </c:pt>
              <c:pt idx="1864">
                <c:v>0</c:v>
              </c:pt>
              <c:pt idx="1865">
                <c:v>0</c:v>
              </c:pt>
              <c:pt idx="1866">
                <c:v>0</c:v>
              </c:pt>
              <c:pt idx="1867">
                <c:v>0</c:v>
              </c:pt>
              <c:pt idx="1868">
                <c:v>0</c:v>
              </c:pt>
              <c:pt idx="1869">
                <c:v>0</c:v>
              </c:pt>
              <c:pt idx="1870">
                <c:v>0</c:v>
              </c:pt>
              <c:pt idx="1871">
                <c:v>0</c:v>
              </c:pt>
              <c:pt idx="1872">
                <c:v>0</c:v>
              </c:pt>
              <c:pt idx="1873">
                <c:v>0</c:v>
              </c:pt>
              <c:pt idx="1874">
                <c:v>0</c:v>
              </c:pt>
              <c:pt idx="1875">
                <c:v>0</c:v>
              </c:pt>
              <c:pt idx="1876">
                <c:v>0</c:v>
              </c:pt>
              <c:pt idx="1877">
                <c:v>0</c:v>
              </c:pt>
              <c:pt idx="1878">
                <c:v>0</c:v>
              </c:pt>
              <c:pt idx="1879">
                <c:v>0</c:v>
              </c:pt>
              <c:pt idx="1880">
                <c:v>0</c:v>
              </c:pt>
              <c:pt idx="1881">
                <c:v>0</c:v>
              </c:pt>
              <c:pt idx="1882">
                <c:v>0</c:v>
              </c:pt>
              <c:pt idx="1883">
                <c:v>0</c:v>
              </c:pt>
              <c:pt idx="1884">
                <c:v>0</c:v>
              </c:pt>
              <c:pt idx="1885">
                <c:v>0</c:v>
              </c:pt>
              <c:pt idx="1886">
                <c:v>0</c:v>
              </c:pt>
              <c:pt idx="1887">
                <c:v>0</c:v>
              </c:pt>
              <c:pt idx="1888">
                <c:v>0</c:v>
              </c:pt>
              <c:pt idx="1889">
                <c:v>0</c:v>
              </c:pt>
              <c:pt idx="1890">
                <c:v>0</c:v>
              </c:pt>
              <c:pt idx="1891">
                <c:v>0</c:v>
              </c:pt>
              <c:pt idx="1892">
                <c:v>0</c:v>
              </c:pt>
              <c:pt idx="1893">
                <c:v>0</c:v>
              </c:pt>
              <c:pt idx="1894">
                <c:v>0</c:v>
              </c:pt>
              <c:pt idx="1895">
                <c:v>0</c:v>
              </c:pt>
              <c:pt idx="1896">
                <c:v>0</c:v>
              </c:pt>
              <c:pt idx="1897">
                <c:v>0</c:v>
              </c:pt>
              <c:pt idx="1898">
                <c:v>0</c:v>
              </c:pt>
              <c:pt idx="1899">
                <c:v>0</c:v>
              </c:pt>
              <c:pt idx="1900">
                <c:v>0</c:v>
              </c:pt>
              <c:pt idx="1901">
                <c:v>0</c:v>
              </c:pt>
              <c:pt idx="1902">
                <c:v>0</c:v>
              </c:pt>
              <c:pt idx="1903">
                <c:v>0</c:v>
              </c:pt>
              <c:pt idx="1904">
                <c:v>0</c:v>
              </c:pt>
              <c:pt idx="1905">
                <c:v>0</c:v>
              </c:pt>
              <c:pt idx="1906">
                <c:v>0</c:v>
              </c:pt>
              <c:pt idx="1907">
                <c:v>0</c:v>
              </c:pt>
              <c:pt idx="1908">
                <c:v>0</c:v>
              </c:pt>
              <c:pt idx="1909">
                <c:v>0</c:v>
              </c:pt>
              <c:pt idx="1910">
                <c:v>0</c:v>
              </c:pt>
              <c:pt idx="1911">
                <c:v>0</c:v>
              </c:pt>
              <c:pt idx="1912">
                <c:v>0</c:v>
              </c:pt>
              <c:pt idx="1913">
                <c:v>0</c:v>
              </c:pt>
              <c:pt idx="1914">
                <c:v>0</c:v>
              </c:pt>
              <c:pt idx="1915">
                <c:v>0</c:v>
              </c:pt>
              <c:pt idx="1916">
                <c:v>0</c:v>
              </c:pt>
              <c:pt idx="1917">
                <c:v>0</c:v>
              </c:pt>
              <c:pt idx="1918">
                <c:v>0</c:v>
              </c:pt>
              <c:pt idx="1919">
                <c:v>0</c:v>
              </c:pt>
              <c:pt idx="1920">
                <c:v>0</c:v>
              </c:pt>
              <c:pt idx="1921">
                <c:v>0</c:v>
              </c:pt>
              <c:pt idx="1922">
                <c:v>0</c:v>
              </c:pt>
              <c:pt idx="1923">
                <c:v>0</c:v>
              </c:pt>
              <c:pt idx="1924">
                <c:v>0</c:v>
              </c:pt>
              <c:pt idx="1925">
                <c:v>0</c:v>
              </c:pt>
              <c:pt idx="1926">
                <c:v>0</c:v>
              </c:pt>
              <c:pt idx="1927">
                <c:v>0</c:v>
              </c:pt>
              <c:pt idx="1928">
                <c:v>0</c:v>
              </c:pt>
              <c:pt idx="1929">
                <c:v>0</c:v>
              </c:pt>
              <c:pt idx="1930">
                <c:v>0</c:v>
              </c:pt>
              <c:pt idx="1931">
                <c:v>0</c:v>
              </c:pt>
              <c:pt idx="1932">
                <c:v>0</c:v>
              </c:pt>
              <c:pt idx="1933">
                <c:v>0</c:v>
              </c:pt>
              <c:pt idx="1934">
                <c:v>0</c:v>
              </c:pt>
              <c:pt idx="1935">
                <c:v>0</c:v>
              </c:pt>
              <c:pt idx="1936">
                <c:v>0</c:v>
              </c:pt>
              <c:pt idx="1937">
                <c:v>0</c:v>
              </c:pt>
              <c:pt idx="1938">
                <c:v>0</c:v>
              </c:pt>
              <c:pt idx="1939">
                <c:v>0</c:v>
              </c:pt>
              <c:pt idx="1940">
                <c:v>0</c:v>
              </c:pt>
              <c:pt idx="1941">
                <c:v>0</c:v>
              </c:pt>
              <c:pt idx="1942">
                <c:v>0</c:v>
              </c:pt>
              <c:pt idx="1943">
                <c:v>0</c:v>
              </c:pt>
              <c:pt idx="1944">
                <c:v>0</c:v>
              </c:pt>
              <c:pt idx="1945">
                <c:v>0</c:v>
              </c:pt>
              <c:pt idx="1946">
                <c:v>0</c:v>
              </c:pt>
              <c:pt idx="1947">
                <c:v>0</c:v>
              </c:pt>
              <c:pt idx="1948">
                <c:v>0</c:v>
              </c:pt>
              <c:pt idx="1949">
                <c:v>0</c:v>
              </c:pt>
              <c:pt idx="1950">
                <c:v>0</c:v>
              </c:pt>
              <c:pt idx="1951">
                <c:v>0</c:v>
              </c:pt>
              <c:pt idx="1952">
                <c:v>0</c:v>
              </c:pt>
              <c:pt idx="1953">
                <c:v>0</c:v>
              </c:pt>
              <c:pt idx="1954">
                <c:v>0</c:v>
              </c:pt>
              <c:pt idx="1955">
                <c:v>0</c:v>
              </c:pt>
              <c:pt idx="1956">
                <c:v>0</c:v>
              </c:pt>
              <c:pt idx="1957">
                <c:v>0</c:v>
              </c:pt>
              <c:pt idx="1958">
                <c:v>0</c:v>
              </c:pt>
              <c:pt idx="1959">
                <c:v>0</c:v>
              </c:pt>
              <c:pt idx="1960">
                <c:v>0</c:v>
              </c:pt>
              <c:pt idx="1961">
                <c:v>0</c:v>
              </c:pt>
              <c:pt idx="1962">
                <c:v>0</c:v>
              </c:pt>
              <c:pt idx="1963">
                <c:v>0</c:v>
              </c:pt>
              <c:pt idx="1964">
                <c:v>0</c:v>
              </c:pt>
              <c:pt idx="1965">
                <c:v>0</c:v>
              </c:pt>
              <c:pt idx="1966">
                <c:v>0</c:v>
              </c:pt>
              <c:pt idx="1967">
                <c:v>0</c:v>
              </c:pt>
              <c:pt idx="1968">
                <c:v>0</c:v>
              </c:pt>
              <c:pt idx="1969">
                <c:v>0</c:v>
              </c:pt>
              <c:pt idx="1970">
                <c:v>0</c:v>
              </c:pt>
              <c:pt idx="1971">
                <c:v>0</c:v>
              </c:pt>
              <c:pt idx="1972">
                <c:v>0</c:v>
              </c:pt>
              <c:pt idx="1973">
                <c:v>0</c:v>
              </c:pt>
              <c:pt idx="1974">
                <c:v>0</c:v>
              </c:pt>
              <c:pt idx="1975">
                <c:v>0</c:v>
              </c:pt>
              <c:pt idx="1976">
                <c:v>0</c:v>
              </c:pt>
              <c:pt idx="1977">
                <c:v>0</c:v>
              </c:pt>
              <c:pt idx="1978">
                <c:v>0</c:v>
              </c:pt>
              <c:pt idx="1979">
                <c:v>0</c:v>
              </c:pt>
              <c:pt idx="1980">
                <c:v>0</c:v>
              </c:pt>
              <c:pt idx="1981">
                <c:v>0</c:v>
              </c:pt>
              <c:pt idx="1982">
                <c:v>0</c:v>
              </c:pt>
              <c:pt idx="1983">
                <c:v>0</c:v>
              </c:pt>
              <c:pt idx="1984">
                <c:v>0</c:v>
              </c:pt>
              <c:pt idx="1985">
                <c:v>0</c:v>
              </c:pt>
              <c:pt idx="1986">
                <c:v>0</c:v>
              </c:pt>
              <c:pt idx="1987">
                <c:v>0</c:v>
              </c:pt>
              <c:pt idx="1988">
                <c:v>0</c:v>
              </c:pt>
              <c:pt idx="1989">
                <c:v>0</c:v>
              </c:pt>
              <c:pt idx="1990">
                <c:v>0</c:v>
              </c:pt>
              <c:pt idx="1991">
                <c:v>0</c:v>
              </c:pt>
              <c:pt idx="1992">
                <c:v>0</c:v>
              </c:pt>
              <c:pt idx="1993">
                <c:v>0</c:v>
              </c:pt>
              <c:pt idx="1994">
                <c:v>0</c:v>
              </c:pt>
              <c:pt idx="1995">
                <c:v>0</c:v>
              </c:pt>
              <c:pt idx="1996">
                <c:v>0</c:v>
              </c:pt>
              <c:pt idx="1997">
                <c:v>0</c:v>
              </c:pt>
              <c:pt idx="1998">
                <c:v>0</c:v>
              </c:pt>
              <c:pt idx="1999">
                <c:v>0</c:v>
              </c:pt>
              <c:pt idx="2000">
                <c:v>0</c:v>
              </c:pt>
              <c:pt idx="2001">
                <c:v>0</c:v>
              </c:pt>
              <c:pt idx="2002">
                <c:v>0</c:v>
              </c:pt>
              <c:pt idx="2003">
                <c:v>0</c:v>
              </c:pt>
              <c:pt idx="2004">
                <c:v>0</c:v>
              </c:pt>
              <c:pt idx="2005">
                <c:v>0</c:v>
              </c:pt>
              <c:pt idx="2006">
                <c:v>0</c:v>
              </c:pt>
              <c:pt idx="2007">
                <c:v>0</c:v>
              </c:pt>
              <c:pt idx="2008">
                <c:v>0</c:v>
              </c:pt>
              <c:pt idx="2009">
                <c:v>0</c:v>
              </c:pt>
              <c:pt idx="2010">
                <c:v>0</c:v>
              </c:pt>
              <c:pt idx="2011">
                <c:v>0</c:v>
              </c:pt>
              <c:pt idx="2012">
                <c:v>0</c:v>
              </c:pt>
              <c:pt idx="2013">
                <c:v>0</c:v>
              </c:pt>
              <c:pt idx="2014">
                <c:v>0</c:v>
              </c:pt>
              <c:pt idx="2015">
                <c:v>0</c:v>
              </c:pt>
              <c:pt idx="2016">
                <c:v>0</c:v>
              </c:pt>
              <c:pt idx="2017">
                <c:v>0</c:v>
              </c:pt>
              <c:pt idx="2018">
                <c:v>0</c:v>
              </c:pt>
              <c:pt idx="2019">
                <c:v>0</c:v>
              </c:pt>
              <c:pt idx="2020">
                <c:v>0</c:v>
              </c:pt>
              <c:pt idx="2021">
                <c:v>0</c:v>
              </c:pt>
              <c:pt idx="2022">
                <c:v>0</c:v>
              </c:pt>
              <c:pt idx="2023">
                <c:v>0</c:v>
              </c:pt>
              <c:pt idx="2024">
                <c:v>0</c:v>
              </c:pt>
              <c:pt idx="2025">
                <c:v>0</c:v>
              </c:pt>
              <c:pt idx="2026">
                <c:v>0</c:v>
              </c:pt>
              <c:pt idx="2027">
                <c:v>0</c:v>
              </c:pt>
              <c:pt idx="2028">
                <c:v>0</c:v>
              </c:pt>
              <c:pt idx="2029">
                <c:v>0</c:v>
              </c:pt>
              <c:pt idx="2030">
                <c:v>0</c:v>
              </c:pt>
              <c:pt idx="2031">
                <c:v>0</c:v>
              </c:pt>
              <c:pt idx="2032">
                <c:v>0</c:v>
              </c:pt>
              <c:pt idx="2033">
                <c:v>0</c:v>
              </c:pt>
              <c:pt idx="2034">
                <c:v>0</c:v>
              </c:pt>
              <c:pt idx="2035">
                <c:v>0</c:v>
              </c:pt>
              <c:pt idx="2036">
                <c:v>0</c:v>
              </c:pt>
              <c:pt idx="2037">
                <c:v>0</c:v>
              </c:pt>
              <c:pt idx="2038">
                <c:v>0</c:v>
              </c:pt>
              <c:pt idx="2039">
                <c:v>0</c:v>
              </c:pt>
              <c:pt idx="2040">
                <c:v>0</c:v>
              </c:pt>
              <c:pt idx="2041">
                <c:v>0</c:v>
              </c:pt>
              <c:pt idx="2042">
                <c:v>0</c:v>
              </c:pt>
              <c:pt idx="2043">
                <c:v>0</c:v>
              </c:pt>
              <c:pt idx="2044">
                <c:v>0</c:v>
              </c:pt>
              <c:pt idx="2045">
                <c:v>0</c:v>
              </c:pt>
              <c:pt idx="2046">
                <c:v>0</c:v>
              </c:pt>
              <c:pt idx="2047">
                <c:v>0</c:v>
              </c:pt>
              <c:pt idx="2048">
                <c:v>0</c:v>
              </c:pt>
              <c:pt idx="2049">
                <c:v>0</c:v>
              </c:pt>
              <c:pt idx="2050">
                <c:v>0</c:v>
              </c:pt>
              <c:pt idx="2051">
                <c:v>0</c:v>
              </c:pt>
              <c:pt idx="2052">
                <c:v>0</c:v>
              </c:pt>
              <c:pt idx="2053">
                <c:v>0</c:v>
              </c:pt>
              <c:pt idx="2054">
                <c:v>0</c:v>
              </c:pt>
              <c:pt idx="2055">
                <c:v>0</c:v>
              </c:pt>
              <c:pt idx="2056">
                <c:v>0</c:v>
              </c:pt>
              <c:pt idx="2057">
                <c:v>0</c:v>
              </c:pt>
              <c:pt idx="2058">
                <c:v>0</c:v>
              </c:pt>
              <c:pt idx="2059">
                <c:v>0</c:v>
              </c:pt>
              <c:pt idx="2060">
                <c:v>0</c:v>
              </c:pt>
              <c:pt idx="2061">
                <c:v>0</c:v>
              </c:pt>
              <c:pt idx="2062">
                <c:v>0</c:v>
              </c:pt>
              <c:pt idx="2063">
                <c:v>0</c:v>
              </c:pt>
              <c:pt idx="2064">
                <c:v>0</c:v>
              </c:pt>
              <c:pt idx="2065">
                <c:v>0</c:v>
              </c:pt>
              <c:pt idx="2066">
                <c:v>0</c:v>
              </c:pt>
              <c:pt idx="2067">
                <c:v>0</c:v>
              </c:pt>
              <c:pt idx="2068">
                <c:v>0</c:v>
              </c:pt>
              <c:pt idx="2069">
                <c:v>0</c:v>
              </c:pt>
              <c:pt idx="2070">
                <c:v>0</c:v>
              </c:pt>
              <c:pt idx="2071">
                <c:v>0</c:v>
              </c:pt>
              <c:pt idx="2072">
                <c:v>0</c:v>
              </c:pt>
              <c:pt idx="2073">
                <c:v>0</c:v>
              </c:pt>
              <c:pt idx="2074">
                <c:v>0</c:v>
              </c:pt>
              <c:pt idx="2075">
                <c:v>0</c:v>
              </c:pt>
              <c:pt idx="2076">
                <c:v>0</c:v>
              </c:pt>
              <c:pt idx="2077">
                <c:v>0</c:v>
              </c:pt>
              <c:pt idx="2078">
                <c:v>0</c:v>
              </c:pt>
              <c:pt idx="2079">
                <c:v>0</c:v>
              </c:pt>
              <c:pt idx="2080">
                <c:v>0</c:v>
              </c:pt>
              <c:pt idx="2081">
                <c:v>0</c:v>
              </c:pt>
              <c:pt idx="2082">
                <c:v>0</c:v>
              </c:pt>
              <c:pt idx="2083">
                <c:v>0</c:v>
              </c:pt>
              <c:pt idx="2084">
                <c:v>0</c:v>
              </c:pt>
              <c:pt idx="2085">
                <c:v>0</c:v>
              </c:pt>
              <c:pt idx="2086">
                <c:v>0</c:v>
              </c:pt>
              <c:pt idx="2087">
                <c:v>0</c:v>
              </c:pt>
              <c:pt idx="2088">
                <c:v>0</c:v>
              </c:pt>
              <c:pt idx="2089">
                <c:v>0</c:v>
              </c:pt>
              <c:pt idx="2090">
                <c:v>0</c:v>
              </c:pt>
              <c:pt idx="2091">
                <c:v>0</c:v>
              </c:pt>
              <c:pt idx="2092">
                <c:v>0</c:v>
              </c:pt>
              <c:pt idx="2093">
                <c:v>0</c:v>
              </c:pt>
              <c:pt idx="2094">
                <c:v>0</c:v>
              </c:pt>
              <c:pt idx="2095">
                <c:v>0</c:v>
              </c:pt>
              <c:pt idx="2096">
                <c:v>0</c:v>
              </c:pt>
              <c:pt idx="2097">
                <c:v>0</c:v>
              </c:pt>
              <c:pt idx="2098">
                <c:v>0</c:v>
              </c:pt>
              <c:pt idx="2099">
                <c:v>0</c:v>
              </c:pt>
              <c:pt idx="2100">
                <c:v>0</c:v>
              </c:pt>
              <c:pt idx="2101">
                <c:v>0</c:v>
              </c:pt>
              <c:pt idx="2102">
                <c:v>0</c:v>
              </c:pt>
              <c:pt idx="2103">
                <c:v>0</c:v>
              </c:pt>
              <c:pt idx="2104">
                <c:v>0</c:v>
              </c:pt>
              <c:pt idx="2105">
                <c:v>0</c:v>
              </c:pt>
              <c:pt idx="2106">
                <c:v>0</c:v>
              </c:pt>
              <c:pt idx="2107">
                <c:v>0</c:v>
              </c:pt>
              <c:pt idx="2108">
                <c:v>0</c:v>
              </c:pt>
              <c:pt idx="2109">
                <c:v>0</c:v>
              </c:pt>
              <c:pt idx="2110">
                <c:v>0</c:v>
              </c:pt>
              <c:pt idx="2111">
                <c:v>0</c:v>
              </c:pt>
              <c:pt idx="2112">
                <c:v>0</c:v>
              </c:pt>
              <c:pt idx="2113">
                <c:v>0</c:v>
              </c:pt>
              <c:pt idx="2114">
                <c:v>0</c:v>
              </c:pt>
              <c:pt idx="2115">
                <c:v>0</c:v>
              </c:pt>
              <c:pt idx="2116">
                <c:v>0</c:v>
              </c:pt>
              <c:pt idx="2117">
                <c:v>0</c:v>
              </c:pt>
              <c:pt idx="2118">
                <c:v>0</c:v>
              </c:pt>
              <c:pt idx="2119">
                <c:v>0</c:v>
              </c:pt>
              <c:pt idx="2120">
                <c:v>0</c:v>
              </c:pt>
              <c:pt idx="2121">
                <c:v>0</c:v>
              </c:pt>
              <c:pt idx="2122">
                <c:v>0</c:v>
              </c:pt>
              <c:pt idx="2123">
                <c:v>0</c:v>
              </c:pt>
              <c:pt idx="2124">
                <c:v>0</c:v>
              </c:pt>
              <c:pt idx="2125">
                <c:v>0</c:v>
              </c:pt>
              <c:pt idx="2126">
                <c:v>0</c:v>
              </c:pt>
              <c:pt idx="2127">
                <c:v>0</c:v>
              </c:pt>
              <c:pt idx="2128">
                <c:v>0</c:v>
              </c:pt>
              <c:pt idx="2129">
                <c:v>0</c:v>
              </c:pt>
              <c:pt idx="2130">
                <c:v>0</c:v>
              </c:pt>
              <c:pt idx="2131">
                <c:v>0</c:v>
              </c:pt>
              <c:pt idx="2132">
                <c:v>0</c:v>
              </c:pt>
              <c:pt idx="2133">
                <c:v>0</c:v>
              </c:pt>
              <c:pt idx="2134">
                <c:v>0</c:v>
              </c:pt>
              <c:pt idx="2135">
                <c:v>0</c:v>
              </c:pt>
              <c:pt idx="2136">
                <c:v>0</c:v>
              </c:pt>
              <c:pt idx="2137">
                <c:v>0</c:v>
              </c:pt>
              <c:pt idx="2138">
                <c:v>0</c:v>
              </c:pt>
              <c:pt idx="2139">
                <c:v>0</c:v>
              </c:pt>
              <c:pt idx="2140">
                <c:v>0</c:v>
              </c:pt>
              <c:pt idx="2141">
                <c:v>0</c:v>
              </c:pt>
              <c:pt idx="2142">
                <c:v>0</c:v>
              </c:pt>
              <c:pt idx="2143">
                <c:v>0</c:v>
              </c:pt>
              <c:pt idx="2144">
                <c:v>0</c:v>
              </c:pt>
              <c:pt idx="2145">
                <c:v>0</c:v>
              </c:pt>
              <c:pt idx="2146">
                <c:v>0</c:v>
              </c:pt>
              <c:pt idx="2147">
                <c:v>0</c:v>
              </c:pt>
              <c:pt idx="2148">
                <c:v>0</c:v>
              </c:pt>
              <c:pt idx="2149">
                <c:v>0</c:v>
              </c:pt>
              <c:pt idx="2150">
                <c:v>0</c:v>
              </c:pt>
              <c:pt idx="2151">
                <c:v>0</c:v>
              </c:pt>
              <c:pt idx="2152">
                <c:v>0</c:v>
              </c:pt>
              <c:pt idx="2153">
                <c:v>0</c:v>
              </c:pt>
              <c:pt idx="2154">
                <c:v>0</c:v>
              </c:pt>
              <c:pt idx="2155">
                <c:v>0</c:v>
              </c:pt>
              <c:pt idx="2156">
                <c:v>0</c:v>
              </c:pt>
              <c:pt idx="2157">
                <c:v>0</c:v>
              </c:pt>
              <c:pt idx="2158">
                <c:v>0</c:v>
              </c:pt>
              <c:pt idx="2159">
                <c:v>0</c:v>
              </c:pt>
              <c:pt idx="2160">
                <c:v>0</c:v>
              </c:pt>
              <c:pt idx="2161">
                <c:v>0</c:v>
              </c:pt>
              <c:pt idx="2162">
                <c:v>0</c:v>
              </c:pt>
              <c:pt idx="2163">
                <c:v>0</c:v>
              </c:pt>
              <c:pt idx="2164">
                <c:v>0</c:v>
              </c:pt>
              <c:pt idx="2165">
                <c:v>0</c:v>
              </c:pt>
              <c:pt idx="2166">
                <c:v>0</c:v>
              </c:pt>
              <c:pt idx="2167">
                <c:v>0</c:v>
              </c:pt>
              <c:pt idx="2168">
                <c:v>0</c:v>
              </c:pt>
              <c:pt idx="2169">
                <c:v>0</c:v>
              </c:pt>
              <c:pt idx="2170">
                <c:v>0</c:v>
              </c:pt>
              <c:pt idx="2171">
                <c:v>0</c:v>
              </c:pt>
              <c:pt idx="2172">
                <c:v>0</c:v>
              </c:pt>
              <c:pt idx="2173">
                <c:v>0</c:v>
              </c:pt>
              <c:pt idx="2174">
                <c:v>0</c:v>
              </c:pt>
              <c:pt idx="2175">
                <c:v>0</c:v>
              </c:pt>
              <c:pt idx="2176">
                <c:v>0</c:v>
              </c:pt>
              <c:pt idx="2177">
                <c:v>0</c:v>
              </c:pt>
              <c:pt idx="2178">
                <c:v>0</c:v>
              </c:pt>
              <c:pt idx="2179">
                <c:v>0</c:v>
              </c:pt>
              <c:pt idx="2180">
                <c:v>0</c:v>
              </c:pt>
              <c:pt idx="2181">
                <c:v>0</c:v>
              </c:pt>
              <c:pt idx="2182">
                <c:v>0</c:v>
              </c:pt>
              <c:pt idx="2183">
                <c:v>0</c:v>
              </c:pt>
              <c:pt idx="2184">
                <c:v>0</c:v>
              </c:pt>
              <c:pt idx="2185">
                <c:v>0</c:v>
              </c:pt>
              <c:pt idx="2186">
                <c:v>0</c:v>
              </c:pt>
              <c:pt idx="2187">
                <c:v>0</c:v>
              </c:pt>
              <c:pt idx="2188">
                <c:v>0</c:v>
              </c:pt>
              <c:pt idx="2189">
                <c:v>0</c:v>
              </c:pt>
              <c:pt idx="2190">
                <c:v>0</c:v>
              </c:pt>
              <c:pt idx="2191">
                <c:v>0</c:v>
              </c:pt>
              <c:pt idx="2192">
                <c:v>0</c:v>
              </c:pt>
              <c:pt idx="2193">
                <c:v>0</c:v>
              </c:pt>
              <c:pt idx="2194">
                <c:v>0</c:v>
              </c:pt>
              <c:pt idx="2195">
                <c:v>0</c:v>
              </c:pt>
              <c:pt idx="2196">
                <c:v>0</c:v>
              </c:pt>
              <c:pt idx="2197">
                <c:v>0</c:v>
              </c:pt>
              <c:pt idx="2198">
                <c:v>0</c:v>
              </c:pt>
              <c:pt idx="2199">
                <c:v>0</c:v>
              </c:pt>
              <c:pt idx="2200">
                <c:v>0</c:v>
              </c:pt>
              <c:pt idx="2201">
                <c:v>0</c:v>
              </c:pt>
              <c:pt idx="2202">
                <c:v>0</c:v>
              </c:pt>
              <c:pt idx="2203">
                <c:v>0</c:v>
              </c:pt>
              <c:pt idx="2204">
                <c:v>0</c:v>
              </c:pt>
              <c:pt idx="2205">
                <c:v>0</c:v>
              </c:pt>
              <c:pt idx="2206">
                <c:v>0</c:v>
              </c:pt>
              <c:pt idx="2207">
                <c:v>0</c:v>
              </c:pt>
              <c:pt idx="2208">
                <c:v>0</c:v>
              </c:pt>
              <c:pt idx="2209">
                <c:v>0</c:v>
              </c:pt>
              <c:pt idx="2210">
                <c:v>0</c:v>
              </c:pt>
              <c:pt idx="2211">
                <c:v>0</c:v>
              </c:pt>
              <c:pt idx="2212">
                <c:v>0</c:v>
              </c:pt>
              <c:pt idx="2213">
                <c:v>0</c:v>
              </c:pt>
              <c:pt idx="2214">
                <c:v>0</c:v>
              </c:pt>
              <c:pt idx="2215">
                <c:v>0</c:v>
              </c:pt>
              <c:pt idx="2216">
                <c:v>0</c:v>
              </c:pt>
              <c:pt idx="2217">
                <c:v>0</c:v>
              </c:pt>
              <c:pt idx="2218">
                <c:v>0</c:v>
              </c:pt>
              <c:pt idx="2219">
                <c:v>0</c:v>
              </c:pt>
              <c:pt idx="2220">
                <c:v>0</c:v>
              </c:pt>
              <c:pt idx="2221">
                <c:v>0</c:v>
              </c:pt>
              <c:pt idx="2222">
                <c:v>0</c:v>
              </c:pt>
              <c:pt idx="2223">
                <c:v>0</c:v>
              </c:pt>
              <c:pt idx="2224">
                <c:v>0</c:v>
              </c:pt>
              <c:pt idx="2225">
                <c:v>0</c:v>
              </c:pt>
              <c:pt idx="2226">
                <c:v>0</c:v>
              </c:pt>
              <c:pt idx="2227">
                <c:v>0</c:v>
              </c:pt>
              <c:pt idx="2228">
                <c:v>0</c:v>
              </c:pt>
              <c:pt idx="2229">
                <c:v>0</c:v>
              </c:pt>
              <c:pt idx="2230">
                <c:v>0</c:v>
              </c:pt>
              <c:pt idx="2231">
                <c:v>0</c:v>
              </c:pt>
              <c:pt idx="2232">
                <c:v>0</c:v>
              </c:pt>
              <c:pt idx="2233">
                <c:v>0</c:v>
              </c:pt>
              <c:pt idx="2234">
                <c:v>0</c:v>
              </c:pt>
              <c:pt idx="2235">
                <c:v>0</c:v>
              </c:pt>
              <c:pt idx="2236">
                <c:v>0</c:v>
              </c:pt>
              <c:pt idx="2237">
                <c:v>0</c:v>
              </c:pt>
              <c:pt idx="2238">
                <c:v>0</c:v>
              </c:pt>
              <c:pt idx="2239">
                <c:v>0</c:v>
              </c:pt>
              <c:pt idx="2240">
                <c:v>0</c:v>
              </c:pt>
              <c:pt idx="2241">
                <c:v>0</c:v>
              </c:pt>
              <c:pt idx="2242">
                <c:v>0</c:v>
              </c:pt>
              <c:pt idx="2243">
                <c:v>0</c:v>
              </c:pt>
              <c:pt idx="2244">
                <c:v>0</c:v>
              </c:pt>
              <c:pt idx="2245">
                <c:v>0</c:v>
              </c:pt>
              <c:pt idx="2246">
                <c:v>0</c:v>
              </c:pt>
              <c:pt idx="2247">
                <c:v>0</c:v>
              </c:pt>
              <c:pt idx="2248">
                <c:v>0</c:v>
              </c:pt>
              <c:pt idx="2249">
                <c:v>0</c:v>
              </c:pt>
              <c:pt idx="2250">
                <c:v>0</c:v>
              </c:pt>
              <c:pt idx="2251">
                <c:v>0</c:v>
              </c:pt>
              <c:pt idx="2252">
                <c:v>0</c:v>
              </c:pt>
              <c:pt idx="2253">
                <c:v>0</c:v>
              </c:pt>
              <c:pt idx="2254">
                <c:v>0</c:v>
              </c:pt>
              <c:pt idx="2255">
                <c:v>0</c:v>
              </c:pt>
              <c:pt idx="2256">
                <c:v>0</c:v>
              </c:pt>
              <c:pt idx="2257">
                <c:v>0</c:v>
              </c:pt>
              <c:pt idx="2258">
                <c:v>0</c:v>
              </c:pt>
              <c:pt idx="2259">
                <c:v>0</c:v>
              </c:pt>
              <c:pt idx="2260">
                <c:v>0</c:v>
              </c:pt>
              <c:pt idx="2261">
                <c:v>0</c:v>
              </c:pt>
              <c:pt idx="2262">
                <c:v>0</c:v>
              </c:pt>
              <c:pt idx="2263">
                <c:v>0</c:v>
              </c:pt>
              <c:pt idx="2264">
                <c:v>0</c:v>
              </c:pt>
              <c:pt idx="2265">
                <c:v>0</c:v>
              </c:pt>
              <c:pt idx="2266">
                <c:v>0</c:v>
              </c:pt>
              <c:pt idx="2267">
                <c:v>0</c:v>
              </c:pt>
              <c:pt idx="2268">
                <c:v>0</c:v>
              </c:pt>
              <c:pt idx="2269">
                <c:v>0</c:v>
              </c:pt>
              <c:pt idx="2270">
                <c:v>0</c:v>
              </c:pt>
              <c:pt idx="2271">
                <c:v>0</c:v>
              </c:pt>
              <c:pt idx="2272">
                <c:v>0</c:v>
              </c:pt>
              <c:pt idx="2273">
                <c:v>0</c:v>
              </c:pt>
              <c:pt idx="2274">
                <c:v>0</c:v>
              </c:pt>
              <c:pt idx="2275">
                <c:v>0</c:v>
              </c:pt>
              <c:pt idx="2276">
                <c:v>0</c:v>
              </c:pt>
              <c:pt idx="2277">
                <c:v>0</c:v>
              </c:pt>
              <c:pt idx="2278">
                <c:v>0</c:v>
              </c:pt>
              <c:pt idx="2279">
                <c:v>0</c:v>
              </c:pt>
              <c:pt idx="2280">
                <c:v>0</c:v>
              </c:pt>
              <c:pt idx="2281">
                <c:v>0</c:v>
              </c:pt>
              <c:pt idx="2282">
                <c:v>0</c:v>
              </c:pt>
              <c:pt idx="2283">
                <c:v>0</c:v>
              </c:pt>
              <c:pt idx="2284">
                <c:v>0</c:v>
              </c:pt>
              <c:pt idx="2285">
                <c:v>0</c:v>
              </c:pt>
              <c:pt idx="2286">
                <c:v>0</c:v>
              </c:pt>
              <c:pt idx="2287">
                <c:v>0</c:v>
              </c:pt>
              <c:pt idx="2288">
                <c:v>0</c:v>
              </c:pt>
              <c:pt idx="2289">
                <c:v>0</c:v>
              </c:pt>
              <c:pt idx="2290">
                <c:v>0</c:v>
              </c:pt>
              <c:pt idx="2291">
                <c:v>0</c:v>
              </c:pt>
              <c:pt idx="2292">
                <c:v>0</c:v>
              </c:pt>
              <c:pt idx="2293">
                <c:v>0</c:v>
              </c:pt>
              <c:pt idx="2294">
                <c:v>0</c:v>
              </c:pt>
              <c:pt idx="2295">
                <c:v>0</c:v>
              </c:pt>
              <c:pt idx="2296">
                <c:v>0</c:v>
              </c:pt>
              <c:pt idx="2297">
                <c:v>0</c:v>
              </c:pt>
              <c:pt idx="2298">
                <c:v>0</c:v>
              </c:pt>
              <c:pt idx="2299">
                <c:v>0</c:v>
              </c:pt>
              <c:pt idx="2300">
                <c:v>0</c:v>
              </c:pt>
              <c:pt idx="2301">
                <c:v>0</c:v>
              </c:pt>
              <c:pt idx="2302">
                <c:v>0</c:v>
              </c:pt>
              <c:pt idx="2303">
                <c:v>0</c:v>
              </c:pt>
              <c:pt idx="2304">
                <c:v>0</c:v>
              </c:pt>
              <c:pt idx="2305">
                <c:v>0</c:v>
              </c:pt>
              <c:pt idx="2306">
                <c:v>0</c:v>
              </c:pt>
              <c:pt idx="2307">
                <c:v>0</c:v>
              </c:pt>
              <c:pt idx="2308">
                <c:v>0</c:v>
              </c:pt>
              <c:pt idx="2309">
                <c:v>0</c:v>
              </c:pt>
              <c:pt idx="2310">
                <c:v>0</c:v>
              </c:pt>
              <c:pt idx="2311">
                <c:v>0</c:v>
              </c:pt>
              <c:pt idx="2312">
                <c:v>0</c:v>
              </c:pt>
              <c:pt idx="2313">
                <c:v>0</c:v>
              </c:pt>
              <c:pt idx="2314">
                <c:v>0</c:v>
              </c:pt>
              <c:pt idx="2315">
                <c:v>0</c:v>
              </c:pt>
              <c:pt idx="2316">
                <c:v>0</c:v>
              </c:pt>
              <c:pt idx="2317">
                <c:v>0</c:v>
              </c:pt>
              <c:pt idx="2318">
                <c:v>0</c:v>
              </c:pt>
              <c:pt idx="2319">
                <c:v>0</c:v>
              </c:pt>
              <c:pt idx="2320">
                <c:v>0</c:v>
              </c:pt>
              <c:pt idx="2321">
                <c:v>0</c:v>
              </c:pt>
              <c:pt idx="2322">
                <c:v>0</c:v>
              </c:pt>
              <c:pt idx="2323">
                <c:v>0</c:v>
              </c:pt>
              <c:pt idx="2324">
                <c:v>0</c:v>
              </c:pt>
              <c:pt idx="2325">
                <c:v>0</c:v>
              </c:pt>
              <c:pt idx="2326">
                <c:v>0</c:v>
              </c:pt>
              <c:pt idx="2327">
                <c:v>0</c:v>
              </c:pt>
              <c:pt idx="2328">
                <c:v>0</c:v>
              </c:pt>
              <c:pt idx="2329">
                <c:v>0</c:v>
              </c:pt>
              <c:pt idx="2330">
                <c:v>0</c:v>
              </c:pt>
              <c:pt idx="2331">
                <c:v>0</c:v>
              </c:pt>
              <c:pt idx="2332">
                <c:v>0</c:v>
              </c:pt>
              <c:pt idx="2333">
                <c:v>0</c:v>
              </c:pt>
              <c:pt idx="2334">
                <c:v>0</c:v>
              </c:pt>
              <c:pt idx="2335">
                <c:v>0</c:v>
              </c:pt>
              <c:pt idx="2336">
                <c:v>0</c:v>
              </c:pt>
              <c:pt idx="2337">
                <c:v>0</c:v>
              </c:pt>
              <c:pt idx="2338">
                <c:v>0</c:v>
              </c:pt>
              <c:pt idx="2339">
                <c:v>0</c:v>
              </c:pt>
              <c:pt idx="2340">
                <c:v>0</c:v>
              </c:pt>
              <c:pt idx="2341">
                <c:v>0</c:v>
              </c:pt>
              <c:pt idx="2342">
                <c:v>0</c:v>
              </c:pt>
              <c:pt idx="2343">
                <c:v>0</c:v>
              </c:pt>
              <c:pt idx="2344">
                <c:v>0</c:v>
              </c:pt>
              <c:pt idx="2345">
                <c:v>0</c:v>
              </c:pt>
              <c:pt idx="2346">
                <c:v>0</c:v>
              </c:pt>
              <c:pt idx="2347">
                <c:v>0</c:v>
              </c:pt>
              <c:pt idx="2348">
                <c:v>0</c:v>
              </c:pt>
              <c:pt idx="2349">
                <c:v>0</c:v>
              </c:pt>
              <c:pt idx="2350">
                <c:v>0</c:v>
              </c:pt>
              <c:pt idx="2351">
                <c:v>0</c:v>
              </c:pt>
              <c:pt idx="2352">
                <c:v>0</c:v>
              </c:pt>
              <c:pt idx="2353">
                <c:v>0</c:v>
              </c:pt>
              <c:pt idx="2354">
                <c:v>0</c:v>
              </c:pt>
              <c:pt idx="2355">
                <c:v>0</c:v>
              </c:pt>
              <c:pt idx="2356">
                <c:v>0</c:v>
              </c:pt>
              <c:pt idx="2357">
                <c:v>0</c:v>
              </c:pt>
              <c:pt idx="2358">
                <c:v>0</c:v>
              </c:pt>
              <c:pt idx="2359">
                <c:v>0</c:v>
              </c:pt>
              <c:pt idx="2360">
                <c:v>0</c:v>
              </c:pt>
              <c:pt idx="2361">
                <c:v>0</c:v>
              </c:pt>
              <c:pt idx="2362">
                <c:v>0</c:v>
              </c:pt>
              <c:pt idx="2363">
                <c:v>0</c:v>
              </c:pt>
              <c:pt idx="2364">
                <c:v>0</c:v>
              </c:pt>
              <c:pt idx="2365">
                <c:v>0</c:v>
              </c:pt>
              <c:pt idx="2366">
                <c:v>0</c:v>
              </c:pt>
              <c:pt idx="2367">
                <c:v>0</c:v>
              </c:pt>
              <c:pt idx="2368">
                <c:v>0</c:v>
              </c:pt>
              <c:pt idx="2369">
                <c:v>0</c:v>
              </c:pt>
              <c:pt idx="2370">
                <c:v>0</c:v>
              </c:pt>
              <c:pt idx="2371">
                <c:v>0</c:v>
              </c:pt>
              <c:pt idx="2372">
                <c:v>0</c:v>
              </c:pt>
              <c:pt idx="2373">
                <c:v>0</c:v>
              </c:pt>
              <c:pt idx="2374">
                <c:v>0</c:v>
              </c:pt>
              <c:pt idx="2375">
                <c:v>0</c:v>
              </c:pt>
              <c:pt idx="2376">
                <c:v>0</c:v>
              </c:pt>
              <c:pt idx="2377">
                <c:v>0</c:v>
              </c:pt>
              <c:pt idx="2378">
                <c:v>0</c:v>
              </c:pt>
              <c:pt idx="2379">
                <c:v>0</c:v>
              </c:pt>
              <c:pt idx="2380">
                <c:v>0</c:v>
              </c:pt>
              <c:pt idx="2381">
                <c:v>0</c:v>
              </c:pt>
              <c:pt idx="2382">
                <c:v>0</c:v>
              </c:pt>
              <c:pt idx="2383">
                <c:v>0</c:v>
              </c:pt>
              <c:pt idx="2384">
                <c:v>0</c:v>
              </c:pt>
              <c:pt idx="2385">
                <c:v>0</c:v>
              </c:pt>
              <c:pt idx="2386">
                <c:v>0</c:v>
              </c:pt>
              <c:pt idx="2387">
                <c:v>0</c:v>
              </c:pt>
              <c:pt idx="2388">
                <c:v>0</c:v>
              </c:pt>
              <c:pt idx="2389">
                <c:v>0</c:v>
              </c:pt>
              <c:pt idx="2390">
                <c:v>0</c:v>
              </c:pt>
              <c:pt idx="2391">
                <c:v>0</c:v>
              </c:pt>
              <c:pt idx="2392">
                <c:v>0</c:v>
              </c:pt>
              <c:pt idx="2393">
                <c:v>0</c:v>
              </c:pt>
              <c:pt idx="2394">
                <c:v>0</c:v>
              </c:pt>
              <c:pt idx="2395">
                <c:v>0</c:v>
              </c:pt>
              <c:pt idx="2396">
                <c:v>0</c:v>
              </c:pt>
              <c:pt idx="2397">
                <c:v>0</c:v>
              </c:pt>
              <c:pt idx="2398">
                <c:v>0</c:v>
              </c:pt>
              <c:pt idx="2399">
                <c:v>0</c:v>
              </c:pt>
              <c:pt idx="2400">
                <c:v>0</c:v>
              </c:pt>
              <c:pt idx="2401">
                <c:v>0</c:v>
              </c:pt>
              <c:pt idx="2402">
                <c:v>0</c:v>
              </c:pt>
              <c:pt idx="2403">
                <c:v>0</c:v>
              </c:pt>
              <c:pt idx="2404">
                <c:v>0</c:v>
              </c:pt>
              <c:pt idx="2405">
                <c:v>0</c:v>
              </c:pt>
              <c:pt idx="2406">
                <c:v>0</c:v>
              </c:pt>
              <c:pt idx="2407">
                <c:v>0</c:v>
              </c:pt>
              <c:pt idx="2408">
                <c:v>0</c:v>
              </c:pt>
              <c:pt idx="2409">
                <c:v>0</c:v>
              </c:pt>
              <c:pt idx="2410">
                <c:v>0</c:v>
              </c:pt>
              <c:pt idx="2411">
                <c:v>0</c:v>
              </c:pt>
              <c:pt idx="2412">
                <c:v>0</c:v>
              </c:pt>
              <c:pt idx="2413">
                <c:v>0</c:v>
              </c:pt>
              <c:pt idx="2414">
                <c:v>0</c:v>
              </c:pt>
              <c:pt idx="2415">
                <c:v>0</c:v>
              </c:pt>
              <c:pt idx="2416">
                <c:v>0</c:v>
              </c:pt>
              <c:pt idx="2417">
                <c:v>0</c:v>
              </c:pt>
              <c:pt idx="2418">
                <c:v>0</c:v>
              </c:pt>
              <c:pt idx="2419">
                <c:v>0</c:v>
              </c:pt>
              <c:pt idx="2420">
                <c:v>0</c:v>
              </c:pt>
              <c:pt idx="2421">
                <c:v>0</c:v>
              </c:pt>
              <c:pt idx="2422">
                <c:v>0</c:v>
              </c:pt>
              <c:pt idx="2423">
                <c:v>0</c:v>
              </c:pt>
              <c:pt idx="2424">
                <c:v>0</c:v>
              </c:pt>
              <c:pt idx="2425">
                <c:v>0</c:v>
              </c:pt>
              <c:pt idx="2426">
                <c:v>0</c:v>
              </c:pt>
              <c:pt idx="2427">
                <c:v>0</c:v>
              </c:pt>
              <c:pt idx="2428">
                <c:v>0</c:v>
              </c:pt>
              <c:pt idx="2429">
                <c:v>0</c:v>
              </c:pt>
              <c:pt idx="2430">
                <c:v>0</c:v>
              </c:pt>
              <c:pt idx="2431">
                <c:v>0</c:v>
              </c:pt>
              <c:pt idx="2432">
                <c:v>0</c:v>
              </c:pt>
              <c:pt idx="2433">
                <c:v>0</c:v>
              </c:pt>
              <c:pt idx="2434">
                <c:v>0</c:v>
              </c:pt>
              <c:pt idx="2435">
                <c:v>0</c:v>
              </c:pt>
              <c:pt idx="2436">
                <c:v>0</c:v>
              </c:pt>
              <c:pt idx="2437">
                <c:v>0</c:v>
              </c:pt>
              <c:pt idx="2438">
                <c:v>0</c:v>
              </c:pt>
              <c:pt idx="2439">
                <c:v>0</c:v>
              </c:pt>
              <c:pt idx="2440">
                <c:v>0</c:v>
              </c:pt>
              <c:pt idx="2441">
                <c:v>0</c:v>
              </c:pt>
              <c:pt idx="2442">
                <c:v>0</c:v>
              </c:pt>
              <c:pt idx="2443">
                <c:v>0</c:v>
              </c:pt>
              <c:pt idx="2444">
                <c:v>0</c:v>
              </c:pt>
              <c:pt idx="2445">
                <c:v>0</c:v>
              </c:pt>
              <c:pt idx="2446">
                <c:v>0</c:v>
              </c:pt>
              <c:pt idx="2447">
                <c:v>0</c:v>
              </c:pt>
              <c:pt idx="2448">
                <c:v>0</c:v>
              </c:pt>
              <c:pt idx="2449">
                <c:v>0</c:v>
              </c:pt>
              <c:pt idx="2450">
                <c:v>0</c:v>
              </c:pt>
              <c:pt idx="2451">
                <c:v>0</c:v>
              </c:pt>
              <c:pt idx="2452">
                <c:v>0</c:v>
              </c:pt>
              <c:pt idx="2453">
                <c:v>0</c:v>
              </c:pt>
              <c:pt idx="2454">
                <c:v>0</c:v>
              </c:pt>
              <c:pt idx="2455">
                <c:v>0</c:v>
              </c:pt>
              <c:pt idx="2456">
                <c:v>0</c:v>
              </c:pt>
              <c:pt idx="2457">
                <c:v>0</c:v>
              </c:pt>
              <c:pt idx="2458">
                <c:v>0</c:v>
              </c:pt>
              <c:pt idx="2459">
                <c:v>0</c:v>
              </c:pt>
              <c:pt idx="2460">
                <c:v>0</c:v>
              </c:pt>
              <c:pt idx="2461">
                <c:v>0</c:v>
              </c:pt>
              <c:pt idx="2462">
                <c:v>0</c:v>
              </c:pt>
              <c:pt idx="2463">
                <c:v>0</c:v>
              </c:pt>
              <c:pt idx="2464">
                <c:v>0</c:v>
              </c:pt>
              <c:pt idx="2465">
                <c:v>0</c:v>
              </c:pt>
              <c:pt idx="2466">
                <c:v>0</c:v>
              </c:pt>
              <c:pt idx="2467">
                <c:v>0</c:v>
              </c:pt>
              <c:pt idx="2468">
                <c:v>0</c:v>
              </c:pt>
              <c:pt idx="2469">
                <c:v>0</c:v>
              </c:pt>
              <c:pt idx="2470">
                <c:v>0</c:v>
              </c:pt>
              <c:pt idx="2471">
                <c:v>0</c:v>
              </c:pt>
              <c:pt idx="2472">
                <c:v>0</c:v>
              </c:pt>
              <c:pt idx="2473">
                <c:v>0</c:v>
              </c:pt>
              <c:pt idx="2474">
                <c:v>0</c:v>
              </c:pt>
              <c:pt idx="2475">
                <c:v>0</c:v>
              </c:pt>
              <c:pt idx="2476">
                <c:v>0</c:v>
              </c:pt>
              <c:pt idx="2477">
                <c:v>0</c:v>
              </c:pt>
              <c:pt idx="2478">
                <c:v>0</c:v>
              </c:pt>
              <c:pt idx="2479">
                <c:v>0</c:v>
              </c:pt>
              <c:pt idx="2480">
                <c:v>0</c:v>
              </c:pt>
              <c:pt idx="2481">
                <c:v>0</c:v>
              </c:pt>
              <c:pt idx="2482">
                <c:v>0</c:v>
              </c:pt>
              <c:pt idx="2483">
                <c:v>0</c:v>
              </c:pt>
              <c:pt idx="2484">
                <c:v>0</c:v>
              </c:pt>
              <c:pt idx="2485">
                <c:v>0</c:v>
              </c:pt>
              <c:pt idx="2486">
                <c:v>0</c:v>
              </c:pt>
              <c:pt idx="2487">
                <c:v>0</c:v>
              </c:pt>
              <c:pt idx="2488">
                <c:v>0</c:v>
              </c:pt>
              <c:pt idx="2489">
                <c:v>0</c:v>
              </c:pt>
              <c:pt idx="2490">
                <c:v>0</c:v>
              </c:pt>
              <c:pt idx="2491">
                <c:v>0</c:v>
              </c:pt>
              <c:pt idx="2492">
                <c:v>0</c:v>
              </c:pt>
              <c:pt idx="2493">
                <c:v>0</c:v>
              </c:pt>
              <c:pt idx="2494">
                <c:v>0</c:v>
              </c:pt>
              <c:pt idx="2495">
                <c:v>0</c:v>
              </c:pt>
              <c:pt idx="2496">
                <c:v>0</c:v>
              </c:pt>
              <c:pt idx="2497">
                <c:v>0</c:v>
              </c:pt>
              <c:pt idx="2498">
                <c:v>0</c:v>
              </c:pt>
              <c:pt idx="2499">
                <c:v>0</c:v>
              </c:pt>
              <c:pt idx="2500">
                <c:v>0</c:v>
              </c:pt>
              <c:pt idx="2501">
                <c:v>0</c:v>
              </c:pt>
              <c:pt idx="2502">
                <c:v>0</c:v>
              </c:pt>
              <c:pt idx="2503">
                <c:v>0</c:v>
              </c:pt>
              <c:pt idx="2504">
                <c:v>0</c:v>
              </c:pt>
              <c:pt idx="2505">
                <c:v>0</c:v>
              </c:pt>
              <c:pt idx="2506">
                <c:v>0</c:v>
              </c:pt>
              <c:pt idx="2507">
                <c:v>0</c:v>
              </c:pt>
              <c:pt idx="2508">
                <c:v>0</c:v>
              </c:pt>
              <c:pt idx="2509">
                <c:v>0</c:v>
              </c:pt>
              <c:pt idx="2510">
                <c:v>0</c:v>
              </c:pt>
              <c:pt idx="2511">
                <c:v>0</c:v>
              </c:pt>
              <c:pt idx="2512">
                <c:v>0</c:v>
              </c:pt>
              <c:pt idx="2513">
                <c:v>0</c:v>
              </c:pt>
              <c:pt idx="2514">
                <c:v>0</c:v>
              </c:pt>
              <c:pt idx="2515">
                <c:v>0</c:v>
              </c:pt>
              <c:pt idx="2516">
                <c:v>0</c:v>
              </c:pt>
              <c:pt idx="2517">
                <c:v>0</c:v>
              </c:pt>
              <c:pt idx="2518">
                <c:v>0</c:v>
              </c:pt>
              <c:pt idx="2519">
                <c:v>0</c:v>
              </c:pt>
              <c:pt idx="2520">
                <c:v>0</c:v>
              </c:pt>
              <c:pt idx="2521">
                <c:v>0</c:v>
              </c:pt>
              <c:pt idx="2522">
                <c:v>0</c:v>
              </c:pt>
              <c:pt idx="2523">
                <c:v>0</c:v>
              </c:pt>
              <c:pt idx="2524">
                <c:v>0</c:v>
              </c:pt>
              <c:pt idx="2525">
                <c:v>0</c:v>
              </c:pt>
              <c:pt idx="2526">
                <c:v>0</c:v>
              </c:pt>
              <c:pt idx="2527">
                <c:v>0</c:v>
              </c:pt>
              <c:pt idx="2528">
                <c:v>0</c:v>
              </c:pt>
              <c:pt idx="2529">
                <c:v>0</c:v>
              </c:pt>
              <c:pt idx="2530">
                <c:v>0</c:v>
              </c:pt>
              <c:pt idx="2531">
                <c:v>0</c:v>
              </c:pt>
              <c:pt idx="2532">
                <c:v>0</c:v>
              </c:pt>
              <c:pt idx="2533">
                <c:v>0</c:v>
              </c:pt>
              <c:pt idx="2534">
                <c:v>0</c:v>
              </c:pt>
              <c:pt idx="2535">
                <c:v>0</c:v>
              </c:pt>
              <c:pt idx="2536">
                <c:v>0</c:v>
              </c:pt>
              <c:pt idx="2537">
                <c:v>0</c:v>
              </c:pt>
              <c:pt idx="2538">
                <c:v>0</c:v>
              </c:pt>
              <c:pt idx="2539">
                <c:v>0</c:v>
              </c:pt>
              <c:pt idx="2540">
                <c:v>0</c:v>
              </c:pt>
              <c:pt idx="2541">
                <c:v>0</c:v>
              </c:pt>
              <c:pt idx="2542">
                <c:v>0</c:v>
              </c:pt>
              <c:pt idx="2543">
                <c:v>0</c:v>
              </c:pt>
              <c:pt idx="2544">
                <c:v>0</c:v>
              </c:pt>
              <c:pt idx="2545">
                <c:v>0</c:v>
              </c:pt>
              <c:pt idx="2546">
                <c:v>0</c:v>
              </c:pt>
              <c:pt idx="2547">
                <c:v>0</c:v>
              </c:pt>
              <c:pt idx="2548">
                <c:v>0</c:v>
              </c:pt>
              <c:pt idx="2549">
                <c:v>0</c:v>
              </c:pt>
              <c:pt idx="2550">
                <c:v>0</c:v>
              </c:pt>
              <c:pt idx="2551">
                <c:v>0</c:v>
              </c:pt>
              <c:pt idx="2552">
                <c:v>0</c:v>
              </c:pt>
              <c:pt idx="2553">
                <c:v>0</c:v>
              </c:pt>
              <c:pt idx="2554">
                <c:v>0</c:v>
              </c:pt>
              <c:pt idx="2555">
                <c:v>0</c:v>
              </c:pt>
              <c:pt idx="2556">
                <c:v>0</c:v>
              </c:pt>
              <c:pt idx="2557">
                <c:v>0</c:v>
              </c:pt>
              <c:pt idx="2558">
                <c:v>0</c:v>
              </c:pt>
              <c:pt idx="2559">
                <c:v>0</c:v>
              </c:pt>
              <c:pt idx="2560">
                <c:v>0</c:v>
              </c:pt>
              <c:pt idx="2561">
                <c:v>0</c:v>
              </c:pt>
              <c:pt idx="2562">
                <c:v>0</c:v>
              </c:pt>
              <c:pt idx="2563">
                <c:v>0</c:v>
              </c:pt>
              <c:pt idx="2564">
                <c:v>0</c:v>
              </c:pt>
              <c:pt idx="2565">
                <c:v>0</c:v>
              </c:pt>
              <c:pt idx="2566">
                <c:v>0</c:v>
              </c:pt>
              <c:pt idx="2567">
                <c:v>0</c:v>
              </c:pt>
              <c:pt idx="2568">
                <c:v>0</c:v>
              </c:pt>
              <c:pt idx="2569">
                <c:v>0</c:v>
              </c:pt>
              <c:pt idx="2570">
                <c:v>0</c:v>
              </c:pt>
              <c:pt idx="2571">
                <c:v>0</c:v>
              </c:pt>
              <c:pt idx="2572">
                <c:v>0</c:v>
              </c:pt>
              <c:pt idx="2573">
                <c:v>0</c:v>
              </c:pt>
              <c:pt idx="2574">
                <c:v>0</c:v>
              </c:pt>
              <c:pt idx="2575">
                <c:v>0</c:v>
              </c:pt>
              <c:pt idx="2576">
                <c:v>0</c:v>
              </c:pt>
              <c:pt idx="2577">
                <c:v>0</c:v>
              </c:pt>
              <c:pt idx="2578">
                <c:v>0</c:v>
              </c:pt>
              <c:pt idx="2579">
                <c:v>0</c:v>
              </c:pt>
              <c:pt idx="2580">
                <c:v>0</c:v>
              </c:pt>
              <c:pt idx="2581">
                <c:v>0</c:v>
              </c:pt>
              <c:pt idx="2582">
                <c:v>0</c:v>
              </c:pt>
              <c:pt idx="2583">
                <c:v>0</c:v>
              </c:pt>
              <c:pt idx="2584">
                <c:v>0</c:v>
              </c:pt>
              <c:pt idx="2585">
                <c:v>0</c:v>
              </c:pt>
              <c:pt idx="2586">
                <c:v>0</c:v>
              </c:pt>
              <c:pt idx="2587">
                <c:v>0</c:v>
              </c:pt>
              <c:pt idx="2588">
                <c:v>0</c:v>
              </c:pt>
              <c:pt idx="2589">
                <c:v>0</c:v>
              </c:pt>
              <c:pt idx="2590">
                <c:v>0</c:v>
              </c:pt>
              <c:pt idx="2591">
                <c:v>0</c:v>
              </c:pt>
              <c:pt idx="2592">
                <c:v>0</c:v>
              </c:pt>
              <c:pt idx="2593">
                <c:v>0</c:v>
              </c:pt>
              <c:pt idx="2594">
                <c:v>0</c:v>
              </c:pt>
              <c:pt idx="2595">
                <c:v>0</c:v>
              </c:pt>
              <c:pt idx="2596">
                <c:v>0</c:v>
              </c:pt>
              <c:pt idx="2597">
                <c:v>0</c:v>
              </c:pt>
              <c:pt idx="2598">
                <c:v>0</c:v>
              </c:pt>
              <c:pt idx="2599">
                <c:v>0</c:v>
              </c:pt>
              <c:pt idx="2600">
                <c:v>0</c:v>
              </c:pt>
              <c:pt idx="2601">
                <c:v>0</c:v>
              </c:pt>
              <c:pt idx="2602">
                <c:v>0</c:v>
              </c:pt>
              <c:pt idx="2603">
                <c:v>0</c:v>
              </c:pt>
              <c:pt idx="2604">
                <c:v>0</c:v>
              </c:pt>
              <c:pt idx="2605">
                <c:v>0</c:v>
              </c:pt>
              <c:pt idx="2606">
                <c:v>0</c:v>
              </c:pt>
              <c:pt idx="2607">
                <c:v>0</c:v>
              </c:pt>
              <c:pt idx="2608">
                <c:v>0</c:v>
              </c:pt>
              <c:pt idx="2609">
                <c:v>0</c:v>
              </c:pt>
              <c:pt idx="2610">
                <c:v>0</c:v>
              </c:pt>
              <c:pt idx="2611">
                <c:v>0</c:v>
              </c:pt>
              <c:pt idx="2612">
                <c:v>0</c:v>
              </c:pt>
              <c:pt idx="2613">
                <c:v>0</c:v>
              </c:pt>
              <c:pt idx="2614">
                <c:v>0</c:v>
              </c:pt>
              <c:pt idx="2615">
                <c:v>0</c:v>
              </c:pt>
              <c:pt idx="2616">
                <c:v>0</c:v>
              </c:pt>
              <c:pt idx="2617">
                <c:v>0</c:v>
              </c:pt>
              <c:pt idx="2618">
                <c:v>0</c:v>
              </c:pt>
              <c:pt idx="2619">
                <c:v>0</c:v>
              </c:pt>
              <c:pt idx="2620">
                <c:v>0</c:v>
              </c:pt>
              <c:pt idx="2621">
                <c:v>0</c:v>
              </c:pt>
              <c:pt idx="2622">
                <c:v>0</c:v>
              </c:pt>
              <c:pt idx="2623">
                <c:v>0</c:v>
              </c:pt>
              <c:pt idx="2624">
                <c:v>0</c:v>
              </c:pt>
              <c:pt idx="2625">
                <c:v>0</c:v>
              </c:pt>
              <c:pt idx="2626">
                <c:v>0</c:v>
              </c:pt>
              <c:pt idx="2627">
                <c:v>0</c:v>
              </c:pt>
              <c:pt idx="2628">
                <c:v>0</c:v>
              </c:pt>
              <c:pt idx="2629">
                <c:v>0</c:v>
              </c:pt>
              <c:pt idx="2630">
                <c:v>0</c:v>
              </c:pt>
              <c:pt idx="2631">
                <c:v>0</c:v>
              </c:pt>
              <c:pt idx="2632">
                <c:v>0</c:v>
              </c:pt>
              <c:pt idx="2633">
                <c:v>0</c:v>
              </c:pt>
              <c:pt idx="2634">
                <c:v>0</c:v>
              </c:pt>
              <c:pt idx="2635">
                <c:v>0</c:v>
              </c:pt>
              <c:pt idx="2636">
                <c:v>0</c:v>
              </c:pt>
              <c:pt idx="2637">
                <c:v>0</c:v>
              </c:pt>
              <c:pt idx="2638">
                <c:v>0</c:v>
              </c:pt>
              <c:pt idx="2639">
                <c:v>0</c:v>
              </c:pt>
              <c:pt idx="2640">
                <c:v>0</c:v>
              </c:pt>
              <c:pt idx="2641">
                <c:v>0</c:v>
              </c:pt>
              <c:pt idx="2642">
                <c:v>0</c:v>
              </c:pt>
              <c:pt idx="2643">
                <c:v>0</c:v>
              </c:pt>
              <c:pt idx="2644">
                <c:v>0</c:v>
              </c:pt>
              <c:pt idx="2645">
                <c:v>0</c:v>
              </c:pt>
              <c:pt idx="2646">
                <c:v>0</c:v>
              </c:pt>
              <c:pt idx="2647">
                <c:v>0</c:v>
              </c:pt>
              <c:pt idx="2648">
                <c:v>0</c:v>
              </c:pt>
              <c:pt idx="2649">
                <c:v>0</c:v>
              </c:pt>
              <c:pt idx="2650">
                <c:v>0</c:v>
              </c:pt>
              <c:pt idx="2651">
                <c:v>0</c:v>
              </c:pt>
              <c:pt idx="2652">
                <c:v>0</c:v>
              </c:pt>
              <c:pt idx="2653">
                <c:v>0</c:v>
              </c:pt>
              <c:pt idx="2654">
                <c:v>0</c:v>
              </c:pt>
              <c:pt idx="2655">
                <c:v>0</c:v>
              </c:pt>
              <c:pt idx="2656">
                <c:v>0</c:v>
              </c:pt>
              <c:pt idx="2657">
                <c:v>0</c:v>
              </c:pt>
              <c:pt idx="2658">
                <c:v>0</c:v>
              </c:pt>
              <c:pt idx="2659">
                <c:v>0</c:v>
              </c:pt>
              <c:pt idx="2660">
                <c:v>0</c:v>
              </c:pt>
              <c:pt idx="2661">
                <c:v>0</c:v>
              </c:pt>
              <c:pt idx="2662">
                <c:v>0</c:v>
              </c:pt>
              <c:pt idx="2663">
                <c:v>0</c:v>
              </c:pt>
              <c:pt idx="2664">
                <c:v>0</c:v>
              </c:pt>
              <c:pt idx="2665">
                <c:v>0</c:v>
              </c:pt>
              <c:pt idx="2666">
                <c:v>0</c:v>
              </c:pt>
              <c:pt idx="2667">
                <c:v>0</c:v>
              </c:pt>
              <c:pt idx="2668">
                <c:v>0</c:v>
              </c:pt>
              <c:pt idx="2669">
                <c:v>0</c:v>
              </c:pt>
              <c:pt idx="2670">
                <c:v>0</c:v>
              </c:pt>
              <c:pt idx="2671">
                <c:v>0</c:v>
              </c:pt>
              <c:pt idx="2672">
                <c:v>0</c:v>
              </c:pt>
              <c:pt idx="2673">
                <c:v>0</c:v>
              </c:pt>
              <c:pt idx="2674">
                <c:v>0</c:v>
              </c:pt>
              <c:pt idx="2675">
                <c:v>0</c:v>
              </c:pt>
              <c:pt idx="2676">
                <c:v>0</c:v>
              </c:pt>
              <c:pt idx="2677">
                <c:v>0</c:v>
              </c:pt>
              <c:pt idx="2678">
                <c:v>0</c:v>
              </c:pt>
              <c:pt idx="2679">
                <c:v>0</c:v>
              </c:pt>
              <c:pt idx="2680">
                <c:v>0</c:v>
              </c:pt>
              <c:pt idx="2681">
                <c:v>0</c:v>
              </c:pt>
              <c:pt idx="2682">
                <c:v>0</c:v>
              </c:pt>
              <c:pt idx="2683">
                <c:v>0</c:v>
              </c:pt>
              <c:pt idx="2684">
                <c:v>0</c:v>
              </c:pt>
              <c:pt idx="2685">
                <c:v>0</c:v>
              </c:pt>
              <c:pt idx="2686">
                <c:v>0</c:v>
              </c:pt>
              <c:pt idx="2687">
                <c:v>0</c:v>
              </c:pt>
              <c:pt idx="2688">
                <c:v>0</c:v>
              </c:pt>
              <c:pt idx="2689">
                <c:v>0</c:v>
              </c:pt>
              <c:pt idx="2690">
                <c:v>0</c:v>
              </c:pt>
              <c:pt idx="2691">
                <c:v>0</c:v>
              </c:pt>
              <c:pt idx="2692">
                <c:v>0</c:v>
              </c:pt>
              <c:pt idx="2693">
                <c:v>0</c:v>
              </c:pt>
              <c:pt idx="2694">
                <c:v>0</c:v>
              </c:pt>
              <c:pt idx="2695">
                <c:v>0</c:v>
              </c:pt>
              <c:pt idx="2696">
                <c:v>0</c:v>
              </c:pt>
              <c:pt idx="2697">
                <c:v>0</c:v>
              </c:pt>
              <c:pt idx="2698">
                <c:v>0</c:v>
              </c:pt>
              <c:pt idx="2699">
                <c:v>0</c:v>
              </c:pt>
              <c:pt idx="2700">
                <c:v>0</c:v>
              </c:pt>
              <c:pt idx="2701">
                <c:v>0</c:v>
              </c:pt>
              <c:pt idx="2702">
                <c:v>0</c:v>
              </c:pt>
              <c:pt idx="2703">
                <c:v>0</c:v>
              </c:pt>
              <c:pt idx="2704">
                <c:v>0</c:v>
              </c:pt>
              <c:pt idx="2705">
                <c:v>0</c:v>
              </c:pt>
              <c:pt idx="2706">
                <c:v>0</c:v>
              </c:pt>
              <c:pt idx="2707">
                <c:v>0</c:v>
              </c:pt>
              <c:pt idx="2708">
                <c:v>0</c:v>
              </c:pt>
              <c:pt idx="2709">
                <c:v>0</c:v>
              </c:pt>
              <c:pt idx="2710">
                <c:v>0</c:v>
              </c:pt>
              <c:pt idx="2711">
                <c:v>0</c:v>
              </c:pt>
              <c:pt idx="2712">
                <c:v>0</c:v>
              </c:pt>
              <c:pt idx="2713">
                <c:v>0</c:v>
              </c:pt>
              <c:pt idx="2714">
                <c:v>0</c:v>
              </c:pt>
              <c:pt idx="2715">
                <c:v>0</c:v>
              </c:pt>
              <c:pt idx="2716">
                <c:v>0</c:v>
              </c:pt>
              <c:pt idx="2717">
                <c:v>0</c:v>
              </c:pt>
              <c:pt idx="2718">
                <c:v>0</c:v>
              </c:pt>
              <c:pt idx="2719">
                <c:v>0</c:v>
              </c:pt>
              <c:pt idx="2720">
                <c:v>0</c:v>
              </c:pt>
              <c:pt idx="2721">
                <c:v>0</c:v>
              </c:pt>
              <c:pt idx="2722">
                <c:v>0</c:v>
              </c:pt>
              <c:pt idx="2723">
                <c:v>0</c:v>
              </c:pt>
              <c:pt idx="2724">
                <c:v>0</c:v>
              </c:pt>
              <c:pt idx="2725">
                <c:v>0</c:v>
              </c:pt>
              <c:pt idx="2726">
                <c:v>0</c:v>
              </c:pt>
              <c:pt idx="2727">
                <c:v>0</c:v>
              </c:pt>
              <c:pt idx="2728">
                <c:v>0</c:v>
              </c:pt>
              <c:pt idx="2729">
                <c:v>0</c:v>
              </c:pt>
              <c:pt idx="2730">
                <c:v>0</c:v>
              </c:pt>
              <c:pt idx="2731">
                <c:v>0</c:v>
              </c:pt>
              <c:pt idx="2732">
                <c:v>0</c:v>
              </c:pt>
              <c:pt idx="2733">
                <c:v>0</c:v>
              </c:pt>
              <c:pt idx="2734">
                <c:v>0</c:v>
              </c:pt>
              <c:pt idx="2735">
                <c:v>0</c:v>
              </c:pt>
              <c:pt idx="2736">
                <c:v>0</c:v>
              </c:pt>
              <c:pt idx="2737">
                <c:v>0</c:v>
              </c:pt>
              <c:pt idx="2738">
                <c:v>0</c:v>
              </c:pt>
              <c:pt idx="2739">
                <c:v>0</c:v>
              </c:pt>
              <c:pt idx="2740">
                <c:v>0</c:v>
              </c:pt>
              <c:pt idx="2741">
                <c:v>0</c:v>
              </c:pt>
              <c:pt idx="2742">
                <c:v>0</c:v>
              </c:pt>
              <c:pt idx="2743">
                <c:v>0</c:v>
              </c:pt>
              <c:pt idx="2744">
                <c:v>0</c:v>
              </c:pt>
              <c:pt idx="2745">
                <c:v>0</c:v>
              </c:pt>
              <c:pt idx="2746">
                <c:v>0</c:v>
              </c:pt>
              <c:pt idx="2747">
                <c:v>0</c:v>
              </c:pt>
              <c:pt idx="2748">
                <c:v>0</c:v>
              </c:pt>
              <c:pt idx="2749">
                <c:v>0</c:v>
              </c:pt>
              <c:pt idx="2750">
                <c:v>0</c:v>
              </c:pt>
              <c:pt idx="2751">
                <c:v>0</c:v>
              </c:pt>
              <c:pt idx="2752">
                <c:v>0</c:v>
              </c:pt>
              <c:pt idx="2753">
                <c:v>0</c:v>
              </c:pt>
              <c:pt idx="2754">
                <c:v>0</c:v>
              </c:pt>
              <c:pt idx="2755">
                <c:v>0</c:v>
              </c:pt>
              <c:pt idx="2756">
                <c:v>0</c:v>
              </c:pt>
              <c:pt idx="2757">
                <c:v>0</c:v>
              </c:pt>
              <c:pt idx="2758">
                <c:v>0</c:v>
              </c:pt>
              <c:pt idx="2759">
                <c:v>0</c:v>
              </c:pt>
              <c:pt idx="2760">
                <c:v>0</c:v>
              </c:pt>
              <c:pt idx="2761">
                <c:v>0</c:v>
              </c:pt>
              <c:pt idx="2762">
                <c:v>0</c:v>
              </c:pt>
              <c:pt idx="2763">
                <c:v>0</c:v>
              </c:pt>
              <c:pt idx="2764">
                <c:v>0</c:v>
              </c:pt>
              <c:pt idx="2765">
                <c:v>0</c:v>
              </c:pt>
              <c:pt idx="2766">
                <c:v>0</c:v>
              </c:pt>
              <c:pt idx="2767">
                <c:v>0</c:v>
              </c:pt>
              <c:pt idx="2768">
                <c:v>0</c:v>
              </c:pt>
              <c:pt idx="2769">
                <c:v>0</c:v>
              </c:pt>
              <c:pt idx="2770">
                <c:v>0</c:v>
              </c:pt>
              <c:pt idx="2771">
                <c:v>0</c:v>
              </c:pt>
              <c:pt idx="2772">
                <c:v>0</c:v>
              </c:pt>
              <c:pt idx="2773">
                <c:v>0</c:v>
              </c:pt>
              <c:pt idx="2774">
                <c:v>0</c:v>
              </c:pt>
              <c:pt idx="2775">
                <c:v>0</c:v>
              </c:pt>
              <c:pt idx="2776">
                <c:v>0</c:v>
              </c:pt>
              <c:pt idx="2777">
                <c:v>0</c:v>
              </c:pt>
              <c:pt idx="2778">
                <c:v>0</c:v>
              </c:pt>
              <c:pt idx="2779">
                <c:v>0</c:v>
              </c:pt>
              <c:pt idx="2780">
                <c:v>0</c:v>
              </c:pt>
              <c:pt idx="2781">
                <c:v>0</c:v>
              </c:pt>
              <c:pt idx="2782">
                <c:v>0</c:v>
              </c:pt>
              <c:pt idx="2783">
                <c:v>0</c:v>
              </c:pt>
              <c:pt idx="2784">
                <c:v>0</c:v>
              </c:pt>
              <c:pt idx="2785">
                <c:v>0</c:v>
              </c:pt>
              <c:pt idx="2786">
                <c:v>0</c:v>
              </c:pt>
              <c:pt idx="2787">
                <c:v>0</c:v>
              </c:pt>
              <c:pt idx="2788">
                <c:v>0</c:v>
              </c:pt>
              <c:pt idx="2789">
                <c:v>0</c:v>
              </c:pt>
              <c:pt idx="2790">
                <c:v>0</c:v>
              </c:pt>
              <c:pt idx="2791">
                <c:v>0</c:v>
              </c:pt>
              <c:pt idx="2792">
                <c:v>0</c:v>
              </c:pt>
              <c:pt idx="2793">
                <c:v>0</c:v>
              </c:pt>
              <c:pt idx="2794">
                <c:v>0</c:v>
              </c:pt>
              <c:pt idx="2795">
                <c:v>0</c:v>
              </c:pt>
              <c:pt idx="2796">
                <c:v>0</c:v>
              </c:pt>
              <c:pt idx="2797">
                <c:v>0</c:v>
              </c:pt>
              <c:pt idx="2798">
                <c:v>0</c:v>
              </c:pt>
              <c:pt idx="2799">
                <c:v>0</c:v>
              </c:pt>
              <c:pt idx="2800">
                <c:v>0</c:v>
              </c:pt>
              <c:pt idx="2801">
                <c:v>0</c:v>
              </c:pt>
              <c:pt idx="2802">
                <c:v>0</c:v>
              </c:pt>
              <c:pt idx="2803">
                <c:v>0</c:v>
              </c:pt>
              <c:pt idx="2804">
                <c:v>0</c:v>
              </c:pt>
              <c:pt idx="2805">
                <c:v>0</c:v>
              </c:pt>
              <c:pt idx="2806">
                <c:v>0</c:v>
              </c:pt>
              <c:pt idx="2807">
                <c:v>0</c:v>
              </c:pt>
              <c:pt idx="2808">
                <c:v>0</c:v>
              </c:pt>
              <c:pt idx="2809">
                <c:v>0</c:v>
              </c:pt>
              <c:pt idx="2810">
                <c:v>0</c:v>
              </c:pt>
              <c:pt idx="2811">
                <c:v>0</c:v>
              </c:pt>
              <c:pt idx="2812">
                <c:v>0</c:v>
              </c:pt>
              <c:pt idx="2813">
                <c:v>0</c:v>
              </c:pt>
              <c:pt idx="2814">
                <c:v>0</c:v>
              </c:pt>
              <c:pt idx="2815">
                <c:v>0</c:v>
              </c:pt>
              <c:pt idx="2816">
                <c:v>0</c:v>
              </c:pt>
              <c:pt idx="2817">
                <c:v>0</c:v>
              </c:pt>
              <c:pt idx="2818">
                <c:v>0</c:v>
              </c:pt>
              <c:pt idx="2819">
                <c:v>0</c:v>
              </c:pt>
              <c:pt idx="2820">
                <c:v>0</c:v>
              </c:pt>
              <c:pt idx="2821">
                <c:v>0</c:v>
              </c:pt>
              <c:pt idx="2822">
                <c:v>0</c:v>
              </c:pt>
              <c:pt idx="2823">
                <c:v>0</c:v>
              </c:pt>
              <c:pt idx="2824">
                <c:v>0</c:v>
              </c:pt>
              <c:pt idx="2825">
                <c:v>0</c:v>
              </c:pt>
              <c:pt idx="2826">
                <c:v>0</c:v>
              </c:pt>
              <c:pt idx="2827">
                <c:v>0</c:v>
              </c:pt>
              <c:pt idx="2828">
                <c:v>0</c:v>
              </c:pt>
              <c:pt idx="2829">
                <c:v>0</c:v>
              </c:pt>
              <c:pt idx="2830">
                <c:v>0</c:v>
              </c:pt>
              <c:pt idx="2831">
                <c:v>0</c:v>
              </c:pt>
              <c:pt idx="2832">
                <c:v>0</c:v>
              </c:pt>
              <c:pt idx="2833">
                <c:v>0</c:v>
              </c:pt>
              <c:pt idx="2834">
                <c:v>0</c:v>
              </c:pt>
              <c:pt idx="2835">
                <c:v>0</c:v>
              </c:pt>
              <c:pt idx="2836">
                <c:v>0</c:v>
              </c:pt>
              <c:pt idx="2837">
                <c:v>0</c:v>
              </c:pt>
              <c:pt idx="2838">
                <c:v>0</c:v>
              </c:pt>
              <c:pt idx="2839">
                <c:v>0</c:v>
              </c:pt>
              <c:pt idx="2840">
                <c:v>0</c:v>
              </c:pt>
              <c:pt idx="2841">
                <c:v>0</c:v>
              </c:pt>
              <c:pt idx="2842">
                <c:v>0</c:v>
              </c:pt>
              <c:pt idx="2843">
                <c:v>0</c:v>
              </c:pt>
              <c:pt idx="2844">
                <c:v>0</c:v>
              </c:pt>
              <c:pt idx="2845">
                <c:v>0</c:v>
              </c:pt>
              <c:pt idx="2846">
                <c:v>0</c:v>
              </c:pt>
              <c:pt idx="2847">
                <c:v>0</c:v>
              </c:pt>
              <c:pt idx="2848">
                <c:v>0</c:v>
              </c:pt>
              <c:pt idx="2849">
                <c:v>0</c:v>
              </c:pt>
              <c:pt idx="2850">
                <c:v>0</c:v>
              </c:pt>
              <c:pt idx="2851">
                <c:v>0</c:v>
              </c:pt>
              <c:pt idx="2852">
                <c:v>0</c:v>
              </c:pt>
              <c:pt idx="2853">
                <c:v>0</c:v>
              </c:pt>
              <c:pt idx="2854">
                <c:v>0</c:v>
              </c:pt>
              <c:pt idx="2855">
                <c:v>0</c:v>
              </c:pt>
              <c:pt idx="2856">
                <c:v>0</c:v>
              </c:pt>
              <c:pt idx="2857">
                <c:v>0</c:v>
              </c:pt>
              <c:pt idx="2858">
                <c:v>0</c:v>
              </c:pt>
              <c:pt idx="2859">
                <c:v>0</c:v>
              </c:pt>
              <c:pt idx="2860">
                <c:v>0</c:v>
              </c:pt>
              <c:pt idx="2861">
                <c:v>0</c:v>
              </c:pt>
              <c:pt idx="2862">
                <c:v>0</c:v>
              </c:pt>
              <c:pt idx="2863">
                <c:v>0</c:v>
              </c:pt>
              <c:pt idx="2864">
                <c:v>0</c:v>
              </c:pt>
              <c:pt idx="2865">
                <c:v>0</c:v>
              </c:pt>
              <c:pt idx="2866">
                <c:v>0</c:v>
              </c:pt>
              <c:pt idx="2867">
                <c:v>0</c:v>
              </c:pt>
              <c:pt idx="2868">
                <c:v>0</c:v>
              </c:pt>
              <c:pt idx="2869">
                <c:v>0</c:v>
              </c:pt>
              <c:pt idx="2870">
                <c:v>0</c:v>
              </c:pt>
              <c:pt idx="2871">
                <c:v>0</c:v>
              </c:pt>
              <c:pt idx="2872">
                <c:v>0</c:v>
              </c:pt>
              <c:pt idx="2873">
                <c:v>0</c:v>
              </c:pt>
              <c:pt idx="2874">
                <c:v>0</c:v>
              </c:pt>
              <c:pt idx="2875">
                <c:v>0</c:v>
              </c:pt>
              <c:pt idx="2876">
                <c:v>0</c:v>
              </c:pt>
              <c:pt idx="2877">
                <c:v>0</c:v>
              </c:pt>
              <c:pt idx="2878">
                <c:v>0</c:v>
              </c:pt>
              <c:pt idx="2879">
                <c:v>0</c:v>
              </c:pt>
              <c:pt idx="2880">
                <c:v>0</c:v>
              </c:pt>
              <c:pt idx="2881">
                <c:v>0</c:v>
              </c:pt>
              <c:pt idx="2882">
                <c:v>0</c:v>
              </c:pt>
              <c:pt idx="2883">
                <c:v>0</c:v>
              </c:pt>
              <c:pt idx="2884">
                <c:v>0</c:v>
              </c:pt>
              <c:pt idx="2885">
                <c:v>0</c:v>
              </c:pt>
              <c:pt idx="2886">
                <c:v>0</c:v>
              </c:pt>
              <c:pt idx="2887">
                <c:v>0</c:v>
              </c:pt>
              <c:pt idx="2888">
                <c:v>0</c:v>
              </c:pt>
              <c:pt idx="2889">
                <c:v>0</c:v>
              </c:pt>
              <c:pt idx="2890">
                <c:v>0</c:v>
              </c:pt>
              <c:pt idx="2891">
                <c:v>0</c:v>
              </c:pt>
              <c:pt idx="2892">
                <c:v>0</c:v>
              </c:pt>
              <c:pt idx="2893">
                <c:v>0</c:v>
              </c:pt>
              <c:pt idx="2894">
                <c:v>0</c:v>
              </c:pt>
              <c:pt idx="2895">
                <c:v>0</c:v>
              </c:pt>
              <c:pt idx="2896">
                <c:v>0</c:v>
              </c:pt>
              <c:pt idx="2897">
                <c:v>0</c:v>
              </c:pt>
              <c:pt idx="2898">
                <c:v>0</c:v>
              </c:pt>
              <c:pt idx="2899">
                <c:v>0</c:v>
              </c:pt>
              <c:pt idx="2900">
                <c:v>0</c:v>
              </c:pt>
              <c:pt idx="2901">
                <c:v>0</c:v>
              </c:pt>
              <c:pt idx="2902">
                <c:v>0</c:v>
              </c:pt>
              <c:pt idx="2903">
                <c:v>0</c:v>
              </c:pt>
              <c:pt idx="2904">
                <c:v>0</c:v>
              </c:pt>
              <c:pt idx="2905">
                <c:v>0</c:v>
              </c:pt>
              <c:pt idx="2906">
                <c:v>0</c:v>
              </c:pt>
              <c:pt idx="2907">
                <c:v>0</c:v>
              </c:pt>
              <c:pt idx="2908">
                <c:v>0</c:v>
              </c:pt>
              <c:pt idx="2909">
                <c:v>0</c:v>
              </c:pt>
              <c:pt idx="2910">
                <c:v>0</c:v>
              </c:pt>
              <c:pt idx="2911">
                <c:v>0</c:v>
              </c:pt>
              <c:pt idx="2912">
                <c:v>0</c:v>
              </c:pt>
              <c:pt idx="2913">
                <c:v>0</c:v>
              </c:pt>
              <c:pt idx="2914">
                <c:v>0</c:v>
              </c:pt>
              <c:pt idx="2915">
                <c:v>0</c:v>
              </c:pt>
              <c:pt idx="2916">
                <c:v>0</c:v>
              </c:pt>
              <c:pt idx="2917">
                <c:v>0</c:v>
              </c:pt>
              <c:pt idx="2918">
                <c:v>0</c:v>
              </c:pt>
              <c:pt idx="2919">
                <c:v>0</c:v>
              </c:pt>
              <c:pt idx="2920">
                <c:v>0</c:v>
              </c:pt>
              <c:pt idx="2921">
                <c:v>0</c:v>
              </c:pt>
              <c:pt idx="2922">
                <c:v>0</c:v>
              </c:pt>
              <c:pt idx="2923">
                <c:v>0</c:v>
              </c:pt>
              <c:pt idx="2924">
                <c:v>0</c:v>
              </c:pt>
              <c:pt idx="2925">
                <c:v>0</c:v>
              </c:pt>
              <c:pt idx="2926">
                <c:v>0</c:v>
              </c:pt>
              <c:pt idx="2927">
                <c:v>0</c:v>
              </c:pt>
              <c:pt idx="2928">
                <c:v>0</c:v>
              </c:pt>
              <c:pt idx="2929">
                <c:v>0</c:v>
              </c:pt>
              <c:pt idx="2930">
                <c:v>0</c:v>
              </c:pt>
              <c:pt idx="2931">
                <c:v>0</c:v>
              </c:pt>
              <c:pt idx="2932">
                <c:v>0</c:v>
              </c:pt>
              <c:pt idx="2933">
                <c:v>0</c:v>
              </c:pt>
              <c:pt idx="2934">
                <c:v>0</c:v>
              </c:pt>
              <c:pt idx="2935">
                <c:v>0</c:v>
              </c:pt>
              <c:pt idx="2936">
                <c:v>0</c:v>
              </c:pt>
              <c:pt idx="2937">
                <c:v>0</c:v>
              </c:pt>
              <c:pt idx="2938">
                <c:v>0</c:v>
              </c:pt>
              <c:pt idx="2939">
                <c:v>0</c:v>
              </c:pt>
              <c:pt idx="2940">
                <c:v>0</c:v>
              </c:pt>
              <c:pt idx="2941">
                <c:v>0</c:v>
              </c:pt>
              <c:pt idx="2942">
                <c:v>0</c:v>
              </c:pt>
              <c:pt idx="2943">
                <c:v>0</c:v>
              </c:pt>
              <c:pt idx="2944">
                <c:v>0</c:v>
              </c:pt>
              <c:pt idx="2945">
                <c:v>0</c:v>
              </c:pt>
              <c:pt idx="2946">
                <c:v>0</c:v>
              </c:pt>
              <c:pt idx="2947">
                <c:v>0</c:v>
              </c:pt>
              <c:pt idx="2948">
                <c:v>0</c:v>
              </c:pt>
              <c:pt idx="2949">
                <c:v>0</c:v>
              </c:pt>
              <c:pt idx="2950">
                <c:v>0</c:v>
              </c:pt>
              <c:pt idx="2951">
                <c:v>0</c:v>
              </c:pt>
              <c:pt idx="2952">
                <c:v>0</c:v>
              </c:pt>
              <c:pt idx="2953">
                <c:v>0</c:v>
              </c:pt>
              <c:pt idx="2954">
                <c:v>0</c:v>
              </c:pt>
              <c:pt idx="2955">
                <c:v>0</c:v>
              </c:pt>
              <c:pt idx="2956">
                <c:v>0</c:v>
              </c:pt>
              <c:pt idx="2957">
                <c:v>0</c:v>
              </c:pt>
              <c:pt idx="2958">
                <c:v>0</c:v>
              </c:pt>
              <c:pt idx="2959">
                <c:v>0</c:v>
              </c:pt>
              <c:pt idx="2960">
                <c:v>0</c:v>
              </c:pt>
              <c:pt idx="2961">
                <c:v>0</c:v>
              </c:pt>
              <c:pt idx="2962">
                <c:v>0</c:v>
              </c:pt>
              <c:pt idx="2963">
                <c:v>0</c:v>
              </c:pt>
              <c:pt idx="2964">
                <c:v>0</c:v>
              </c:pt>
              <c:pt idx="2965">
                <c:v>0</c:v>
              </c:pt>
              <c:pt idx="2966">
                <c:v>0</c:v>
              </c:pt>
              <c:pt idx="2967">
                <c:v>0</c:v>
              </c:pt>
              <c:pt idx="2968">
                <c:v>0</c:v>
              </c:pt>
              <c:pt idx="2969">
                <c:v>0</c:v>
              </c:pt>
              <c:pt idx="2970">
                <c:v>0</c:v>
              </c:pt>
              <c:pt idx="2971">
                <c:v>0</c:v>
              </c:pt>
              <c:pt idx="2972">
                <c:v>0</c:v>
              </c:pt>
              <c:pt idx="2973">
                <c:v>0</c:v>
              </c:pt>
              <c:pt idx="2974">
                <c:v>0</c:v>
              </c:pt>
              <c:pt idx="2975">
                <c:v>0</c:v>
              </c:pt>
              <c:pt idx="2976">
                <c:v>0</c:v>
              </c:pt>
              <c:pt idx="2977">
                <c:v>0</c:v>
              </c:pt>
              <c:pt idx="2978">
                <c:v>0</c:v>
              </c:pt>
              <c:pt idx="2979">
                <c:v>0</c:v>
              </c:pt>
              <c:pt idx="2980">
                <c:v>0</c:v>
              </c:pt>
              <c:pt idx="2981">
                <c:v>0</c:v>
              </c:pt>
              <c:pt idx="2982">
                <c:v>0</c:v>
              </c:pt>
              <c:pt idx="2983">
                <c:v>0</c:v>
              </c:pt>
              <c:pt idx="2984">
                <c:v>0</c:v>
              </c:pt>
              <c:pt idx="2985">
                <c:v>0</c:v>
              </c:pt>
              <c:pt idx="2986">
                <c:v>0</c:v>
              </c:pt>
              <c:pt idx="2987">
                <c:v>0</c:v>
              </c:pt>
              <c:pt idx="2988">
                <c:v>0</c:v>
              </c:pt>
              <c:pt idx="2989">
                <c:v>0</c:v>
              </c:pt>
              <c:pt idx="2990">
                <c:v>0</c:v>
              </c:pt>
              <c:pt idx="2991">
                <c:v>0</c:v>
              </c:pt>
              <c:pt idx="2992">
                <c:v>0</c:v>
              </c:pt>
              <c:pt idx="2993">
                <c:v>0</c:v>
              </c:pt>
              <c:pt idx="2994">
                <c:v>0</c:v>
              </c:pt>
              <c:pt idx="2995">
                <c:v>0</c:v>
              </c:pt>
              <c:pt idx="2996">
                <c:v>0</c:v>
              </c:pt>
              <c:pt idx="2997">
                <c:v>0</c:v>
              </c:pt>
              <c:pt idx="2998">
                <c:v>0</c:v>
              </c:pt>
              <c:pt idx="2999">
                <c:v>0</c:v>
              </c:pt>
              <c:pt idx="3000">
                <c:v>0</c:v>
              </c:pt>
              <c:pt idx="3001">
                <c:v>0</c:v>
              </c:pt>
              <c:pt idx="3002">
                <c:v>0</c:v>
              </c:pt>
              <c:pt idx="3003">
                <c:v>0</c:v>
              </c:pt>
              <c:pt idx="3004">
                <c:v>0</c:v>
              </c:pt>
              <c:pt idx="3005">
                <c:v>0</c:v>
              </c:pt>
              <c:pt idx="3006">
                <c:v>0</c:v>
              </c:pt>
              <c:pt idx="3007">
                <c:v>0</c:v>
              </c:pt>
              <c:pt idx="3008">
                <c:v>0</c:v>
              </c:pt>
              <c:pt idx="3009">
                <c:v>0</c:v>
              </c:pt>
              <c:pt idx="3010">
                <c:v>0</c:v>
              </c:pt>
              <c:pt idx="3011">
                <c:v>0</c:v>
              </c:pt>
              <c:pt idx="3012">
                <c:v>0</c:v>
              </c:pt>
              <c:pt idx="3013">
                <c:v>0</c:v>
              </c:pt>
              <c:pt idx="3014">
                <c:v>0</c:v>
              </c:pt>
              <c:pt idx="3015">
                <c:v>0</c:v>
              </c:pt>
              <c:pt idx="3016">
                <c:v>0</c:v>
              </c:pt>
              <c:pt idx="3017">
                <c:v>0</c:v>
              </c:pt>
              <c:pt idx="3018">
                <c:v>0</c:v>
              </c:pt>
              <c:pt idx="3019">
                <c:v>0</c:v>
              </c:pt>
              <c:pt idx="3020">
                <c:v>0</c:v>
              </c:pt>
              <c:pt idx="3021">
                <c:v>0</c:v>
              </c:pt>
              <c:pt idx="3022">
                <c:v>0</c:v>
              </c:pt>
              <c:pt idx="3023">
                <c:v>0</c:v>
              </c:pt>
              <c:pt idx="3024">
                <c:v>0</c:v>
              </c:pt>
              <c:pt idx="3025">
                <c:v>0</c:v>
              </c:pt>
              <c:pt idx="3026">
                <c:v>0</c:v>
              </c:pt>
              <c:pt idx="3027">
                <c:v>0</c:v>
              </c:pt>
              <c:pt idx="3028">
                <c:v>0</c:v>
              </c:pt>
              <c:pt idx="3029">
                <c:v>0</c:v>
              </c:pt>
              <c:pt idx="3030">
                <c:v>0</c:v>
              </c:pt>
              <c:pt idx="3031">
                <c:v>0</c:v>
              </c:pt>
              <c:pt idx="3032">
                <c:v>0</c:v>
              </c:pt>
              <c:pt idx="3033">
                <c:v>0</c:v>
              </c:pt>
              <c:pt idx="3034">
                <c:v>0</c:v>
              </c:pt>
              <c:pt idx="3035">
                <c:v>0</c:v>
              </c:pt>
              <c:pt idx="3036">
                <c:v>0</c:v>
              </c:pt>
              <c:pt idx="3037">
                <c:v>0</c:v>
              </c:pt>
              <c:pt idx="3038">
                <c:v>0</c:v>
              </c:pt>
              <c:pt idx="3039">
                <c:v>0</c:v>
              </c:pt>
              <c:pt idx="3040">
                <c:v>0</c:v>
              </c:pt>
              <c:pt idx="3041">
                <c:v>0</c:v>
              </c:pt>
              <c:pt idx="3042">
                <c:v>0</c:v>
              </c:pt>
              <c:pt idx="3043">
                <c:v>0</c:v>
              </c:pt>
              <c:pt idx="3044">
                <c:v>0</c:v>
              </c:pt>
              <c:pt idx="3045">
                <c:v>0</c:v>
              </c:pt>
              <c:pt idx="3046">
                <c:v>0</c:v>
              </c:pt>
              <c:pt idx="3047">
                <c:v>0</c:v>
              </c:pt>
              <c:pt idx="3048">
                <c:v>0</c:v>
              </c:pt>
              <c:pt idx="3049">
                <c:v>0</c:v>
              </c:pt>
              <c:pt idx="3050">
                <c:v>0</c:v>
              </c:pt>
              <c:pt idx="3051">
                <c:v>0</c:v>
              </c:pt>
              <c:pt idx="3052">
                <c:v>0</c:v>
              </c:pt>
              <c:pt idx="3053">
                <c:v>0</c:v>
              </c:pt>
              <c:pt idx="3054">
                <c:v>0</c:v>
              </c:pt>
              <c:pt idx="3055">
                <c:v>0</c:v>
              </c:pt>
              <c:pt idx="3056">
                <c:v>0</c:v>
              </c:pt>
              <c:pt idx="3057">
                <c:v>0</c:v>
              </c:pt>
              <c:pt idx="3058">
                <c:v>0</c:v>
              </c:pt>
              <c:pt idx="3059">
                <c:v>0</c:v>
              </c:pt>
              <c:pt idx="3060">
                <c:v>0</c:v>
              </c:pt>
              <c:pt idx="3061">
                <c:v>0</c:v>
              </c:pt>
              <c:pt idx="3062">
                <c:v>0</c:v>
              </c:pt>
              <c:pt idx="3063">
                <c:v>0</c:v>
              </c:pt>
              <c:pt idx="3064">
                <c:v>0</c:v>
              </c:pt>
              <c:pt idx="3065">
                <c:v>0</c:v>
              </c:pt>
              <c:pt idx="3066">
                <c:v>0</c:v>
              </c:pt>
              <c:pt idx="3067">
                <c:v>0</c:v>
              </c:pt>
              <c:pt idx="3068">
                <c:v>0</c:v>
              </c:pt>
              <c:pt idx="3069">
                <c:v>0</c:v>
              </c:pt>
              <c:pt idx="3070">
                <c:v>0</c:v>
              </c:pt>
              <c:pt idx="3071">
                <c:v>0</c:v>
              </c:pt>
              <c:pt idx="3072">
                <c:v>0</c:v>
              </c:pt>
              <c:pt idx="3073">
                <c:v>0</c:v>
              </c:pt>
              <c:pt idx="3074">
                <c:v>0</c:v>
              </c:pt>
              <c:pt idx="3075">
                <c:v>0</c:v>
              </c:pt>
              <c:pt idx="3076">
                <c:v>0</c:v>
              </c:pt>
              <c:pt idx="3077">
                <c:v>0</c:v>
              </c:pt>
              <c:pt idx="3078">
                <c:v>0</c:v>
              </c:pt>
              <c:pt idx="3079">
                <c:v>0</c:v>
              </c:pt>
              <c:pt idx="3080">
                <c:v>0</c:v>
              </c:pt>
              <c:pt idx="3081">
                <c:v>0</c:v>
              </c:pt>
              <c:pt idx="3082">
                <c:v>0</c:v>
              </c:pt>
              <c:pt idx="3083">
                <c:v>0</c:v>
              </c:pt>
              <c:pt idx="3084">
                <c:v>0</c:v>
              </c:pt>
              <c:pt idx="3085">
                <c:v>0</c:v>
              </c:pt>
              <c:pt idx="3086">
                <c:v>0</c:v>
              </c:pt>
              <c:pt idx="3087">
                <c:v>0</c:v>
              </c:pt>
              <c:pt idx="3088">
                <c:v>0</c:v>
              </c:pt>
              <c:pt idx="3089">
                <c:v>0</c:v>
              </c:pt>
              <c:pt idx="3090">
                <c:v>0</c:v>
              </c:pt>
              <c:pt idx="3091">
                <c:v>0</c:v>
              </c:pt>
              <c:pt idx="3092">
                <c:v>0</c:v>
              </c:pt>
              <c:pt idx="3093">
                <c:v>0</c:v>
              </c:pt>
              <c:pt idx="3094">
                <c:v>0</c:v>
              </c:pt>
              <c:pt idx="3095">
                <c:v>0</c:v>
              </c:pt>
              <c:pt idx="3096">
                <c:v>0</c:v>
              </c:pt>
              <c:pt idx="3097">
                <c:v>0</c:v>
              </c:pt>
              <c:pt idx="3098">
                <c:v>0</c:v>
              </c:pt>
              <c:pt idx="3099">
                <c:v>0</c:v>
              </c:pt>
              <c:pt idx="3100">
                <c:v>0</c:v>
              </c:pt>
              <c:pt idx="3101">
                <c:v>0</c:v>
              </c:pt>
              <c:pt idx="3102">
                <c:v>0</c:v>
              </c:pt>
              <c:pt idx="3103">
                <c:v>0</c:v>
              </c:pt>
              <c:pt idx="3104">
                <c:v>0</c:v>
              </c:pt>
              <c:pt idx="3105">
                <c:v>0</c:v>
              </c:pt>
              <c:pt idx="3106">
                <c:v>0</c:v>
              </c:pt>
              <c:pt idx="3107">
                <c:v>0</c:v>
              </c:pt>
              <c:pt idx="3108">
                <c:v>0</c:v>
              </c:pt>
              <c:pt idx="3109">
                <c:v>0</c:v>
              </c:pt>
              <c:pt idx="3110">
                <c:v>0</c:v>
              </c:pt>
              <c:pt idx="3111">
                <c:v>0</c:v>
              </c:pt>
              <c:pt idx="3112">
                <c:v>0</c:v>
              </c:pt>
              <c:pt idx="3113">
                <c:v>0</c:v>
              </c:pt>
              <c:pt idx="3114">
                <c:v>0</c:v>
              </c:pt>
              <c:pt idx="3115">
                <c:v>0</c:v>
              </c:pt>
              <c:pt idx="3116">
                <c:v>0</c:v>
              </c:pt>
              <c:pt idx="3117">
                <c:v>0</c:v>
              </c:pt>
              <c:pt idx="3118">
                <c:v>0</c:v>
              </c:pt>
              <c:pt idx="3119">
                <c:v>0</c:v>
              </c:pt>
              <c:pt idx="3120">
                <c:v>0</c:v>
              </c:pt>
              <c:pt idx="3121">
                <c:v>0</c:v>
              </c:pt>
              <c:pt idx="3122">
                <c:v>0</c:v>
              </c:pt>
              <c:pt idx="3123">
                <c:v>0</c:v>
              </c:pt>
              <c:pt idx="3124">
                <c:v>0</c:v>
              </c:pt>
              <c:pt idx="3125">
                <c:v>0</c:v>
              </c:pt>
              <c:pt idx="3126">
                <c:v>0</c:v>
              </c:pt>
              <c:pt idx="3127">
                <c:v>0</c:v>
              </c:pt>
              <c:pt idx="3128">
                <c:v>0</c:v>
              </c:pt>
              <c:pt idx="3129">
                <c:v>0</c:v>
              </c:pt>
              <c:pt idx="3130">
                <c:v>0</c:v>
              </c:pt>
              <c:pt idx="3131">
                <c:v>0</c:v>
              </c:pt>
              <c:pt idx="3132">
                <c:v>0</c:v>
              </c:pt>
              <c:pt idx="3133">
                <c:v>0</c:v>
              </c:pt>
              <c:pt idx="3134">
                <c:v>0</c:v>
              </c:pt>
              <c:pt idx="3135">
                <c:v>0</c:v>
              </c:pt>
              <c:pt idx="3136">
                <c:v>0</c:v>
              </c:pt>
              <c:pt idx="3137">
                <c:v>0</c:v>
              </c:pt>
              <c:pt idx="3138">
                <c:v>0</c:v>
              </c:pt>
              <c:pt idx="3139">
                <c:v>0</c:v>
              </c:pt>
              <c:pt idx="3140">
                <c:v>0</c:v>
              </c:pt>
              <c:pt idx="3141">
                <c:v>0</c:v>
              </c:pt>
              <c:pt idx="3142">
                <c:v>0</c:v>
              </c:pt>
              <c:pt idx="3143">
                <c:v>0</c:v>
              </c:pt>
              <c:pt idx="3144">
                <c:v>0</c:v>
              </c:pt>
              <c:pt idx="3145">
                <c:v>0</c:v>
              </c:pt>
              <c:pt idx="3146">
                <c:v>0</c:v>
              </c:pt>
              <c:pt idx="3147">
                <c:v>0</c:v>
              </c:pt>
              <c:pt idx="3148">
                <c:v>0</c:v>
              </c:pt>
              <c:pt idx="3149">
                <c:v>0</c:v>
              </c:pt>
              <c:pt idx="3150">
                <c:v>0</c:v>
              </c:pt>
              <c:pt idx="3151">
                <c:v>0</c:v>
              </c:pt>
              <c:pt idx="3152">
                <c:v>0</c:v>
              </c:pt>
              <c:pt idx="3153">
                <c:v>0</c:v>
              </c:pt>
              <c:pt idx="3154">
                <c:v>0</c:v>
              </c:pt>
              <c:pt idx="3155">
                <c:v>0</c:v>
              </c:pt>
              <c:pt idx="3156">
                <c:v>0</c:v>
              </c:pt>
              <c:pt idx="3157">
                <c:v>0</c:v>
              </c:pt>
              <c:pt idx="3158">
                <c:v>0</c:v>
              </c:pt>
              <c:pt idx="3159">
                <c:v>0</c:v>
              </c:pt>
              <c:pt idx="3160">
                <c:v>0</c:v>
              </c:pt>
              <c:pt idx="3161">
                <c:v>0</c:v>
              </c:pt>
              <c:pt idx="3162">
                <c:v>0</c:v>
              </c:pt>
              <c:pt idx="3163">
                <c:v>0</c:v>
              </c:pt>
              <c:pt idx="3164">
                <c:v>0</c:v>
              </c:pt>
              <c:pt idx="3165">
                <c:v>0</c:v>
              </c:pt>
              <c:pt idx="3166">
                <c:v>0</c:v>
              </c:pt>
              <c:pt idx="3167">
                <c:v>0</c:v>
              </c:pt>
              <c:pt idx="3168">
                <c:v>0</c:v>
              </c:pt>
              <c:pt idx="3169">
                <c:v>0</c:v>
              </c:pt>
              <c:pt idx="3170">
                <c:v>0</c:v>
              </c:pt>
              <c:pt idx="3171">
                <c:v>0</c:v>
              </c:pt>
              <c:pt idx="3172">
                <c:v>0</c:v>
              </c:pt>
              <c:pt idx="3173">
                <c:v>0</c:v>
              </c:pt>
              <c:pt idx="3174">
                <c:v>0</c:v>
              </c:pt>
              <c:pt idx="3175">
                <c:v>0</c:v>
              </c:pt>
              <c:pt idx="3176">
                <c:v>0</c:v>
              </c:pt>
              <c:pt idx="3177">
                <c:v>0</c:v>
              </c:pt>
              <c:pt idx="3178">
                <c:v>0</c:v>
              </c:pt>
              <c:pt idx="3179">
                <c:v>0</c:v>
              </c:pt>
              <c:pt idx="3180">
                <c:v>0</c:v>
              </c:pt>
              <c:pt idx="3181">
                <c:v>0</c:v>
              </c:pt>
              <c:pt idx="3182">
                <c:v>0</c:v>
              </c:pt>
              <c:pt idx="3183">
                <c:v>0</c:v>
              </c:pt>
              <c:pt idx="3184">
                <c:v>0</c:v>
              </c:pt>
              <c:pt idx="3185">
                <c:v>0</c:v>
              </c:pt>
              <c:pt idx="3186">
                <c:v>0</c:v>
              </c:pt>
              <c:pt idx="3187">
                <c:v>0</c:v>
              </c:pt>
              <c:pt idx="3188">
                <c:v>0</c:v>
              </c:pt>
              <c:pt idx="3189">
                <c:v>0</c:v>
              </c:pt>
              <c:pt idx="3190">
                <c:v>0</c:v>
              </c:pt>
              <c:pt idx="3191">
                <c:v>0</c:v>
              </c:pt>
              <c:pt idx="3192">
                <c:v>0</c:v>
              </c:pt>
              <c:pt idx="3193">
                <c:v>0</c:v>
              </c:pt>
              <c:pt idx="3194">
                <c:v>0</c:v>
              </c:pt>
              <c:pt idx="3195">
                <c:v>0</c:v>
              </c:pt>
              <c:pt idx="3196">
                <c:v>0</c:v>
              </c:pt>
              <c:pt idx="3197">
                <c:v>0</c:v>
              </c:pt>
              <c:pt idx="3198">
                <c:v>0</c:v>
              </c:pt>
              <c:pt idx="3199">
                <c:v>0</c:v>
              </c:pt>
              <c:pt idx="3200">
                <c:v>0</c:v>
              </c:pt>
              <c:pt idx="3201">
                <c:v>0</c:v>
              </c:pt>
              <c:pt idx="3202">
                <c:v>0</c:v>
              </c:pt>
              <c:pt idx="3203">
                <c:v>0</c:v>
              </c:pt>
              <c:pt idx="3204">
                <c:v>0</c:v>
              </c:pt>
              <c:pt idx="3205">
                <c:v>0</c:v>
              </c:pt>
              <c:pt idx="3206">
                <c:v>0</c:v>
              </c:pt>
              <c:pt idx="3207">
                <c:v>0</c:v>
              </c:pt>
              <c:pt idx="3208">
                <c:v>0</c:v>
              </c:pt>
              <c:pt idx="3209">
                <c:v>0</c:v>
              </c:pt>
              <c:pt idx="3210">
                <c:v>0</c:v>
              </c:pt>
              <c:pt idx="3211">
                <c:v>0</c:v>
              </c:pt>
              <c:pt idx="3212">
                <c:v>0</c:v>
              </c:pt>
              <c:pt idx="3213">
                <c:v>0</c:v>
              </c:pt>
              <c:pt idx="3214">
                <c:v>0</c:v>
              </c:pt>
              <c:pt idx="3215">
                <c:v>0</c:v>
              </c:pt>
              <c:pt idx="3216">
                <c:v>0</c:v>
              </c:pt>
              <c:pt idx="3217">
                <c:v>0</c:v>
              </c:pt>
              <c:pt idx="3218">
                <c:v>0</c:v>
              </c:pt>
              <c:pt idx="3219">
                <c:v>0</c:v>
              </c:pt>
              <c:pt idx="3220">
                <c:v>0</c:v>
              </c:pt>
              <c:pt idx="3221">
                <c:v>0</c:v>
              </c:pt>
              <c:pt idx="3222">
                <c:v>0</c:v>
              </c:pt>
              <c:pt idx="3223">
                <c:v>0</c:v>
              </c:pt>
              <c:pt idx="3224">
                <c:v>0</c:v>
              </c:pt>
              <c:pt idx="3225">
                <c:v>0</c:v>
              </c:pt>
              <c:pt idx="3226">
                <c:v>0</c:v>
              </c:pt>
              <c:pt idx="3227">
                <c:v>0</c:v>
              </c:pt>
              <c:pt idx="3228">
                <c:v>0</c:v>
              </c:pt>
              <c:pt idx="3229">
                <c:v>0</c:v>
              </c:pt>
              <c:pt idx="3230">
                <c:v>0</c:v>
              </c:pt>
              <c:pt idx="3231">
                <c:v>0</c:v>
              </c:pt>
              <c:pt idx="3232">
                <c:v>0</c:v>
              </c:pt>
              <c:pt idx="3233">
                <c:v>0</c:v>
              </c:pt>
              <c:pt idx="3234">
                <c:v>0</c:v>
              </c:pt>
              <c:pt idx="3235">
                <c:v>0</c:v>
              </c:pt>
              <c:pt idx="3236">
                <c:v>0</c:v>
              </c:pt>
              <c:pt idx="3237">
                <c:v>0</c:v>
              </c:pt>
              <c:pt idx="3238">
                <c:v>0</c:v>
              </c:pt>
              <c:pt idx="3239">
                <c:v>0</c:v>
              </c:pt>
              <c:pt idx="3240">
                <c:v>0</c:v>
              </c:pt>
              <c:pt idx="3241">
                <c:v>0</c:v>
              </c:pt>
              <c:pt idx="3242">
                <c:v>0</c:v>
              </c:pt>
              <c:pt idx="3243">
                <c:v>0</c:v>
              </c:pt>
              <c:pt idx="3244">
                <c:v>0</c:v>
              </c:pt>
              <c:pt idx="3245">
                <c:v>0</c:v>
              </c:pt>
              <c:pt idx="3246">
                <c:v>0</c:v>
              </c:pt>
              <c:pt idx="3247">
                <c:v>0</c:v>
              </c:pt>
              <c:pt idx="3248">
                <c:v>0</c:v>
              </c:pt>
              <c:pt idx="3249">
                <c:v>0</c:v>
              </c:pt>
              <c:pt idx="3250">
                <c:v>0</c:v>
              </c:pt>
              <c:pt idx="3251">
                <c:v>0</c:v>
              </c:pt>
              <c:pt idx="3252">
                <c:v>0</c:v>
              </c:pt>
              <c:pt idx="3253">
                <c:v>0</c:v>
              </c:pt>
              <c:pt idx="3254">
                <c:v>0</c:v>
              </c:pt>
              <c:pt idx="3255">
                <c:v>0</c:v>
              </c:pt>
              <c:pt idx="3256">
                <c:v>0</c:v>
              </c:pt>
              <c:pt idx="3257">
                <c:v>0</c:v>
              </c:pt>
              <c:pt idx="3258">
                <c:v>0</c:v>
              </c:pt>
              <c:pt idx="3259">
                <c:v>0</c:v>
              </c:pt>
              <c:pt idx="3260">
                <c:v>0</c:v>
              </c:pt>
              <c:pt idx="3261">
                <c:v>0</c:v>
              </c:pt>
              <c:pt idx="3262">
                <c:v>0</c:v>
              </c:pt>
              <c:pt idx="3263">
                <c:v>0</c:v>
              </c:pt>
              <c:pt idx="3264">
                <c:v>0</c:v>
              </c:pt>
              <c:pt idx="3265">
                <c:v>0</c:v>
              </c:pt>
              <c:pt idx="3266">
                <c:v>0</c:v>
              </c:pt>
              <c:pt idx="3267">
                <c:v>0</c:v>
              </c:pt>
              <c:pt idx="3268">
                <c:v>0</c:v>
              </c:pt>
              <c:pt idx="3269">
                <c:v>0</c:v>
              </c:pt>
              <c:pt idx="3270">
                <c:v>0</c:v>
              </c:pt>
              <c:pt idx="3271">
                <c:v>0</c:v>
              </c:pt>
              <c:pt idx="3272">
                <c:v>0</c:v>
              </c:pt>
              <c:pt idx="3273">
                <c:v>0</c:v>
              </c:pt>
              <c:pt idx="3274">
                <c:v>0</c:v>
              </c:pt>
              <c:pt idx="3275">
                <c:v>0</c:v>
              </c:pt>
              <c:pt idx="3276">
                <c:v>0</c:v>
              </c:pt>
              <c:pt idx="3277">
                <c:v>0</c:v>
              </c:pt>
              <c:pt idx="3278">
                <c:v>0</c:v>
              </c:pt>
              <c:pt idx="3279">
                <c:v>0</c:v>
              </c:pt>
              <c:pt idx="3280">
                <c:v>0</c:v>
              </c:pt>
              <c:pt idx="3281">
                <c:v>0</c:v>
              </c:pt>
              <c:pt idx="3282">
                <c:v>0</c:v>
              </c:pt>
              <c:pt idx="3283">
                <c:v>0</c:v>
              </c:pt>
              <c:pt idx="3284">
                <c:v>0</c:v>
              </c:pt>
              <c:pt idx="3285">
                <c:v>0</c:v>
              </c:pt>
              <c:pt idx="3286">
                <c:v>0</c:v>
              </c:pt>
              <c:pt idx="3287">
                <c:v>0</c:v>
              </c:pt>
              <c:pt idx="3288">
                <c:v>0</c:v>
              </c:pt>
              <c:pt idx="3289">
                <c:v>0</c:v>
              </c:pt>
              <c:pt idx="3290">
                <c:v>0</c:v>
              </c:pt>
              <c:pt idx="3291">
                <c:v>0</c:v>
              </c:pt>
              <c:pt idx="3292">
                <c:v>0</c:v>
              </c:pt>
              <c:pt idx="3293">
                <c:v>0</c:v>
              </c:pt>
              <c:pt idx="3294">
                <c:v>0</c:v>
              </c:pt>
              <c:pt idx="3295">
                <c:v>0</c:v>
              </c:pt>
              <c:pt idx="3296">
                <c:v>0</c:v>
              </c:pt>
              <c:pt idx="3297">
                <c:v>0</c:v>
              </c:pt>
              <c:pt idx="3298">
                <c:v>0</c:v>
              </c:pt>
              <c:pt idx="3299">
                <c:v>0</c:v>
              </c:pt>
              <c:pt idx="3300">
                <c:v>0</c:v>
              </c:pt>
              <c:pt idx="3301">
                <c:v>0</c:v>
              </c:pt>
              <c:pt idx="3302">
                <c:v>0</c:v>
              </c:pt>
              <c:pt idx="3303">
                <c:v>0</c:v>
              </c:pt>
              <c:pt idx="3304">
                <c:v>0</c:v>
              </c:pt>
              <c:pt idx="3305">
                <c:v>0</c:v>
              </c:pt>
              <c:pt idx="3306">
                <c:v>0</c:v>
              </c:pt>
              <c:pt idx="3307">
                <c:v>0</c:v>
              </c:pt>
              <c:pt idx="3308">
                <c:v>0</c:v>
              </c:pt>
              <c:pt idx="3309">
                <c:v>0</c:v>
              </c:pt>
              <c:pt idx="3310">
                <c:v>0</c:v>
              </c:pt>
              <c:pt idx="3311">
                <c:v>0</c:v>
              </c:pt>
              <c:pt idx="3312">
                <c:v>0</c:v>
              </c:pt>
              <c:pt idx="3313">
                <c:v>0</c:v>
              </c:pt>
              <c:pt idx="3314">
                <c:v>0</c:v>
              </c:pt>
              <c:pt idx="3315">
                <c:v>0</c:v>
              </c:pt>
              <c:pt idx="3316">
                <c:v>0</c:v>
              </c:pt>
              <c:pt idx="3317">
                <c:v>0</c:v>
              </c:pt>
              <c:pt idx="3318">
                <c:v>0</c:v>
              </c:pt>
              <c:pt idx="3319">
                <c:v>0</c:v>
              </c:pt>
              <c:pt idx="3320">
                <c:v>0</c:v>
              </c:pt>
              <c:pt idx="3321">
                <c:v>0</c:v>
              </c:pt>
              <c:pt idx="3322">
                <c:v>0</c:v>
              </c:pt>
              <c:pt idx="3323">
                <c:v>0</c:v>
              </c:pt>
              <c:pt idx="3324">
                <c:v>0</c:v>
              </c:pt>
              <c:pt idx="3325">
                <c:v>0</c:v>
              </c:pt>
              <c:pt idx="3326">
                <c:v>0</c:v>
              </c:pt>
              <c:pt idx="3327">
                <c:v>0</c:v>
              </c:pt>
              <c:pt idx="3328">
                <c:v>0</c:v>
              </c:pt>
              <c:pt idx="3329">
                <c:v>0</c:v>
              </c:pt>
              <c:pt idx="3330">
                <c:v>0</c:v>
              </c:pt>
              <c:pt idx="3331">
                <c:v>0</c:v>
              </c:pt>
              <c:pt idx="3332">
                <c:v>0</c:v>
              </c:pt>
              <c:pt idx="3333">
                <c:v>0</c:v>
              </c:pt>
              <c:pt idx="3334">
                <c:v>0</c:v>
              </c:pt>
              <c:pt idx="3335">
                <c:v>0</c:v>
              </c:pt>
              <c:pt idx="3336">
                <c:v>0</c:v>
              </c:pt>
              <c:pt idx="3337">
                <c:v>0</c:v>
              </c:pt>
              <c:pt idx="3338">
                <c:v>0</c:v>
              </c:pt>
              <c:pt idx="3339">
                <c:v>0</c:v>
              </c:pt>
              <c:pt idx="3340">
                <c:v>0</c:v>
              </c:pt>
              <c:pt idx="3341">
                <c:v>0</c:v>
              </c:pt>
              <c:pt idx="3342">
                <c:v>0</c:v>
              </c:pt>
              <c:pt idx="3343">
                <c:v>0</c:v>
              </c:pt>
              <c:pt idx="3344">
                <c:v>0</c:v>
              </c:pt>
              <c:pt idx="3345">
                <c:v>0</c:v>
              </c:pt>
              <c:pt idx="3346">
                <c:v>0</c:v>
              </c:pt>
              <c:pt idx="3347">
                <c:v>0</c:v>
              </c:pt>
              <c:pt idx="3348">
                <c:v>0</c:v>
              </c:pt>
              <c:pt idx="3349">
                <c:v>0</c:v>
              </c:pt>
              <c:pt idx="3350">
                <c:v>0</c:v>
              </c:pt>
              <c:pt idx="3351">
                <c:v>0</c:v>
              </c:pt>
              <c:pt idx="3352">
                <c:v>0</c:v>
              </c:pt>
              <c:pt idx="3353">
                <c:v>0</c:v>
              </c:pt>
              <c:pt idx="3354">
                <c:v>0</c:v>
              </c:pt>
              <c:pt idx="3355">
                <c:v>0</c:v>
              </c:pt>
              <c:pt idx="3356">
                <c:v>0</c:v>
              </c:pt>
              <c:pt idx="3357">
                <c:v>0</c:v>
              </c:pt>
              <c:pt idx="3358">
                <c:v>0</c:v>
              </c:pt>
              <c:pt idx="3359">
                <c:v>0</c:v>
              </c:pt>
              <c:pt idx="3360">
                <c:v>0</c:v>
              </c:pt>
              <c:pt idx="3361">
                <c:v>0</c:v>
              </c:pt>
              <c:pt idx="3362">
                <c:v>0</c:v>
              </c:pt>
              <c:pt idx="3363">
                <c:v>0</c:v>
              </c:pt>
              <c:pt idx="3364">
                <c:v>0</c:v>
              </c:pt>
              <c:pt idx="3365">
                <c:v>0</c:v>
              </c:pt>
              <c:pt idx="3366">
                <c:v>0</c:v>
              </c:pt>
              <c:pt idx="3367">
                <c:v>0</c:v>
              </c:pt>
              <c:pt idx="3368">
                <c:v>0</c:v>
              </c:pt>
              <c:pt idx="3369">
                <c:v>0</c:v>
              </c:pt>
              <c:pt idx="3370">
                <c:v>0</c:v>
              </c:pt>
              <c:pt idx="3371">
                <c:v>0</c:v>
              </c:pt>
              <c:pt idx="3372">
                <c:v>0</c:v>
              </c:pt>
              <c:pt idx="3373">
                <c:v>0</c:v>
              </c:pt>
              <c:pt idx="3374">
                <c:v>0</c:v>
              </c:pt>
              <c:pt idx="3375">
                <c:v>0</c:v>
              </c:pt>
              <c:pt idx="3376">
                <c:v>0</c:v>
              </c:pt>
              <c:pt idx="3377">
                <c:v>0</c:v>
              </c:pt>
              <c:pt idx="3378">
                <c:v>0</c:v>
              </c:pt>
              <c:pt idx="3379">
                <c:v>0</c:v>
              </c:pt>
              <c:pt idx="3380">
                <c:v>0</c:v>
              </c:pt>
              <c:pt idx="3381">
                <c:v>0</c:v>
              </c:pt>
              <c:pt idx="3382">
                <c:v>0</c:v>
              </c:pt>
              <c:pt idx="3383">
                <c:v>0</c:v>
              </c:pt>
              <c:pt idx="3384">
                <c:v>0</c:v>
              </c:pt>
              <c:pt idx="3385">
                <c:v>0</c:v>
              </c:pt>
              <c:pt idx="3386">
                <c:v>0</c:v>
              </c:pt>
              <c:pt idx="3387">
                <c:v>0</c:v>
              </c:pt>
              <c:pt idx="3388">
                <c:v>0</c:v>
              </c:pt>
              <c:pt idx="3389">
                <c:v>0</c:v>
              </c:pt>
              <c:pt idx="3390">
                <c:v>0</c:v>
              </c:pt>
              <c:pt idx="3391">
                <c:v>0</c:v>
              </c:pt>
              <c:pt idx="3392">
                <c:v>0</c:v>
              </c:pt>
              <c:pt idx="3393">
                <c:v>0</c:v>
              </c:pt>
              <c:pt idx="3394">
                <c:v>0</c:v>
              </c:pt>
              <c:pt idx="3395">
                <c:v>0</c:v>
              </c:pt>
              <c:pt idx="3396">
                <c:v>0</c:v>
              </c:pt>
              <c:pt idx="3397">
                <c:v>0</c:v>
              </c:pt>
              <c:pt idx="3398">
                <c:v>0</c:v>
              </c:pt>
              <c:pt idx="3399">
                <c:v>0</c:v>
              </c:pt>
              <c:pt idx="3400">
                <c:v>0</c:v>
              </c:pt>
              <c:pt idx="3401">
                <c:v>0</c:v>
              </c:pt>
              <c:pt idx="3402">
                <c:v>0</c:v>
              </c:pt>
              <c:pt idx="3403">
                <c:v>0</c:v>
              </c:pt>
              <c:pt idx="3404">
                <c:v>0</c:v>
              </c:pt>
              <c:pt idx="3405">
                <c:v>0</c:v>
              </c:pt>
              <c:pt idx="3406">
                <c:v>0</c:v>
              </c:pt>
              <c:pt idx="3407">
                <c:v>0</c:v>
              </c:pt>
              <c:pt idx="3408">
                <c:v>0</c:v>
              </c:pt>
              <c:pt idx="3409">
                <c:v>0</c:v>
              </c:pt>
              <c:pt idx="3410">
                <c:v>0</c:v>
              </c:pt>
              <c:pt idx="3411">
                <c:v>0</c:v>
              </c:pt>
              <c:pt idx="3412">
                <c:v>0</c:v>
              </c:pt>
              <c:pt idx="3413">
                <c:v>0</c:v>
              </c:pt>
              <c:pt idx="3414">
                <c:v>0</c:v>
              </c:pt>
              <c:pt idx="3415">
                <c:v>0</c:v>
              </c:pt>
              <c:pt idx="3416">
                <c:v>0</c:v>
              </c:pt>
              <c:pt idx="3417">
                <c:v>0</c:v>
              </c:pt>
              <c:pt idx="3418">
                <c:v>0</c:v>
              </c:pt>
              <c:pt idx="3419">
                <c:v>0</c:v>
              </c:pt>
              <c:pt idx="3420">
                <c:v>0</c:v>
              </c:pt>
              <c:pt idx="3421">
                <c:v>0</c:v>
              </c:pt>
              <c:pt idx="3422">
                <c:v>0</c:v>
              </c:pt>
              <c:pt idx="3423">
                <c:v>0</c:v>
              </c:pt>
              <c:pt idx="3424">
                <c:v>0</c:v>
              </c:pt>
              <c:pt idx="3425">
                <c:v>0</c:v>
              </c:pt>
              <c:pt idx="3426">
                <c:v>0</c:v>
              </c:pt>
              <c:pt idx="3427">
                <c:v>0</c:v>
              </c:pt>
              <c:pt idx="3428">
                <c:v>0</c:v>
              </c:pt>
              <c:pt idx="3429">
                <c:v>0</c:v>
              </c:pt>
              <c:pt idx="3430">
                <c:v>0</c:v>
              </c:pt>
              <c:pt idx="3431">
                <c:v>0</c:v>
              </c:pt>
              <c:pt idx="3432">
                <c:v>0</c:v>
              </c:pt>
              <c:pt idx="3433">
                <c:v>0</c:v>
              </c:pt>
              <c:pt idx="3434">
                <c:v>0</c:v>
              </c:pt>
              <c:pt idx="3435">
                <c:v>0</c:v>
              </c:pt>
              <c:pt idx="3436">
                <c:v>0</c:v>
              </c:pt>
              <c:pt idx="3437">
                <c:v>0</c:v>
              </c:pt>
              <c:pt idx="3438">
                <c:v>0</c:v>
              </c:pt>
              <c:pt idx="3439">
                <c:v>0</c:v>
              </c:pt>
              <c:pt idx="3440">
                <c:v>0</c:v>
              </c:pt>
              <c:pt idx="3441">
                <c:v>0</c:v>
              </c:pt>
              <c:pt idx="3442">
                <c:v>0</c:v>
              </c:pt>
              <c:pt idx="3443">
                <c:v>0</c:v>
              </c:pt>
              <c:pt idx="3444">
                <c:v>0</c:v>
              </c:pt>
              <c:pt idx="3445">
                <c:v>0</c:v>
              </c:pt>
              <c:pt idx="3446">
                <c:v>0</c:v>
              </c:pt>
              <c:pt idx="3447">
                <c:v>0</c:v>
              </c:pt>
              <c:pt idx="3448">
                <c:v>0</c:v>
              </c:pt>
              <c:pt idx="3449">
                <c:v>0</c:v>
              </c:pt>
              <c:pt idx="3450">
                <c:v>0</c:v>
              </c:pt>
              <c:pt idx="3451">
                <c:v>0</c:v>
              </c:pt>
              <c:pt idx="3452">
                <c:v>0</c:v>
              </c:pt>
              <c:pt idx="3453">
                <c:v>0</c:v>
              </c:pt>
              <c:pt idx="3454">
                <c:v>0</c:v>
              </c:pt>
              <c:pt idx="3455">
                <c:v>0</c:v>
              </c:pt>
              <c:pt idx="3456">
                <c:v>0</c:v>
              </c:pt>
              <c:pt idx="3457">
                <c:v>0</c:v>
              </c:pt>
              <c:pt idx="3458">
                <c:v>0</c:v>
              </c:pt>
              <c:pt idx="3459">
                <c:v>0</c:v>
              </c:pt>
              <c:pt idx="3460">
                <c:v>0</c:v>
              </c:pt>
              <c:pt idx="3461">
                <c:v>0</c:v>
              </c:pt>
              <c:pt idx="3462">
                <c:v>0</c:v>
              </c:pt>
              <c:pt idx="3463">
                <c:v>0</c:v>
              </c:pt>
              <c:pt idx="3464">
                <c:v>0</c:v>
              </c:pt>
              <c:pt idx="3465">
                <c:v>0</c:v>
              </c:pt>
              <c:pt idx="3466">
                <c:v>0</c:v>
              </c:pt>
              <c:pt idx="3467">
                <c:v>0</c:v>
              </c:pt>
              <c:pt idx="3468">
                <c:v>0</c:v>
              </c:pt>
              <c:pt idx="3469">
                <c:v>0</c:v>
              </c:pt>
              <c:pt idx="3470">
                <c:v>0</c:v>
              </c:pt>
              <c:pt idx="3471">
                <c:v>0</c:v>
              </c:pt>
              <c:pt idx="3472">
                <c:v>0</c:v>
              </c:pt>
              <c:pt idx="3473">
                <c:v>0</c:v>
              </c:pt>
              <c:pt idx="3474">
                <c:v>0</c:v>
              </c:pt>
              <c:pt idx="3475">
                <c:v>0</c:v>
              </c:pt>
              <c:pt idx="3476">
                <c:v>0</c:v>
              </c:pt>
              <c:pt idx="3477">
                <c:v>0</c:v>
              </c:pt>
              <c:pt idx="3478">
                <c:v>0</c:v>
              </c:pt>
              <c:pt idx="3479">
                <c:v>0</c:v>
              </c:pt>
              <c:pt idx="3480">
                <c:v>0</c:v>
              </c:pt>
              <c:pt idx="3481">
                <c:v>0</c:v>
              </c:pt>
              <c:pt idx="3482">
                <c:v>0</c:v>
              </c:pt>
              <c:pt idx="3483">
                <c:v>0</c:v>
              </c:pt>
              <c:pt idx="3484">
                <c:v>0</c:v>
              </c:pt>
              <c:pt idx="3485">
                <c:v>0</c:v>
              </c:pt>
              <c:pt idx="3486">
                <c:v>0</c:v>
              </c:pt>
              <c:pt idx="3487">
                <c:v>0</c:v>
              </c:pt>
              <c:pt idx="3488">
                <c:v>0</c:v>
              </c:pt>
              <c:pt idx="3489">
                <c:v>0</c:v>
              </c:pt>
              <c:pt idx="3490">
                <c:v>0</c:v>
              </c:pt>
              <c:pt idx="3491">
                <c:v>0</c:v>
              </c:pt>
              <c:pt idx="3492">
                <c:v>0</c:v>
              </c:pt>
              <c:pt idx="3493">
                <c:v>0</c:v>
              </c:pt>
              <c:pt idx="3494">
                <c:v>0</c:v>
              </c:pt>
              <c:pt idx="3495">
                <c:v>0</c:v>
              </c:pt>
              <c:pt idx="3496">
                <c:v>0</c:v>
              </c:pt>
              <c:pt idx="3497">
                <c:v>0</c:v>
              </c:pt>
              <c:pt idx="3498">
                <c:v>0</c:v>
              </c:pt>
              <c:pt idx="3499">
                <c:v>0</c:v>
              </c:pt>
              <c:pt idx="3500">
                <c:v>0</c:v>
              </c:pt>
              <c:pt idx="3501">
                <c:v>0</c:v>
              </c:pt>
              <c:pt idx="3502">
                <c:v>0</c:v>
              </c:pt>
              <c:pt idx="3503">
                <c:v>0</c:v>
              </c:pt>
              <c:pt idx="3504">
                <c:v>0</c:v>
              </c:pt>
              <c:pt idx="3505">
                <c:v>0</c:v>
              </c:pt>
              <c:pt idx="3506">
                <c:v>0</c:v>
              </c:pt>
              <c:pt idx="3507">
                <c:v>0</c:v>
              </c:pt>
              <c:pt idx="3508">
                <c:v>0</c:v>
              </c:pt>
              <c:pt idx="3509">
                <c:v>0</c:v>
              </c:pt>
              <c:pt idx="3510">
                <c:v>0</c:v>
              </c:pt>
              <c:pt idx="3511">
                <c:v>0</c:v>
              </c:pt>
              <c:pt idx="3512">
                <c:v>0</c:v>
              </c:pt>
              <c:pt idx="3513">
                <c:v>0</c:v>
              </c:pt>
              <c:pt idx="3514">
                <c:v>0</c:v>
              </c:pt>
              <c:pt idx="3515">
                <c:v>0</c:v>
              </c:pt>
              <c:pt idx="3516">
                <c:v>0</c:v>
              </c:pt>
              <c:pt idx="3517">
                <c:v>0</c:v>
              </c:pt>
              <c:pt idx="3518">
                <c:v>0</c:v>
              </c:pt>
              <c:pt idx="3519">
                <c:v>0</c:v>
              </c:pt>
              <c:pt idx="3520">
                <c:v>0</c:v>
              </c:pt>
              <c:pt idx="3521">
                <c:v>0</c:v>
              </c:pt>
              <c:pt idx="3522">
                <c:v>0</c:v>
              </c:pt>
              <c:pt idx="3523">
                <c:v>0</c:v>
              </c:pt>
              <c:pt idx="3524">
                <c:v>0</c:v>
              </c:pt>
              <c:pt idx="3525">
                <c:v>0</c:v>
              </c:pt>
              <c:pt idx="3526">
                <c:v>0</c:v>
              </c:pt>
              <c:pt idx="3527">
                <c:v>0</c:v>
              </c:pt>
              <c:pt idx="3528">
                <c:v>0</c:v>
              </c:pt>
              <c:pt idx="3529">
                <c:v>0</c:v>
              </c:pt>
              <c:pt idx="3530">
                <c:v>0</c:v>
              </c:pt>
              <c:pt idx="3531">
                <c:v>0</c:v>
              </c:pt>
              <c:pt idx="3532">
                <c:v>0</c:v>
              </c:pt>
              <c:pt idx="3533">
                <c:v>0</c:v>
              </c:pt>
              <c:pt idx="3534">
                <c:v>0</c:v>
              </c:pt>
              <c:pt idx="3535">
                <c:v>0</c:v>
              </c:pt>
              <c:pt idx="3536">
                <c:v>0</c:v>
              </c:pt>
              <c:pt idx="3537">
                <c:v>0</c:v>
              </c:pt>
              <c:pt idx="3538">
                <c:v>0</c:v>
              </c:pt>
              <c:pt idx="3539">
                <c:v>0</c:v>
              </c:pt>
              <c:pt idx="3540">
                <c:v>0</c:v>
              </c:pt>
              <c:pt idx="3541">
                <c:v>0</c:v>
              </c:pt>
              <c:pt idx="3542">
                <c:v>0</c:v>
              </c:pt>
              <c:pt idx="3543">
                <c:v>0</c:v>
              </c:pt>
              <c:pt idx="3544">
                <c:v>0</c:v>
              </c:pt>
              <c:pt idx="3545">
                <c:v>0</c:v>
              </c:pt>
              <c:pt idx="3546">
                <c:v>0</c:v>
              </c:pt>
              <c:pt idx="3547">
                <c:v>0</c:v>
              </c:pt>
              <c:pt idx="3548">
                <c:v>0</c:v>
              </c:pt>
              <c:pt idx="3549">
                <c:v>0</c:v>
              </c:pt>
              <c:pt idx="3550">
                <c:v>0</c:v>
              </c:pt>
              <c:pt idx="3551">
                <c:v>0</c:v>
              </c:pt>
              <c:pt idx="3552">
                <c:v>0</c:v>
              </c:pt>
              <c:pt idx="3553">
                <c:v>0</c:v>
              </c:pt>
              <c:pt idx="3554">
                <c:v>0</c:v>
              </c:pt>
              <c:pt idx="3555">
                <c:v>0</c:v>
              </c:pt>
              <c:pt idx="3556">
                <c:v>0</c:v>
              </c:pt>
              <c:pt idx="3557">
                <c:v>0</c:v>
              </c:pt>
              <c:pt idx="3558">
                <c:v>0</c:v>
              </c:pt>
              <c:pt idx="3559">
                <c:v>0</c:v>
              </c:pt>
              <c:pt idx="3560">
                <c:v>0</c:v>
              </c:pt>
              <c:pt idx="3561">
                <c:v>0</c:v>
              </c:pt>
              <c:pt idx="3562">
                <c:v>0</c:v>
              </c:pt>
              <c:pt idx="3563">
                <c:v>0</c:v>
              </c:pt>
              <c:pt idx="3564">
                <c:v>0</c:v>
              </c:pt>
              <c:pt idx="3565">
                <c:v>0</c:v>
              </c:pt>
              <c:pt idx="3566">
                <c:v>0</c:v>
              </c:pt>
              <c:pt idx="3567">
                <c:v>0</c:v>
              </c:pt>
              <c:pt idx="3568">
                <c:v>0</c:v>
              </c:pt>
              <c:pt idx="3569">
                <c:v>0</c:v>
              </c:pt>
              <c:pt idx="3570">
                <c:v>0</c:v>
              </c:pt>
              <c:pt idx="3571">
                <c:v>0</c:v>
              </c:pt>
              <c:pt idx="3572">
                <c:v>0</c:v>
              </c:pt>
              <c:pt idx="3573">
                <c:v>0</c:v>
              </c:pt>
              <c:pt idx="3574">
                <c:v>0</c:v>
              </c:pt>
              <c:pt idx="3575">
                <c:v>0</c:v>
              </c:pt>
              <c:pt idx="3576">
                <c:v>0</c:v>
              </c:pt>
              <c:pt idx="3577">
                <c:v>0</c:v>
              </c:pt>
              <c:pt idx="3578">
                <c:v>0</c:v>
              </c:pt>
              <c:pt idx="3579">
                <c:v>0</c:v>
              </c:pt>
              <c:pt idx="3580">
                <c:v>0</c:v>
              </c:pt>
              <c:pt idx="3581">
                <c:v>0</c:v>
              </c:pt>
              <c:pt idx="3582">
                <c:v>0</c:v>
              </c:pt>
              <c:pt idx="3583">
                <c:v>0</c:v>
              </c:pt>
              <c:pt idx="3584">
                <c:v>0</c:v>
              </c:pt>
              <c:pt idx="3585">
                <c:v>0</c:v>
              </c:pt>
              <c:pt idx="3586">
                <c:v>0</c:v>
              </c:pt>
              <c:pt idx="3587">
                <c:v>0</c:v>
              </c:pt>
              <c:pt idx="3588">
                <c:v>0</c:v>
              </c:pt>
              <c:pt idx="3589">
                <c:v>0</c:v>
              </c:pt>
              <c:pt idx="3590">
                <c:v>0</c:v>
              </c:pt>
              <c:pt idx="3591">
                <c:v>0</c:v>
              </c:pt>
              <c:pt idx="3592">
                <c:v>0</c:v>
              </c:pt>
              <c:pt idx="3593">
                <c:v>0</c:v>
              </c:pt>
              <c:pt idx="3594">
                <c:v>0</c:v>
              </c:pt>
              <c:pt idx="3595">
                <c:v>0</c:v>
              </c:pt>
              <c:pt idx="3596">
                <c:v>0</c:v>
              </c:pt>
              <c:pt idx="3597">
                <c:v>0</c:v>
              </c:pt>
              <c:pt idx="3598">
                <c:v>0</c:v>
              </c:pt>
              <c:pt idx="3599">
                <c:v>0</c:v>
              </c:pt>
              <c:pt idx="3600">
                <c:v>0</c:v>
              </c:pt>
              <c:pt idx="3601">
                <c:v>0</c:v>
              </c:pt>
              <c:pt idx="3602">
                <c:v>0</c:v>
              </c:pt>
              <c:pt idx="3603">
                <c:v>0</c:v>
              </c:pt>
              <c:pt idx="3604">
                <c:v>0</c:v>
              </c:pt>
              <c:pt idx="3605">
                <c:v>0</c:v>
              </c:pt>
              <c:pt idx="3606">
                <c:v>0</c:v>
              </c:pt>
              <c:pt idx="3607">
                <c:v>0</c:v>
              </c:pt>
              <c:pt idx="3608">
                <c:v>0</c:v>
              </c:pt>
              <c:pt idx="3609">
                <c:v>0</c:v>
              </c:pt>
              <c:pt idx="3610">
                <c:v>0</c:v>
              </c:pt>
              <c:pt idx="3611">
                <c:v>0</c:v>
              </c:pt>
              <c:pt idx="3612">
                <c:v>0</c:v>
              </c:pt>
              <c:pt idx="3613">
                <c:v>0</c:v>
              </c:pt>
              <c:pt idx="3614">
                <c:v>0</c:v>
              </c:pt>
              <c:pt idx="3615">
                <c:v>0</c:v>
              </c:pt>
              <c:pt idx="3616">
                <c:v>0</c:v>
              </c:pt>
              <c:pt idx="3617">
                <c:v>0</c:v>
              </c:pt>
              <c:pt idx="3618">
                <c:v>0</c:v>
              </c:pt>
              <c:pt idx="3619">
                <c:v>0</c:v>
              </c:pt>
              <c:pt idx="3620">
                <c:v>0</c:v>
              </c:pt>
              <c:pt idx="3621">
                <c:v>0</c:v>
              </c:pt>
              <c:pt idx="3622">
                <c:v>0</c:v>
              </c:pt>
              <c:pt idx="3623">
                <c:v>0</c:v>
              </c:pt>
              <c:pt idx="3624">
                <c:v>0</c:v>
              </c:pt>
              <c:pt idx="3625">
                <c:v>0</c:v>
              </c:pt>
              <c:pt idx="3626">
                <c:v>0</c:v>
              </c:pt>
              <c:pt idx="3627">
                <c:v>0</c:v>
              </c:pt>
              <c:pt idx="3628">
                <c:v>0</c:v>
              </c:pt>
              <c:pt idx="3629">
                <c:v>0</c:v>
              </c:pt>
              <c:pt idx="3630">
                <c:v>0</c:v>
              </c:pt>
              <c:pt idx="3631">
                <c:v>0</c:v>
              </c:pt>
              <c:pt idx="3632">
                <c:v>0</c:v>
              </c:pt>
              <c:pt idx="3633">
                <c:v>0</c:v>
              </c:pt>
              <c:pt idx="3634">
                <c:v>0</c:v>
              </c:pt>
              <c:pt idx="3635">
                <c:v>0</c:v>
              </c:pt>
              <c:pt idx="3636">
                <c:v>0</c:v>
              </c:pt>
              <c:pt idx="3637">
                <c:v>0</c:v>
              </c:pt>
              <c:pt idx="3638">
                <c:v>0</c:v>
              </c:pt>
              <c:pt idx="3639">
                <c:v>0</c:v>
              </c:pt>
              <c:pt idx="3640">
                <c:v>0</c:v>
              </c:pt>
              <c:pt idx="3641">
                <c:v>0</c:v>
              </c:pt>
              <c:pt idx="3642">
                <c:v>0</c:v>
              </c:pt>
              <c:pt idx="3643">
                <c:v>0</c:v>
              </c:pt>
              <c:pt idx="3644">
                <c:v>0</c:v>
              </c:pt>
              <c:pt idx="3645">
                <c:v>0</c:v>
              </c:pt>
              <c:pt idx="3646">
                <c:v>0</c:v>
              </c:pt>
              <c:pt idx="3647">
                <c:v>0</c:v>
              </c:pt>
              <c:pt idx="3648">
                <c:v>0</c:v>
              </c:pt>
              <c:pt idx="3649">
                <c:v>0</c:v>
              </c:pt>
              <c:pt idx="3650">
                <c:v>0</c:v>
              </c:pt>
              <c:pt idx="3651">
                <c:v>0</c:v>
              </c:pt>
              <c:pt idx="3652">
                <c:v>0</c:v>
              </c:pt>
              <c:pt idx="3653">
                <c:v>0</c:v>
              </c:pt>
              <c:pt idx="3654">
                <c:v>0</c:v>
              </c:pt>
              <c:pt idx="3655">
                <c:v>0</c:v>
              </c:pt>
              <c:pt idx="3656">
                <c:v>0</c:v>
              </c:pt>
              <c:pt idx="3657">
                <c:v>0</c:v>
              </c:pt>
              <c:pt idx="3658">
                <c:v>0</c:v>
              </c:pt>
              <c:pt idx="3659">
                <c:v>0</c:v>
              </c:pt>
              <c:pt idx="3660">
                <c:v>0</c:v>
              </c:pt>
              <c:pt idx="3661">
                <c:v>0</c:v>
              </c:pt>
              <c:pt idx="3662">
                <c:v>0</c:v>
              </c:pt>
              <c:pt idx="3663">
                <c:v>0</c:v>
              </c:pt>
              <c:pt idx="3664">
                <c:v>0</c:v>
              </c:pt>
              <c:pt idx="3665">
                <c:v>0</c:v>
              </c:pt>
              <c:pt idx="3666">
                <c:v>0</c:v>
              </c:pt>
              <c:pt idx="3667">
                <c:v>0</c:v>
              </c:pt>
              <c:pt idx="3668">
                <c:v>0</c:v>
              </c:pt>
              <c:pt idx="3669">
                <c:v>0</c:v>
              </c:pt>
              <c:pt idx="3670">
                <c:v>0</c:v>
              </c:pt>
              <c:pt idx="3671">
                <c:v>0</c:v>
              </c:pt>
              <c:pt idx="3672">
                <c:v>0</c:v>
              </c:pt>
              <c:pt idx="3673">
                <c:v>0</c:v>
              </c:pt>
              <c:pt idx="3674">
                <c:v>0</c:v>
              </c:pt>
              <c:pt idx="3675">
                <c:v>0</c:v>
              </c:pt>
              <c:pt idx="3676">
                <c:v>0</c:v>
              </c:pt>
              <c:pt idx="3677">
                <c:v>0</c:v>
              </c:pt>
              <c:pt idx="3678">
                <c:v>0</c:v>
              </c:pt>
              <c:pt idx="3679">
                <c:v>0</c:v>
              </c:pt>
              <c:pt idx="3680">
                <c:v>0</c:v>
              </c:pt>
              <c:pt idx="3681">
                <c:v>0</c:v>
              </c:pt>
              <c:pt idx="3682">
                <c:v>0</c:v>
              </c:pt>
              <c:pt idx="3683">
                <c:v>0</c:v>
              </c:pt>
              <c:pt idx="3684">
                <c:v>0</c:v>
              </c:pt>
              <c:pt idx="3685">
                <c:v>0</c:v>
              </c:pt>
              <c:pt idx="3686">
                <c:v>0</c:v>
              </c:pt>
              <c:pt idx="3687">
                <c:v>0</c:v>
              </c:pt>
              <c:pt idx="3688">
                <c:v>0</c:v>
              </c:pt>
              <c:pt idx="3689">
                <c:v>0</c:v>
              </c:pt>
              <c:pt idx="3690">
                <c:v>0</c:v>
              </c:pt>
              <c:pt idx="3691">
                <c:v>0</c:v>
              </c:pt>
            </c:numLit>
          </c:xVal>
          <c:yVal>
            <c:numLit>
              <c:formatCode>General</c:formatCode>
              <c:ptCount val="3692"/>
              <c:pt idx="0">
                <c:v>9.8268100000000025E-2</c:v>
              </c:pt>
              <c:pt idx="1">
                <c:v>7.831330000000003E-2</c:v>
              </c:pt>
              <c:pt idx="2">
                <c:v>0.10881</c:v>
              </c:pt>
              <c:pt idx="3">
                <c:v>5.6475899999999989E-2</c:v>
              </c:pt>
              <c:pt idx="4">
                <c:v>4.6310200000000017E-2</c:v>
              </c:pt>
              <c:pt idx="5">
                <c:v>3.5768099999999997E-2</c:v>
              </c:pt>
              <c:pt idx="6">
                <c:v>2.4849400000000001E-2</c:v>
              </c:pt>
              <c:pt idx="7">
                <c:v>0.13629500000000005</c:v>
              </c:pt>
              <c:pt idx="8">
                <c:v>0.126883</c:v>
              </c:pt>
              <c:pt idx="9">
                <c:v>0.30195800000000012</c:v>
              </c:pt>
              <c:pt idx="10">
                <c:v>0.28991000000000011</c:v>
              </c:pt>
              <c:pt idx="11">
                <c:v>0</c:v>
              </c:pt>
              <c:pt idx="12">
                <c:v>0.23870500000000006</c:v>
              </c:pt>
              <c:pt idx="13">
                <c:v>0.26430700000000001</c:v>
              </c:pt>
              <c:pt idx="14">
                <c:v>0.25150600000000001</c:v>
              </c:pt>
              <c:pt idx="15">
                <c:v>1.09187E-2</c:v>
              </c:pt>
              <c:pt idx="16">
                <c:v>1.6942800000000008E-2</c:v>
              </c:pt>
              <c:pt idx="17">
                <c:v>0.41792200000000013</c:v>
              </c:pt>
              <c:pt idx="18">
                <c:v>0.40775600000000001</c:v>
              </c:pt>
              <c:pt idx="19">
                <c:v>6.1747000000000003E-2</c:v>
              </c:pt>
              <c:pt idx="20">
                <c:v>6.5135499999999999E-2</c:v>
              </c:pt>
              <c:pt idx="21">
                <c:v>0.78388599999999997</c:v>
              </c:pt>
              <c:pt idx="22">
                <c:v>0.78576800000000002</c:v>
              </c:pt>
              <c:pt idx="23">
                <c:v>0.35768100000000008</c:v>
              </c:pt>
              <c:pt idx="24">
                <c:v>0.33772600000000025</c:v>
              </c:pt>
              <c:pt idx="25">
                <c:v>0.34789200000000009</c:v>
              </c:pt>
              <c:pt idx="26">
                <c:v>0.782003</c:v>
              </c:pt>
              <c:pt idx="27">
                <c:v>0.79292200000000002</c:v>
              </c:pt>
              <c:pt idx="28">
                <c:v>0.80911100000000002</c:v>
              </c:pt>
              <c:pt idx="29">
                <c:v>0.76167200000000024</c:v>
              </c:pt>
              <c:pt idx="30">
                <c:v>0.16641600000000006</c:v>
              </c:pt>
              <c:pt idx="31">
                <c:v>0.18825300000000006</c:v>
              </c:pt>
              <c:pt idx="32">
                <c:v>0.19239500000000001</c:v>
              </c:pt>
              <c:pt idx="33">
                <c:v>0.7767320000000002</c:v>
              </c:pt>
              <c:pt idx="34">
                <c:v>7.906630000000003E-3</c:v>
              </c:pt>
              <c:pt idx="35">
                <c:v>3.049700000000001E-2</c:v>
              </c:pt>
              <c:pt idx="36">
                <c:v>0.78689799999999999</c:v>
              </c:pt>
              <c:pt idx="37">
                <c:v>0.14495500000000006</c:v>
              </c:pt>
              <c:pt idx="38">
                <c:v>0.13704800000000006</c:v>
              </c:pt>
              <c:pt idx="39">
                <c:v>0.20707800000000001</c:v>
              </c:pt>
              <c:pt idx="40">
                <c:v>0.21724400000000008</c:v>
              </c:pt>
              <c:pt idx="41">
                <c:v>0.22515099999999993</c:v>
              </c:pt>
              <c:pt idx="42">
                <c:v>9.4879500000000005E-2</c:v>
              </c:pt>
              <c:pt idx="43">
                <c:v>7.7936700000000025E-2</c:v>
              </c:pt>
              <c:pt idx="44">
                <c:v>7.4548199999999995E-2</c:v>
              </c:pt>
              <c:pt idx="45">
                <c:v>0.17130999999999999</c:v>
              </c:pt>
              <c:pt idx="46">
                <c:v>0.82003000000000004</c:v>
              </c:pt>
              <c:pt idx="47">
                <c:v>0.803087</c:v>
              </c:pt>
              <c:pt idx="48">
                <c:v>0.39984900000000012</c:v>
              </c:pt>
              <c:pt idx="49">
                <c:v>0.49359900000000001</c:v>
              </c:pt>
              <c:pt idx="50">
                <c:v>0.71159600000000001</c:v>
              </c:pt>
              <c:pt idx="51">
                <c:v>0.64231899999999997</c:v>
              </c:pt>
              <c:pt idx="52">
                <c:v>0.56739499999999998</c:v>
              </c:pt>
              <c:pt idx="53">
                <c:v>0.32567800000000013</c:v>
              </c:pt>
              <c:pt idx="54">
                <c:v>0.78652100000000003</c:v>
              </c:pt>
              <c:pt idx="55">
                <c:v>0.57831299999999963</c:v>
              </c:pt>
              <c:pt idx="56">
                <c:v>0.66528600000000004</c:v>
              </c:pt>
              <c:pt idx="57">
                <c:v>0.52409600000000001</c:v>
              </c:pt>
              <c:pt idx="58">
                <c:v>0.62198799999999999</c:v>
              </c:pt>
              <c:pt idx="59">
                <c:v>0.50338899999999975</c:v>
              </c:pt>
              <c:pt idx="60">
                <c:v>0.82944300000000004</c:v>
              </c:pt>
              <c:pt idx="61">
                <c:v>0.60241</c:v>
              </c:pt>
              <c:pt idx="62">
                <c:v>0.69239499999999998</c:v>
              </c:pt>
              <c:pt idx="63">
                <c:v>0.54932199999999998</c:v>
              </c:pt>
              <c:pt idx="64">
                <c:v>0.75489500000000032</c:v>
              </c:pt>
              <c:pt idx="65">
                <c:v>0.73644600000000005</c:v>
              </c:pt>
              <c:pt idx="66">
                <c:v>0.79781599999999997</c:v>
              </c:pt>
              <c:pt idx="67">
                <c:v>0.43900600000000012</c:v>
              </c:pt>
              <c:pt idx="68">
                <c:v>0.37725900000000001</c:v>
              </c:pt>
              <c:pt idx="69">
                <c:v>0.47176200000000001</c:v>
              </c:pt>
              <c:pt idx="70">
                <c:v>0.27786100000000002</c:v>
              </c:pt>
              <c:pt idx="71">
                <c:v>0</c:v>
              </c:pt>
              <c:pt idx="72">
                <c:v>0</c:v>
              </c:pt>
              <c:pt idx="73">
                <c:v>0</c:v>
              </c:pt>
              <c:pt idx="74">
                <c:v>0</c:v>
              </c:pt>
              <c:pt idx="75">
                <c:v>0</c:v>
              </c:pt>
              <c:pt idx="76">
                <c:v>0</c:v>
              </c:pt>
              <c:pt idx="77">
                <c:v>0</c:v>
              </c:pt>
              <c:pt idx="78">
                <c:v>0</c:v>
              </c:pt>
              <c:pt idx="79">
                <c:v>0</c:v>
              </c:pt>
              <c:pt idx="80">
                <c:v>0</c:v>
              </c:pt>
              <c:pt idx="81">
                <c:v>0</c:v>
              </c:pt>
              <c:pt idx="82">
                <c:v>0</c:v>
              </c:pt>
              <c:pt idx="83">
                <c:v>0</c:v>
              </c:pt>
              <c:pt idx="84">
                <c:v>0</c:v>
              </c:pt>
              <c:pt idx="85">
                <c:v>0</c:v>
              </c:pt>
              <c:pt idx="86">
                <c:v>0</c:v>
              </c:pt>
              <c:pt idx="87">
                <c:v>0</c:v>
              </c:pt>
              <c:pt idx="88">
                <c:v>0</c:v>
              </c:pt>
              <c:pt idx="89">
                <c:v>0</c:v>
              </c:pt>
              <c:pt idx="90">
                <c:v>0</c:v>
              </c:pt>
              <c:pt idx="91">
                <c:v>0</c:v>
              </c:pt>
              <c:pt idx="92">
                <c:v>0</c:v>
              </c:pt>
              <c:pt idx="93">
                <c:v>0</c:v>
              </c:pt>
              <c:pt idx="94">
                <c:v>0</c:v>
              </c:pt>
              <c:pt idx="95">
                <c:v>0</c:v>
              </c:pt>
              <c:pt idx="96">
                <c:v>0</c:v>
              </c:pt>
              <c:pt idx="97">
                <c:v>0</c:v>
              </c:pt>
              <c:pt idx="98">
                <c:v>0</c:v>
              </c:pt>
              <c:pt idx="99">
                <c:v>0</c:v>
              </c:pt>
              <c:pt idx="100">
                <c:v>0</c:v>
              </c:pt>
              <c:pt idx="101">
                <c:v>0</c:v>
              </c:pt>
              <c:pt idx="102">
                <c:v>0</c:v>
              </c:pt>
              <c:pt idx="103">
                <c:v>0</c:v>
              </c:pt>
              <c:pt idx="104">
                <c:v>0</c:v>
              </c:pt>
              <c:pt idx="105">
                <c:v>0</c:v>
              </c:pt>
              <c:pt idx="106">
                <c:v>0</c:v>
              </c:pt>
              <c:pt idx="107">
                <c:v>0</c:v>
              </c:pt>
              <c:pt idx="108">
                <c:v>0</c:v>
              </c:pt>
              <c:pt idx="109">
                <c:v>0</c:v>
              </c:pt>
              <c:pt idx="110">
                <c:v>0</c:v>
              </c:pt>
              <c:pt idx="111">
                <c:v>0</c:v>
              </c:pt>
              <c:pt idx="112">
                <c:v>0</c:v>
              </c:pt>
              <c:pt idx="113">
                <c:v>0</c:v>
              </c:pt>
              <c:pt idx="114">
                <c:v>0</c:v>
              </c:pt>
              <c:pt idx="115">
                <c:v>0</c:v>
              </c:pt>
              <c:pt idx="116">
                <c:v>0</c:v>
              </c:pt>
              <c:pt idx="117">
                <c:v>0</c:v>
              </c:pt>
              <c:pt idx="118">
                <c:v>0</c:v>
              </c:pt>
              <c:pt idx="119">
                <c:v>0</c:v>
              </c:pt>
              <c:pt idx="120">
                <c:v>0</c:v>
              </c:pt>
              <c:pt idx="121">
                <c:v>0</c:v>
              </c:pt>
              <c:pt idx="122">
                <c:v>0</c:v>
              </c:pt>
              <c:pt idx="123">
                <c:v>0</c:v>
              </c:pt>
              <c:pt idx="124">
                <c:v>0</c:v>
              </c:pt>
              <c:pt idx="125">
                <c:v>0</c:v>
              </c:pt>
              <c:pt idx="126">
                <c:v>0</c:v>
              </c:pt>
              <c:pt idx="127">
                <c:v>0</c:v>
              </c:pt>
              <c:pt idx="128">
                <c:v>0</c:v>
              </c:pt>
              <c:pt idx="129">
                <c:v>0</c:v>
              </c:pt>
              <c:pt idx="130">
                <c:v>0</c:v>
              </c:pt>
              <c:pt idx="131">
                <c:v>0</c:v>
              </c:pt>
              <c:pt idx="132">
                <c:v>0</c:v>
              </c:pt>
              <c:pt idx="133">
                <c:v>0</c:v>
              </c:pt>
              <c:pt idx="134">
                <c:v>0</c:v>
              </c:pt>
              <c:pt idx="135">
                <c:v>0</c:v>
              </c:pt>
              <c:pt idx="136">
                <c:v>0</c:v>
              </c:pt>
              <c:pt idx="137">
                <c:v>0</c:v>
              </c:pt>
              <c:pt idx="138">
                <c:v>0</c:v>
              </c:pt>
              <c:pt idx="139">
                <c:v>0</c:v>
              </c:pt>
              <c:pt idx="140">
                <c:v>0</c:v>
              </c:pt>
              <c:pt idx="141">
                <c:v>0</c:v>
              </c:pt>
              <c:pt idx="142">
                <c:v>0</c:v>
              </c:pt>
              <c:pt idx="143">
                <c:v>0</c:v>
              </c:pt>
              <c:pt idx="144">
                <c:v>0</c:v>
              </c:pt>
              <c:pt idx="145">
                <c:v>0</c:v>
              </c:pt>
              <c:pt idx="146">
                <c:v>0</c:v>
              </c:pt>
              <c:pt idx="147">
                <c:v>0</c:v>
              </c:pt>
              <c:pt idx="148">
                <c:v>0</c:v>
              </c:pt>
              <c:pt idx="149">
                <c:v>0</c:v>
              </c:pt>
              <c:pt idx="150">
                <c:v>0</c:v>
              </c:pt>
              <c:pt idx="151">
                <c:v>0</c:v>
              </c:pt>
              <c:pt idx="152">
                <c:v>0</c:v>
              </c:pt>
              <c:pt idx="153">
                <c:v>0</c:v>
              </c:pt>
              <c:pt idx="154">
                <c:v>0</c:v>
              </c:pt>
              <c:pt idx="155">
                <c:v>0</c:v>
              </c:pt>
              <c:pt idx="156">
                <c:v>0</c:v>
              </c:pt>
              <c:pt idx="157">
                <c:v>0</c:v>
              </c:pt>
              <c:pt idx="158">
                <c:v>0</c:v>
              </c:pt>
              <c:pt idx="159">
                <c:v>0</c:v>
              </c:pt>
              <c:pt idx="160">
                <c:v>0</c:v>
              </c:pt>
              <c:pt idx="161">
                <c:v>0</c:v>
              </c:pt>
              <c:pt idx="162">
                <c:v>0</c:v>
              </c:pt>
              <c:pt idx="163">
                <c:v>0</c:v>
              </c:pt>
              <c:pt idx="164">
                <c:v>0</c:v>
              </c:pt>
              <c:pt idx="165">
                <c:v>0</c:v>
              </c:pt>
              <c:pt idx="166">
                <c:v>0</c:v>
              </c:pt>
              <c:pt idx="167">
                <c:v>0</c:v>
              </c:pt>
              <c:pt idx="168">
                <c:v>0</c:v>
              </c:pt>
              <c:pt idx="169">
                <c:v>0</c:v>
              </c:pt>
              <c:pt idx="170">
                <c:v>0</c:v>
              </c:pt>
              <c:pt idx="171">
                <c:v>0</c:v>
              </c:pt>
              <c:pt idx="172">
                <c:v>0</c:v>
              </c:pt>
              <c:pt idx="173">
                <c:v>0</c:v>
              </c:pt>
              <c:pt idx="174">
                <c:v>0</c:v>
              </c:pt>
              <c:pt idx="175">
                <c:v>0</c:v>
              </c:pt>
              <c:pt idx="176">
                <c:v>0</c:v>
              </c:pt>
              <c:pt idx="177">
                <c:v>0</c:v>
              </c:pt>
              <c:pt idx="178">
                <c:v>0</c:v>
              </c:pt>
              <c:pt idx="179">
                <c:v>0</c:v>
              </c:pt>
              <c:pt idx="180">
                <c:v>0</c:v>
              </c:pt>
              <c:pt idx="181">
                <c:v>0</c:v>
              </c:pt>
              <c:pt idx="182">
                <c:v>0</c:v>
              </c:pt>
              <c:pt idx="183">
                <c:v>0</c:v>
              </c:pt>
              <c:pt idx="184">
                <c:v>0</c:v>
              </c:pt>
              <c:pt idx="185">
                <c:v>0</c:v>
              </c:pt>
              <c:pt idx="186">
                <c:v>0</c:v>
              </c:pt>
              <c:pt idx="187">
                <c:v>0</c:v>
              </c:pt>
              <c:pt idx="188">
                <c:v>0</c:v>
              </c:pt>
              <c:pt idx="189">
                <c:v>0</c:v>
              </c:pt>
              <c:pt idx="190">
                <c:v>0</c:v>
              </c:pt>
              <c:pt idx="191">
                <c:v>0</c:v>
              </c:pt>
              <c:pt idx="192">
                <c:v>0</c:v>
              </c:pt>
              <c:pt idx="193">
                <c:v>0</c:v>
              </c:pt>
              <c:pt idx="194">
                <c:v>0</c:v>
              </c:pt>
              <c:pt idx="195">
                <c:v>0</c:v>
              </c:pt>
              <c:pt idx="196">
                <c:v>0</c:v>
              </c:pt>
              <c:pt idx="197">
                <c:v>0</c:v>
              </c:pt>
              <c:pt idx="198">
                <c:v>0</c:v>
              </c:pt>
              <c:pt idx="199">
                <c:v>0</c:v>
              </c:pt>
              <c:pt idx="200">
                <c:v>0</c:v>
              </c:pt>
              <c:pt idx="201">
                <c:v>0</c:v>
              </c:pt>
              <c:pt idx="202">
                <c:v>0</c:v>
              </c:pt>
              <c:pt idx="203">
                <c:v>0</c:v>
              </c:pt>
              <c:pt idx="204">
                <c:v>0</c:v>
              </c:pt>
              <c:pt idx="205">
                <c:v>0</c:v>
              </c:pt>
              <c:pt idx="206">
                <c:v>0</c:v>
              </c:pt>
              <c:pt idx="207">
                <c:v>0</c:v>
              </c:pt>
              <c:pt idx="208">
                <c:v>0</c:v>
              </c:pt>
              <c:pt idx="209">
                <c:v>0</c:v>
              </c:pt>
              <c:pt idx="210">
                <c:v>0</c:v>
              </c:pt>
              <c:pt idx="211">
                <c:v>0</c:v>
              </c:pt>
              <c:pt idx="212">
                <c:v>0</c:v>
              </c:pt>
              <c:pt idx="213">
                <c:v>0</c:v>
              </c:pt>
              <c:pt idx="214">
                <c:v>0</c:v>
              </c:pt>
              <c:pt idx="215">
                <c:v>0</c:v>
              </c:pt>
              <c:pt idx="216">
                <c:v>0</c:v>
              </c:pt>
              <c:pt idx="217">
                <c:v>0</c:v>
              </c:pt>
              <c:pt idx="218">
                <c:v>0</c:v>
              </c:pt>
              <c:pt idx="219">
                <c:v>0</c:v>
              </c:pt>
              <c:pt idx="220">
                <c:v>0</c:v>
              </c:pt>
              <c:pt idx="221">
                <c:v>0</c:v>
              </c:pt>
              <c:pt idx="222">
                <c:v>0</c:v>
              </c:pt>
              <c:pt idx="223">
                <c:v>0</c:v>
              </c:pt>
              <c:pt idx="224">
                <c:v>0</c:v>
              </c:pt>
              <c:pt idx="225">
                <c:v>0</c:v>
              </c:pt>
              <c:pt idx="226">
                <c:v>0</c:v>
              </c:pt>
              <c:pt idx="227">
                <c:v>0</c:v>
              </c:pt>
              <c:pt idx="228">
                <c:v>0</c:v>
              </c:pt>
              <c:pt idx="229">
                <c:v>0</c:v>
              </c:pt>
              <c:pt idx="230">
                <c:v>0</c:v>
              </c:pt>
              <c:pt idx="231">
                <c:v>0</c:v>
              </c:pt>
              <c:pt idx="232">
                <c:v>0</c:v>
              </c:pt>
              <c:pt idx="233">
                <c:v>0</c:v>
              </c:pt>
              <c:pt idx="234">
                <c:v>0</c:v>
              </c:pt>
              <c:pt idx="235">
                <c:v>0</c:v>
              </c:pt>
              <c:pt idx="236">
                <c:v>0</c:v>
              </c:pt>
              <c:pt idx="237">
                <c:v>0</c:v>
              </c:pt>
              <c:pt idx="238">
                <c:v>0</c:v>
              </c:pt>
              <c:pt idx="239">
                <c:v>0</c:v>
              </c:pt>
              <c:pt idx="240">
                <c:v>0</c:v>
              </c:pt>
              <c:pt idx="241">
                <c:v>0</c:v>
              </c:pt>
              <c:pt idx="242">
                <c:v>0</c:v>
              </c:pt>
              <c:pt idx="243">
                <c:v>0</c:v>
              </c:pt>
              <c:pt idx="244">
                <c:v>0</c:v>
              </c:pt>
              <c:pt idx="245">
                <c:v>0</c:v>
              </c:pt>
              <c:pt idx="246">
                <c:v>0</c:v>
              </c:pt>
              <c:pt idx="247">
                <c:v>0</c:v>
              </c:pt>
              <c:pt idx="248">
                <c:v>0</c:v>
              </c:pt>
              <c:pt idx="249">
                <c:v>0</c:v>
              </c:pt>
              <c:pt idx="250">
                <c:v>0</c:v>
              </c:pt>
              <c:pt idx="251">
                <c:v>0</c:v>
              </c:pt>
              <c:pt idx="252">
                <c:v>0</c:v>
              </c:pt>
              <c:pt idx="253">
                <c:v>0</c:v>
              </c:pt>
              <c:pt idx="254">
                <c:v>0</c:v>
              </c:pt>
              <c:pt idx="255">
                <c:v>0</c:v>
              </c:pt>
              <c:pt idx="256">
                <c:v>0</c:v>
              </c:pt>
              <c:pt idx="257">
                <c:v>0</c:v>
              </c:pt>
              <c:pt idx="258">
                <c:v>0</c:v>
              </c:pt>
              <c:pt idx="259">
                <c:v>0</c:v>
              </c:pt>
              <c:pt idx="260">
                <c:v>0</c:v>
              </c:pt>
              <c:pt idx="261">
                <c:v>0</c:v>
              </c:pt>
              <c:pt idx="262">
                <c:v>0</c:v>
              </c:pt>
              <c:pt idx="263">
                <c:v>0</c:v>
              </c:pt>
              <c:pt idx="264">
                <c:v>0</c:v>
              </c:pt>
              <c:pt idx="265">
                <c:v>0</c:v>
              </c:pt>
              <c:pt idx="266">
                <c:v>0</c:v>
              </c:pt>
              <c:pt idx="267">
                <c:v>0</c:v>
              </c:pt>
              <c:pt idx="268">
                <c:v>0</c:v>
              </c:pt>
              <c:pt idx="269">
                <c:v>0</c:v>
              </c:pt>
              <c:pt idx="270">
                <c:v>0</c:v>
              </c:pt>
              <c:pt idx="271">
                <c:v>0</c:v>
              </c:pt>
              <c:pt idx="272">
                <c:v>0</c:v>
              </c:pt>
              <c:pt idx="273">
                <c:v>0</c:v>
              </c:pt>
              <c:pt idx="274">
                <c:v>0</c:v>
              </c:pt>
              <c:pt idx="275">
                <c:v>0</c:v>
              </c:pt>
              <c:pt idx="276">
                <c:v>0</c:v>
              </c:pt>
              <c:pt idx="277">
                <c:v>0</c:v>
              </c:pt>
              <c:pt idx="278">
                <c:v>0</c:v>
              </c:pt>
              <c:pt idx="279">
                <c:v>0</c:v>
              </c:pt>
              <c:pt idx="280">
                <c:v>0</c:v>
              </c:pt>
              <c:pt idx="281">
                <c:v>0</c:v>
              </c:pt>
              <c:pt idx="282">
                <c:v>0</c:v>
              </c:pt>
              <c:pt idx="283">
                <c:v>0</c:v>
              </c:pt>
              <c:pt idx="284">
                <c:v>0</c:v>
              </c:pt>
              <c:pt idx="285">
                <c:v>0</c:v>
              </c:pt>
              <c:pt idx="286">
                <c:v>0</c:v>
              </c:pt>
              <c:pt idx="287">
                <c:v>0</c:v>
              </c:pt>
              <c:pt idx="288">
                <c:v>0</c:v>
              </c:pt>
              <c:pt idx="289">
                <c:v>0</c:v>
              </c:pt>
              <c:pt idx="290">
                <c:v>0</c:v>
              </c:pt>
              <c:pt idx="291">
                <c:v>0</c:v>
              </c:pt>
              <c:pt idx="292">
                <c:v>0</c:v>
              </c:pt>
              <c:pt idx="293">
                <c:v>0</c:v>
              </c:pt>
              <c:pt idx="294">
                <c:v>0</c:v>
              </c:pt>
              <c:pt idx="295">
                <c:v>0</c:v>
              </c:pt>
              <c:pt idx="296">
                <c:v>0</c:v>
              </c:pt>
              <c:pt idx="297">
                <c:v>0</c:v>
              </c:pt>
              <c:pt idx="298">
                <c:v>0</c:v>
              </c:pt>
              <c:pt idx="299">
                <c:v>0</c:v>
              </c:pt>
              <c:pt idx="300">
                <c:v>0</c:v>
              </c:pt>
              <c:pt idx="301">
                <c:v>0</c:v>
              </c:pt>
              <c:pt idx="302">
                <c:v>0</c:v>
              </c:pt>
              <c:pt idx="303">
                <c:v>0</c:v>
              </c:pt>
              <c:pt idx="304">
                <c:v>0</c:v>
              </c:pt>
              <c:pt idx="305">
                <c:v>0</c:v>
              </c:pt>
              <c:pt idx="306">
                <c:v>0</c:v>
              </c:pt>
              <c:pt idx="307">
                <c:v>0</c:v>
              </c:pt>
              <c:pt idx="308">
                <c:v>0</c:v>
              </c:pt>
              <c:pt idx="309">
                <c:v>0</c:v>
              </c:pt>
              <c:pt idx="310">
                <c:v>0</c:v>
              </c:pt>
              <c:pt idx="311">
                <c:v>0</c:v>
              </c:pt>
              <c:pt idx="312">
                <c:v>0</c:v>
              </c:pt>
              <c:pt idx="313">
                <c:v>0</c:v>
              </c:pt>
              <c:pt idx="314">
                <c:v>0</c:v>
              </c:pt>
              <c:pt idx="315">
                <c:v>0</c:v>
              </c:pt>
              <c:pt idx="316">
                <c:v>0</c:v>
              </c:pt>
              <c:pt idx="317">
                <c:v>0</c:v>
              </c:pt>
              <c:pt idx="318">
                <c:v>0</c:v>
              </c:pt>
              <c:pt idx="319">
                <c:v>0</c:v>
              </c:pt>
              <c:pt idx="320">
                <c:v>0</c:v>
              </c:pt>
              <c:pt idx="321">
                <c:v>0</c:v>
              </c:pt>
              <c:pt idx="322">
                <c:v>0</c:v>
              </c:pt>
              <c:pt idx="323">
                <c:v>0</c:v>
              </c:pt>
              <c:pt idx="324">
                <c:v>0</c:v>
              </c:pt>
              <c:pt idx="325">
                <c:v>0</c:v>
              </c:pt>
              <c:pt idx="326">
                <c:v>0</c:v>
              </c:pt>
              <c:pt idx="327">
                <c:v>0</c:v>
              </c:pt>
              <c:pt idx="328">
                <c:v>0</c:v>
              </c:pt>
              <c:pt idx="329">
                <c:v>0</c:v>
              </c:pt>
              <c:pt idx="330">
                <c:v>0</c:v>
              </c:pt>
              <c:pt idx="331">
                <c:v>0</c:v>
              </c:pt>
              <c:pt idx="332">
                <c:v>0</c:v>
              </c:pt>
              <c:pt idx="333">
                <c:v>0</c:v>
              </c:pt>
              <c:pt idx="334">
                <c:v>0</c:v>
              </c:pt>
              <c:pt idx="335">
                <c:v>0</c:v>
              </c:pt>
              <c:pt idx="336">
                <c:v>0</c:v>
              </c:pt>
              <c:pt idx="337">
                <c:v>0</c:v>
              </c:pt>
              <c:pt idx="338">
                <c:v>0</c:v>
              </c:pt>
              <c:pt idx="339">
                <c:v>0</c:v>
              </c:pt>
              <c:pt idx="340">
                <c:v>0</c:v>
              </c:pt>
              <c:pt idx="341">
                <c:v>0</c:v>
              </c:pt>
              <c:pt idx="342">
                <c:v>0</c:v>
              </c:pt>
              <c:pt idx="343">
                <c:v>0</c:v>
              </c:pt>
              <c:pt idx="344">
                <c:v>0</c:v>
              </c:pt>
              <c:pt idx="345">
                <c:v>0</c:v>
              </c:pt>
              <c:pt idx="346">
                <c:v>0</c:v>
              </c:pt>
              <c:pt idx="347">
                <c:v>0</c:v>
              </c:pt>
              <c:pt idx="348">
                <c:v>0</c:v>
              </c:pt>
              <c:pt idx="349">
                <c:v>0</c:v>
              </c:pt>
              <c:pt idx="350">
                <c:v>0</c:v>
              </c:pt>
              <c:pt idx="351">
                <c:v>0</c:v>
              </c:pt>
              <c:pt idx="352">
                <c:v>0</c:v>
              </c:pt>
              <c:pt idx="353">
                <c:v>0</c:v>
              </c:pt>
              <c:pt idx="354">
                <c:v>0</c:v>
              </c:pt>
              <c:pt idx="355">
                <c:v>0</c:v>
              </c:pt>
              <c:pt idx="356">
                <c:v>0</c:v>
              </c:pt>
              <c:pt idx="357">
                <c:v>0</c:v>
              </c:pt>
              <c:pt idx="358">
                <c:v>0</c:v>
              </c:pt>
              <c:pt idx="359">
                <c:v>0</c:v>
              </c:pt>
              <c:pt idx="360">
                <c:v>0</c:v>
              </c:pt>
              <c:pt idx="361">
                <c:v>0</c:v>
              </c:pt>
              <c:pt idx="362">
                <c:v>0</c:v>
              </c:pt>
              <c:pt idx="363">
                <c:v>0</c:v>
              </c:pt>
              <c:pt idx="364">
                <c:v>0</c:v>
              </c:pt>
              <c:pt idx="365">
                <c:v>0</c:v>
              </c:pt>
              <c:pt idx="366">
                <c:v>0</c:v>
              </c:pt>
              <c:pt idx="367">
                <c:v>0</c:v>
              </c:pt>
              <c:pt idx="368">
                <c:v>0</c:v>
              </c:pt>
              <c:pt idx="369">
                <c:v>0</c:v>
              </c:pt>
              <c:pt idx="370">
                <c:v>0</c:v>
              </c:pt>
              <c:pt idx="371">
                <c:v>0</c:v>
              </c:pt>
              <c:pt idx="372">
                <c:v>0</c:v>
              </c:pt>
              <c:pt idx="373">
                <c:v>0</c:v>
              </c:pt>
              <c:pt idx="374">
                <c:v>0</c:v>
              </c:pt>
              <c:pt idx="375">
                <c:v>0</c:v>
              </c:pt>
              <c:pt idx="376">
                <c:v>0</c:v>
              </c:pt>
              <c:pt idx="377">
                <c:v>0</c:v>
              </c:pt>
              <c:pt idx="378">
                <c:v>0</c:v>
              </c:pt>
              <c:pt idx="379">
                <c:v>0</c:v>
              </c:pt>
              <c:pt idx="380">
                <c:v>0</c:v>
              </c:pt>
              <c:pt idx="381">
                <c:v>0</c:v>
              </c:pt>
              <c:pt idx="382">
                <c:v>0</c:v>
              </c:pt>
              <c:pt idx="383">
                <c:v>0</c:v>
              </c:pt>
              <c:pt idx="384">
                <c:v>0</c:v>
              </c:pt>
              <c:pt idx="385">
                <c:v>0</c:v>
              </c:pt>
              <c:pt idx="386">
                <c:v>0</c:v>
              </c:pt>
              <c:pt idx="387">
                <c:v>0</c:v>
              </c:pt>
              <c:pt idx="388">
                <c:v>0</c:v>
              </c:pt>
              <c:pt idx="389">
                <c:v>0</c:v>
              </c:pt>
              <c:pt idx="390">
                <c:v>0</c:v>
              </c:pt>
              <c:pt idx="391">
                <c:v>0</c:v>
              </c:pt>
              <c:pt idx="392">
                <c:v>0</c:v>
              </c:pt>
              <c:pt idx="393">
                <c:v>0</c:v>
              </c:pt>
              <c:pt idx="394">
                <c:v>0</c:v>
              </c:pt>
              <c:pt idx="395">
                <c:v>0</c:v>
              </c:pt>
              <c:pt idx="396">
                <c:v>0</c:v>
              </c:pt>
              <c:pt idx="397">
                <c:v>0</c:v>
              </c:pt>
              <c:pt idx="398">
                <c:v>0</c:v>
              </c:pt>
              <c:pt idx="399">
                <c:v>0</c:v>
              </c:pt>
              <c:pt idx="400">
                <c:v>0</c:v>
              </c:pt>
              <c:pt idx="401">
                <c:v>0</c:v>
              </c:pt>
              <c:pt idx="402">
                <c:v>0</c:v>
              </c:pt>
              <c:pt idx="403">
                <c:v>0</c:v>
              </c:pt>
              <c:pt idx="404">
                <c:v>0</c:v>
              </c:pt>
              <c:pt idx="405">
                <c:v>0</c:v>
              </c:pt>
              <c:pt idx="406">
                <c:v>0</c:v>
              </c:pt>
              <c:pt idx="407">
                <c:v>0</c:v>
              </c:pt>
              <c:pt idx="408">
                <c:v>0</c:v>
              </c:pt>
              <c:pt idx="409">
                <c:v>0</c:v>
              </c:pt>
              <c:pt idx="410">
                <c:v>0</c:v>
              </c:pt>
              <c:pt idx="411">
                <c:v>0</c:v>
              </c:pt>
              <c:pt idx="412">
                <c:v>0</c:v>
              </c:pt>
              <c:pt idx="413">
                <c:v>0</c:v>
              </c:pt>
              <c:pt idx="414">
                <c:v>0</c:v>
              </c:pt>
              <c:pt idx="415">
                <c:v>0</c:v>
              </c:pt>
              <c:pt idx="416">
                <c:v>0</c:v>
              </c:pt>
              <c:pt idx="417">
                <c:v>0</c:v>
              </c:pt>
              <c:pt idx="418">
                <c:v>0</c:v>
              </c:pt>
              <c:pt idx="419">
                <c:v>0</c:v>
              </c:pt>
              <c:pt idx="420">
                <c:v>0</c:v>
              </c:pt>
              <c:pt idx="421">
                <c:v>0</c:v>
              </c:pt>
              <c:pt idx="422">
                <c:v>0</c:v>
              </c:pt>
              <c:pt idx="423">
                <c:v>0</c:v>
              </c:pt>
              <c:pt idx="424">
                <c:v>0</c:v>
              </c:pt>
              <c:pt idx="425">
                <c:v>0</c:v>
              </c:pt>
              <c:pt idx="426">
                <c:v>0</c:v>
              </c:pt>
              <c:pt idx="427">
                <c:v>0</c:v>
              </c:pt>
              <c:pt idx="428">
                <c:v>0</c:v>
              </c:pt>
              <c:pt idx="429">
                <c:v>0</c:v>
              </c:pt>
              <c:pt idx="430">
                <c:v>0</c:v>
              </c:pt>
              <c:pt idx="431">
                <c:v>0</c:v>
              </c:pt>
              <c:pt idx="432">
                <c:v>0</c:v>
              </c:pt>
              <c:pt idx="433">
                <c:v>0</c:v>
              </c:pt>
              <c:pt idx="434">
                <c:v>0</c:v>
              </c:pt>
              <c:pt idx="435">
                <c:v>0</c:v>
              </c:pt>
              <c:pt idx="436">
                <c:v>0</c:v>
              </c:pt>
              <c:pt idx="437">
                <c:v>0</c:v>
              </c:pt>
              <c:pt idx="438">
                <c:v>0</c:v>
              </c:pt>
              <c:pt idx="439">
                <c:v>0</c:v>
              </c:pt>
              <c:pt idx="440">
                <c:v>0</c:v>
              </c:pt>
              <c:pt idx="441">
                <c:v>0</c:v>
              </c:pt>
              <c:pt idx="442">
                <c:v>0</c:v>
              </c:pt>
              <c:pt idx="443">
                <c:v>0</c:v>
              </c:pt>
              <c:pt idx="444">
                <c:v>0</c:v>
              </c:pt>
              <c:pt idx="445">
                <c:v>0</c:v>
              </c:pt>
              <c:pt idx="446">
                <c:v>0</c:v>
              </c:pt>
              <c:pt idx="447">
                <c:v>0</c:v>
              </c:pt>
              <c:pt idx="448">
                <c:v>0</c:v>
              </c:pt>
              <c:pt idx="449">
                <c:v>0</c:v>
              </c:pt>
              <c:pt idx="450">
                <c:v>0</c:v>
              </c:pt>
              <c:pt idx="451">
                <c:v>0</c:v>
              </c:pt>
              <c:pt idx="452">
                <c:v>0</c:v>
              </c:pt>
              <c:pt idx="453">
                <c:v>0</c:v>
              </c:pt>
              <c:pt idx="454">
                <c:v>0</c:v>
              </c:pt>
              <c:pt idx="455">
                <c:v>0</c:v>
              </c:pt>
              <c:pt idx="456">
                <c:v>0</c:v>
              </c:pt>
              <c:pt idx="457">
                <c:v>0</c:v>
              </c:pt>
              <c:pt idx="458">
                <c:v>0</c:v>
              </c:pt>
              <c:pt idx="459">
                <c:v>0</c:v>
              </c:pt>
              <c:pt idx="460">
                <c:v>0</c:v>
              </c:pt>
              <c:pt idx="461">
                <c:v>0</c:v>
              </c:pt>
              <c:pt idx="462">
                <c:v>0</c:v>
              </c:pt>
              <c:pt idx="463">
                <c:v>0</c:v>
              </c:pt>
              <c:pt idx="464">
                <c:v>0</c:v>
              </c:pt>
              <c:pt idx="465">
                <c:v>0</c:v>
              </c:pt>
              <c:pt idx="466">
                <c:v>0</c:v>
              </c:pt>
              <c:pt idx="467">
                <c:v>0</c:v>
              </c:pt>
              <c:pt idx="468">
                <c:v>0</c:v>
              </c:pt>
              <c:pt idx="469">
                <c:v>0</c:v>
              </c:pt>
              <c:pt idx="470">
                <c:v>0</c:v>
              </c:pt>
              <c:pt idx="471">
                <c:v>0</c:v>
              </c:pt>
              <c:pt idx="472">
                <c:v>0</c:v>
              </c:pt>
              <c:pt idx="473">
                <c:v>0</c:v>
              </c:pt>
              <c:pt idx="474">
                <c:v>0</c:v>
              </c:pt>
              <c:pt idx="475">
                <c:v>0</c:v>
              </c:pt>
              <c:pt idx="476">
                <c:v>0</c:v>
              </c:pt>
              <c:pt idx="477">
                <c:v>0</c:v>
              </c:pt>
              <c:pt idx="478">
                <c:v>0</c:v>
              </c:pt>
              <c:pt idx="479">
                <c:v>0</c:v>
              </c:pt>
              <c:pt idx="480">
                <c:v>0</c:v>
              </c:pt>
              <c:pt idx="481">
                <c:v>0</c:v>
              </c:pt>
              <c:pt idx="482">
                <c:v>0</c:v>
              </c:pt>
              <c:pt idx="483">
                <c:v>0</c:v>
              </c:pt>
              <c:pt idx="484">
                <c:v>0</c:v>
              </c:pt>
              <c:pt idx="485">
                <c:v>0</c:v>
              </c:pt>
              <c:pt idx="486">
                <c:v>0</c:v>
              </c:pt>
              <c:pt idx="487">
                <c:v>0</c:v>
              </c:pt>
              <c:pt idx="488">
                <c:v>0</c:v>
              </c:pt>
              <c:pt idx="489">
                <c:v>0</c:v>
              </c:pt>
              <c:pt idx="490">
                <c:v>0</c:v>
              </c:pt>
              <c:pt idx="491">
                <c:v>0</c:v>
              </c:pt>
              <c:pt idx="492">
                <c:v>0</c:v>
              </c:pt>
              <c:pt idx="493">
                <c:v>0</c:v>
              </c:pt>
              <c:pt idx="494">
                <c:v>0</c:v>
              </c:pt>
              <c:pt idx="495">
                <c:v>0</c:v>
              </c:pt>
              <c:pt idx="496">
                <c:v>0</c:v>
              </c:pt>
              <c:pt idx="497">
                <c:v>0</c:v>
              </c:pt>
              <c:pt idx="498">
                <c:v>0</c:v>
              </c:pt>
              <c:pt idx="499">
                <c:v>0</c:v>
              </c:pt>
              <c:pt idx="500">
                <c:v>0</c:v>
              </c:pt>
              <c:pt idx="501">
                <c:v>0</c:v>
              </c:pt>
              <c:pt idx="502">
                <c:v>0</c:v>
              </c:pt>
              <c:pt idx="503">
                <c:v>0</c:v>
              </c:pt>
              <c:pt idx="504">
                <c:v>0</c:v>
              </c:pt>
              <c:pt idx="505">
                <c:v>0</c:v>
              </c:pt>
              <c:pt idx="506">
                <c:v>0</c:v>
              </c:pt>
              <c:pt idx="507">
                <c:v>0</c:v>
              </c:pt>
              <c:pt idx="508">
                <c:v>0</c:v>
              </c:pt>
              <c:pt idx="509">
                <c:v>0</c:v>
              </c:pt>
              <c:pt idx="510">
                <c:v>0</c:v>
              </c:pt>
              <c:pt idx="511">
                <c:v>0</c:v>
              </c:pt>
              <c:pt idx="512">
                <c:v>0</c:v>
              </c:pt>
              <c:pt idx="513">
                <c:v>0</c:v>
              </c:pt>
              <c:pt idx="514">
                <c:v>0</c:v>
              </c:pt>
              <c:pt idx="515">
                <c:v>0</c:v>
              </c:pt>
              <c:pt idx="516">
                <c:v>0</c:v>
              </c:pt>
              <c:pt idx="517">
                <c:v>0</c:v>
              </c:pt>
              <c:pt idx="518">
                <c:v>0</c:v>
              </c:pt>
              <c:pt idx="519">
                <c:v>0</c:v>
              </c:pt>
              <c:pt idx="520">
                <c:v>0</c:v>
              </c:pt>
              <c:pt idx="521">
                <c:v>0</c:v>
              </c:pt>
              <c:pt idx="522">
                <c:v>0</c:v>
              </c:pt>
              <c:pt idx="523">
                <c:v>0</c:v>
              </c:pt>
              <c:pt idx="524">
                <c:v>0</c:v>
              </c:pt>
              <c:pt idx="525">
                <c:v>0</c:v>
              </c:pt>
              <c:pt idx="526">
                <c:v>0</c:v>
              </c:pt>
              <c:pt idx="527">
                <c:v>0</c:v>
              </c:pt>
              <c:pt idx="528">
                <c:v>0</c:v>
              </c:pt>
              <c:pt idx="529">
                <c:v>0</c:v>
              </c:pt>
              <c:pt idx="530">
                <c:v>0</c:v>
              </c:pt>
              <c:pt idx="531">
                <c:v>0</c:v>
              </c:pt>
              <c:pt idx="532">
                <c:v>0</c:v>
              </c:pt>
              <c:pt idx="533">
                <c:v>0</c:v>
              </c:pt>
              <c:pt idx="534">
                <c:v>0</c:v>
              </c:pt>
              <c:pt idx="535">
                <c:v>0</c:v>
              </c:pt>
              <c:pt idx="536">
                <c:v>0</c:v>
              </c:pt>
              <c:pt idx="537">
                <c:v>0</c:v>
              </c:pt>
              <c:pt idx="538">
                <c:v>0</c:v>
              </c:pt>
              <c:pt idx="539">
                <c:v>0</c:v>
              </c:pt>
              <c:pt idx="540">
                <c:v>0</c:v>
              </c:pt>
              <c:pt idx="541">
                <c:v>0</c:v>
              </c:pt>
              <c:pt idx="542">
                <c:v>0</c:v>
              </c:pt>
              <c:pt idx="543">
                <c:v>0</c:v>
              </c:pt>
              <c:pt idx="544">
                <c:v>0</c:v>
              </c:pt>
              <c:pt idx="545">
                <c:v>0</c:v>
              </c:pt>
              <c:pt idx="546">
                <c:v>0</c:v>
              </c:pt>
              <c:pt idx="547">
                <c:v>0</c:v>
              </c:pt>
              <c:pt idx="548">
                <c:v>0</c:v>
              </c:pt>
              <c:pt idx="549">
                <c:v>0</c:v>
              </c:pt>
              <c:pt idx="550">
                <c:v>0</c:v>
              </c:pt>
              <c:pt idx="551">
                <c:v>0</c:v>
              </c:pt>
              <c:pt idx="552">
                <c:v>0</c:v>
              </c:pt>
              <c:pt idx="553">
                <c:v>0</c:v>
              </c:pt>
              <c:pt idx="554">
                <c:v>0</c:v>
              </c:pt>
              <c:pt idx="555">
                <c:v>0</c:v>
              </c:pt>
              <c:pt idx="556">
                <c:v>0</c:v>
              </c:pt>
              <c:pt idx="557">
                <c:v>0</c:v>
              </c:pt>
              <c:pt idx="558">
                <c:v>0</c:v>
              </c:pt>
              <c:pt idx="559">
                <c:v>0</c:v>
              </c:pt>
              <c:pt idx="560">
                <c:v>0</c:v>
              </c:pt>
              <c:pt idx="561">
                <c:v>0</c:v>
              </c:pt>
              <c:pt idx="562">
                <c:v>0</c:v>
              </c:pt>
              <c:pt idx="563">
                <c:v>0</c:v>
              </c:pt>
              <c:pt idx="564">
                <c:v>0</c:v>
              </c:pt>
              <c:pt idx="565">
                <c:v>0</c:v>
              </c:pt>
              <c:pt idx="566">
                <c:v>0</c:v>
              </c:pt>
              <c:pt idx="567">
                <c:v>0</c:v>
              </c:pt>
              <c:pt idx="568">
                <c:v>0</c:v>
              </c:pt>
              <c:pt idx="569">
                <c:v>0</c:v>
              </c:pt>
              <c:pt idx="570">
                <c:v>0</c:v>
              </c:pt>
              <c:pt idx="571">
                <c:v>0</c:v>
              </c:pt>
              <c:pt idx="572">
                <c:v>0</c:v>
              </c:pt>
              <c:pt idx="573">
                <c:v>0</c:v>
              </c:pt>
              <c:pt idx="574">
                <c:v>0</c:v>
              </c:pt>
              <c:pt idx="575">
                <c:v>0</c:v>
              </c:pt>
              <c:pt idx="576">
                <c:v>0</c:v>
              </c:pt>
              <c:pt idx="577">
                <c:v>0</c:v>
              </c:pt>
              <c:pt idx="578">
                <c:v>0</c:v>
              </c:pt>
              <c:pt idx="579">
                <c:v>0</c:v>
              </c:pt>
              <c:pt idx="580">
                <c:v>0</c:v>
              </c:pt>
              <c:pt idx="581">
                <c:v>0</c:v>
              </c:pt>
              <c:pt idx="582">
                <c:v>0</c:v>
              </c:pt>
              <c:pt idx="583">
                <c:v>0</c:v>
              </c:pt>
              <c:pt idx="584">
                <c:v>0</c:v>
              </c:pt>
              <c:pt idx="585">
                <c:v>0</c:v>
              </c:pt>
              <c:pt idx="586">
                <c:v>0</c:v>
              </c:pt>
              <c:pt idx="587">
                <c:v>0</c:v>
              </c:pt>
              <c:pt idx="588">
                <c:v>0</c:v>
              </c:pt>
              <c:pt idx="589">
                <c:v>0</c:v>
              </c:pt>
              <c:pt idx="590">
                <c:v>0</c:v>
              </c:pt>
              <c:pt idx="591">
                <c:v>0</c:v>
              </c:pt>
              <c:pt idx="592">
                <c:v>0</c:v>
              </c:pt>
              <c:pt idx="593">
                <c:v>0</c:v>
              </c:pt>
              <c:pt idx="594">
                <c:v>0</c:v>
              </c:pt>
              <c:pt idx="595">
                <c:v>0</c:v>
              </c:pt>
              <c:pt idx="596">
                <c:v>0</c:v>
              </c:pt>
              <c:pt idx="597">
                <c:v>0</c:v>
              </c:pt>
              <c:pt idx="598">
                <c:v>0</c:v>
              </c:pt>
              <c:pt idx="599">
                <c:v>0</c:v>
              </c:pt>
              <c:pt idx="600">
                <c:v>0</c:v>
              </c:pt>
              <c:pt idx="601">
                <c:v>0</c:v>
              </c:pt>
              <c:pt idx="602">
                <c:v>0</c:v>
              </c:pt>
              <c:pt idx="603">
                <c:v>0</c:v>
              </c:pt>
              <c:pt idx="604">
                <c:v>0</c:v>
              </c:pt>
              <c:pt idx="605">
                <c:v>0</c:v>
              </c:pt>
              <c:pt idx="606">
                <c:v>0</c:v>
              </c:pt>
              <c:pt idx="607">
                <c:v>0</c:v>
              </c:pt>
              <c:pt idx="608">
                <c:v>0</c:v>
              </c:pt>
              <c:pt idx="609">
                <c:v>0</c:v>
              </c:pt>
              <c:pt idx="610">
                <c:v>0</c:v>
              </c:pt>
              <c:pt idx="611">
                <c:v>0</c:v>
              </c:pt>
              <c:pt idx="612">
                <c:v>0</c:v>
              </c:pt>
              <c:pt idx="613">
                <c:v>0</c:v>
              </c:pt>
              <c:pt idx="614">
                <c:v>0</c:v>
              </c:pt>
              <c:pt idx="615">
                <c:v>0</c:v>
              </c:pt>
              <c:pt idx="616">
                <c:v>0</c:v>
              </c:pt>
              <c:pt idx="617">
                <c:v>0</c:v>
              </c:pt>
              <c:pt idx="618">
                <c:v>0</c:v>
              </c:pt>
              <c:pt idx="619">
                <c:v>0</c:v>
              </c:pt>
              <c:pt idx="620">
                <c:v>0</c:v>
              </c:pt>
              <c:pt idx="621">
                <c:v>0</c:v>
              </c:pt>
              <c:pt idx="622">
                <c:v>0</c:v>
              </c:pt>
              <c:pt idx="623">
                <c:v>0</c:v>
              </c:pt>
              <c:pt idx="624">
                <c:v>0</c:v>
              </c:pt>
              <c:pt idx="625">
                <c:v>0</c:v>
              </c:pt>
              <c:pt idx="626">
                <c:v>0</c:v>
              </c:pt>
              <c:pt idx="627">
                <c:v>0</c:v>
              </c:pt>
              <c:pt idx="628">
                <c:v>0</c:v>
              </c:pt>
              <c:pt idx="629">
                <c:v>0</c:v>
              </c:pt>
              <c:pt idx="630">
                <c:v>0</c:v>
              </c:pt>
              <c:pt idx="631">
                <c:v>0</c:v>
              </c:pt>
              <c:pt idx="632">
                <c:v>0</c:v>
              </c:pt>
              <c:pt idx="633">
                <c:v>0</c:v>
              </c:pt>
              <c:pt idx="634">
                <c:v>0</c:v>
              </c:pt>
              <c:pt idx="635">
                <c:v>0</c:v>
              </c:pt>
              <c:pt idx="636">
                <c:v>0</c:v>
              </c:pt>
              <c:pt idx="637">
                <c:v>0</c:v>
              </c:pt>
              <c:pt idx="638">
                <c:v>0</c:v>
              </c:pt>
              <c:pt idx="639">
                <c:v>0</c:v>
              </c:pt>
              <c:pt idx="640">
                <c:v>0</c:v>
              </c:pt>
              <c:pt idx="641">
                <c:v>0</c:v>
              </c:pt>
              <c:pt idx="642">
                <c:v>0</c:v>
              </c:pt>
              <c:pt idx="643">
                <c:v>0</c:v>
              </c:pt>
              <c:pt idx="644">
                <c:v>0</c:v>
              </c:pt>
              <c:pt idx="645">
                <c:v>0</c:v>
              </c:pt>
              <c:pt idx="646">
                <c:v>0</c:v>
              </c:pt>
              <c:pt idx="647">
                <c:v>0</c:v>
              </c:pt>
              <c:pt idx="648">
                <c:v>0</c:v>
              </c:pt>
              <c:pt idx="649">
                <c:v>0</c:v>
              </c:pt>
              <c:pt idx="650">
                <c:v>0</c:v>
              </c:pt>
              <c:pt idx="651">
                <c:v>0</c:v>
              </c:pt>
              <c:pt idx="652">
                <c:v>0</c:v>
              </c:pt>
              <c:pt idx="653">
                <c:v>0</c:v>
              </c:pt>
              <c:pt idx="654">
                <c:v>0</c:v>
              </c:pt>
              <c:pt idx="655">
                <c:v>0</c:v>
              </c:pt>
              <c:pt idx="656">
                <c:v>0</c:v>
              </c:pt>
              <c:pt idx="657">
                <c:v>0</c:v>
              </c:pt>
              <c:pt idx="658">
                <c:v>0</c:v>
              </c:pt>
              <c:pt idx="659">
                <c:v>0</c:v>
              </c:pt>
              <c:pt idx="660">
                <c:v>0</c:v>
              </c:pt>
              <c:pt idx="661">
                <c:v>0</c:v>
              </c:pt>
              <c:pt idx="662">
                <c:v>0</c:v>
              </c:pt>
              <c:pt idx="663">
                <c:v>0</c:v>
              </c:pt>
              <c:pt idx="664">
                <c:v>0</c:v>
              </c:pt>
              <c:pt idx="665">
                <c:v>0</c:v>
              </c:pt>
              <c:pt idx="666">
                <c:v>0</c:v>
              </c:pt>
              <c:pt idx="667">
                <c:v>0</c:v>
              </c:pt>
              <c:pt idx="668">
                <c:v>0</c:v>
              </c:pt>
              <c:pt idx="669">
                <c:v>0</c:v>
              </c:pt>
              <c:pt idx="670">
                <c:v>0</c:v>
              </c:pt>
              <c:pt idx="671">
                <c:v>0</c:v>
              </c:pt>
              <c:pt idx="672">
                <c:v>0</c:v>
              </c:pt>
              <c:pt idx="673">
                <c:v>0</c:v>
              </c:pt>
              <c:pt idx="674">
                <c:v>0</c:v>
              </c:pt>
              <c:pt idx="675">
                <c:v>0</c:v>
              </c:pt>
              <c:pt idx="676">
                <c:v>0</c:v>
              </c:pt>
              <c:pt idx="677">
                <c:v>0</c:v>
              </c:pt>
              <c:pt idx="678">
                <c:v>0</c:v>
              </c:pt>
              <c:pt idx="679">
                <c:v>0</c:v>
              </c:pt>
              <c:pt idx="680">
                <c:v>0</c:v>
              </c:pt>
              <c:pt idx="681">
                <c:v>0</c:v>
              </c:pt>
              <c:pt idx="682">
                <c:v>0</c:v>
              </c:pt>
              <c:pt idx="683">
                <c:v>0</c:v>
              </c:pt>
              <c:pt idx="684">
                <c:v>0</c:v>
              </c:pt>
              <c:pt idx="685">
                <c:v>0</c:v>
              </c:pt>
              <c:pt idx="686">
                <c:v>0</c:v>
              </c:pt>
              <c:pt idx="687">
                <c:v>0</c:v>
              </c:pt>
              <c:pt idx="688">
                <c:v>0</c:v>
              </c:pt>
              <c:pt idx="689">
                <c:v>0</c:v>
              </c:pt>
              <c:pt idx="690">
                <c:v>0</c:v>
              </c:pt>
              <c:pt idx="691">
                <c:v>0</c:v>
              </c:pt>
              <c:pt idx="692">
                <c:v>0</c:v>
              </c:pt>
              <c:pt idx="693">
                <c:v>0</c:v>
              </c:pt>
              <c:pt idx="694">
                <c:v>0</c:v>
              </c:pt>
              <c:pt idx="695">
                <c:v>0</c:v>
              </c:pt>
              <c:pt idx="696">
                <c:v>0</c:v>
              </c:pt>
              <c:pt idx="697">
                <c:v>0</c:v>
              </c:pt>
              <c:pt idx="698">
                <c:v>0</c:v>
              </c:pt>
              <c:pt idx="699">
                <c:v>0</c:v>
              </c:pt>
              <c:pt idx="700">
                <c:v>0</c:v>
              </c:pt>
              <c:pt idx="701">
                <c:v>0</c:v>
              </c:pt>
              <c:pt idx="702">
                <c:v>0</c:v>
              </c:pt>
              <c:pt idx="703">
                <c:v>0</c:v>
              </c:pt>
              <c:pt idx="704">
                <c:v>0</c:v>
              </c:pt>
              <c:pt idx="705">
                <c:v>0</c:v>
              </c:pt>
              <c:pt idx="706">
                <c:v>0</c:v>
              </c:pt>
              <c:pt idx="707">
                <c:v>0</c:v>
              </c:pt>
              <c:pt idx="708">
                <c:v>0</c:v>
              </c:pt>
              <c:pt idx="709">
                <c:v>0</c:v>
              </c:pt>
              <c:pt idx="710">
                <c:v>0</c:v>
              </c:pt>
              <c:pt idx="711">
                <c:v>0</c:v>
              </c:pt>
              <c:pt idx="712">
                <c:v>0</c:v>
              </c:pt>
              <c:pt idx="713">
                <c:v>0</c:v>
              </c:pt>
              <c:pt idx="714">
                <c:v>0</c:v>
              </c:pt>
              <c:pt idx="715">
                <c:v>0</c:v>
              </c:pt>
              <c:pt idx="716">
                <c:v>0</c:v>
              </c:pt>
              <c:pt idx="717">
                <c:v>0</c:v>
              </c:pt>
              <c:pt idx="718">
                <c:v>0</c:v>
              </c:pt>
              <c:pt idx="719">
                <c:v>0</c:v>
              </c:pt>
              <c:pt idx="720">
                <c:v>0</c:v>
              </c:pt>
              <c:pt idx="721">
                <c:v>0</c:v>
              </c:pt>
              <c:pt idx="722">
                <c:v>0</c:v>
              </c:pt>
              <c:pt idx="723">
                <c:v>0</c:v>
              </c:pt>
              <c:pt idx="724">
                <c:v>0</c:v>
              </c:pt>
              <c:pt idx="725">
                <c:v>0</c:v>
              </c:pt>
              <c:pt idx="726">
                <c:v>0</c:v>
              </c:pt>
              <c:pt idx="727">
                <c:v>0</c:v>
              </c:pt>
              <c:pt idx="728">
                <c:v>0</c:v>
              </c:pt>
              <c:pt idx="729">
                <c:v>0</c:v>
              </c:pt>
              <c:pt idx="730">
                <c:v>0</c:v>
              </c:pt>
              <c:pt idx="731">
                <c:v>0</c:v>
              </c:pt>
              <c:pt idx="732">
                <c:v>0</c:v>
              </c:pt>
              <c:pt idx="733">
                <c:v>0</c:v>
              </c:pt>
              <c:pt idx="734">
                <c:v>0</c:v>
              </c:pt>
              <c:pt idx="735">
                <c:v>0</c:v>
              </c:pt>
              <c:pt idx="736">
                <c:v>0</c:v>
              </c:pt>
              <c:pt idx="737">
                <c:v>0</c:v>
              </c:pt>
              <c:pt idx="738">
                <c:v>0</c:v>
              </c:pt>
              <c:pt idx="739">
                <c:v>0</c:v>
              </c:pt>
              <c:pt idx="740">
                <c:v>0</c:v>
              </c:pt>
              <c:pt idx="741">
                <c:v>0</c:v>
              </c:pt>
              <c:pt idx="742">
                <c:v>0</c:v>
              </c:pt>
              <c:pt idx="743">
                <c:v>0</c:v>
              </c:pt>
              <c:pt idx="744">
                <c:v>0</c:v>
              </c:pt>
              <c:pt idx="745">
                <c:v>0</c:v>
              </c:pt>
              <c:pt idx="746">
                <c:v>0</c:v>
              </c:pt>
              <c:pt idx="747">
                <c:v>0</c:v>
              </c:pt>
              <c:pt idx="748">
                <c:v>0</c:v>
              </c:pt>
              <c:pt idx="749">
                <c:v>0</c:v>
              </c:pt>
              <c:pt idx="750">
                <c:v>0</c:v>
              </c:pt>
              <c:pt idx="751">
                <c:v>0</c:v>
              </c:pt>
              <c:pt idx="752">
                <c:v>0</c:v>
              </c:pt>
              <c:pt idx="753">
                <c:v>0</c:v>
              </c:pt>
              <c:pt idx="754">
                <c:v>0</c:v>
              </c:pt>
              <c:pt idx="755">
                <c:v>0</c:v>
              </c:pt>
              <c:pt idx="756">
                <c:v>0</c:v>
              </c:pt>
              <c:pt idx="757">
                <c:v>0</c:v>
              </c:pt>
              <c:pt idx="758">
                <c:v>0</c:v>
              </c:pt>
              <c:pt idx="759">
                <c:v>0</c:v>
              </c:pt>
              <c:pt idx="760">
                <c:v>0</c:v>
              </c:pt>
              <c:pt idx="761">
                <c:v>0</c:v>
              </c:pt>
              <c:pt idx="762">
                <c:v>0</c:v>
              </c:pt>
              <c:pt idx="763">
                <c:v>0</c:v>
              </c:pt>
              <c:pt idx="764">
                <c:v>0</c:v>
              </c:pt>
              <c:pt idx="765">
                <c:v>0</c:v>
              </c:pt>
              <c:pt idx="766">
                <c:v>0</c:v>
              </c:pt>
              <c:pt idx="767">
                <c:v>0</c:v>
              </c:pt>
              <c:pt idx="768">
                <c:v>0</c:v>
              </c:pt>
              <c:pt idx="769">
                <c:v>0</c:v>
              </c:pt>
              <c:pt idx="770">
                <c:v>0</c:v>
              </c:pt>
              <c:pt idx="771">
                <c:v>0</c:v>
              </c:pt>
              <c:pt idx="772">
                <c:v>0</c:v>
              </c:pt>
              <c:pt idx="773">
                <c:v>0</c:v>
              </c:pt>
              <c:pt idx="774">
                <c:v>0</c:v>
              </c:pt>
              <c:pt idx="775">
                <c:v>0</c:v>
              </c:pt>
              <c:pt idx="776">
                <c:v>0</c:v>
              </c:pt>
              <c:pt idx="777">
                <c:v>0</c:v>
              </c:pt>
              <c:pt idx="778">
                <c:v>0</c:v>
              </c:pt>
              <c:pt idx="779">
                <c:v>0</c:v>
              </c:pt>
              <c:pt idx="780">
                <c:v>0</c:v>
              </c:pt>
              <c:pt idx="781">
                <c:v>0</c:v>
              </c:pt>
              <c:pt idx="782">
                <c:v>0</c:v>
              </c:pt>
              <c:pt idx="783">
                <c:v>0</c:v>
              </c:pt>
              <c:pt idx="784">
                <c:v>0</c:v>
              </c:pt>
              <c:pt idx="785">
                <c:v>0</c:v>
              </c:pt>
              <c:pt idx="786">
                <c:v>0</c:v>
              </c:pt>
              <c:pt idx="787">
                <c:v>0</c:v>
              </c:pt>
              <c:pt idx="788">
                <c:v>0</c:v>
              </c:pt>
              <c:pt idx="789">
                <c:v>0</c:v>
              </c:pt>
              <c:pt idx="790">
                <c:v>0</c:v>
              </c:pt>
              <c:pt idx="791">
                <c:v>0</c:v>
              </c:pt>
              <c:pt idx="792">
                <c:v>0</c:v>
              </c:pt>
              <c:pt idx="793">
                <c:v>0</c:v>
              </c:pt>
              <c:pt idx="794">
                <c:v>0</c:v>
              </c:pt>
              <c:pt idx="795">
                <c:v>0</c:v>
              </c:pt>
              <c:pt idx="796">
                <c:v>0</c:v>
              </c:pt>
              <c:pt idx="797">
                <c:v>0</c:v>
              </c:pt>
              <c:pt idx="798">
                <c:v>0</c:v>
              </c:pt>
              <c:pt idx="799">
                <c:v>0</c:v>
              </c:pt>
              <c:pt idx="800">
                <c:v>0</c:v>
              </c:pt>
              <c:pt idx="801">
                <c:v>0</c:v>
              </c:pt>
              <c:pt idx="802">
                <c:v>0</c:v>
              </c:pt>
              <c:pt idx="803">
                <c:v>0</c:v>
              </c:pt>
              <c:pt idx="804">
                <c:v>0</c:v>
              </c:pt>
              <c:pt idx="805">
                <c:v>0</c:v>
              </c:pt>
              <c:pt idx="806">
                <c:v>0</c:v>
              </c:pt>
              <c:pt idx="807">
                <c:v>0</c:v>
              </c:pt>
              <c:pt idx="808">
                <c:v>0</c:v>
              </c:pt>
              <c:pt idx="809">
                <c:v>0</c:v>
              </c:pt>
              <c:pt idx="810">
                <c:v>0</c:v>
              </c:pt>
              <c:pt idx="811">
                <c:v>0</c:v>
              </c:pt>
              <c:pt idx="812">
                <c:v>0</c:v>
              </c:pt>
              <c:pt idx="813">
                <c:v>0</c:v>
              </c:pt>
              <c:pt idx="814">
                <c:v>0</c:v>
              </c:pt>
              <c:pt idx="815">
                <c:v>0</c:v>
              </c:pt>
              <c:pt idx="816">
                <c:v>0</c:v>
              </c:pt>
              <c:pt idx="817">
                <c:v>0</c:v>
              </c:pt>
              <c:pt idx="818">
                <c:v>0</c:v>
              </c:pt>
              <c:pt idx="819">
                <c:v>0</c:v>
              </c:pt>
              <c:pt idx="820">
                <c:v>0</c:v>
              </c:pt>
              <c:pt idx="821">
                <c:v>0</c:v>
              </c:pt>
              <c:pt idx="822">
                <c:v>0</c:v>
              </c:pt>
              <c:pt idx="823">
                <c:v>0</c:v>
              </c:pt>
              <c:pt idx="824">
                <c:v>0</c:v>
              </c:pt>
              <c:pt idx="825">
                <c:v>0</c:v>
              </c:pt>
              <c:pt idx="826">
                <c:v>0</c:v>
              </c:pt>
              <c:pt idx="827">
                <c:v>0</c:v>
              </c:pt>
              <c:pt idx="828">
                <c:v>0</c:v>
              </c:pt>
              <c:pt idx="829">
                <c:v>0</c:v>
              </c:pt>
              <c:pt idx="830">
                <c:v>0</c:v>
              </c:pt>
              <c:pt idx="831">
                <c:v>0</c:v>
              </c:pt>
              <c:pt idx="832">
                <c:v>0</c:v>
              </c:pt>
              <c:pt idx="833">
                <c:v>0</c:v>
              </c:pt>
              <c:pt idx="834">
                <c:v>0</c:v>
              </c:pt>
              <c:pt idx="835">
                <c:v>0</c:v>
              </c:pt>
              <c:pt idx="836">
                <c:v>0</c:v>
              </c:pt>
              <c:pt idx="837">
                <c:v>0</c:v>
              </c:pt>
              <c:pt idx="838">
                <c:v>0</c:v>
              </c:pt>
              <c:pt idx="839">
                <c:v>0</c:v>
              </c:pt>
              <c:pt idx="840">
                <c:v>0</c:v>
              </c:pt>
              <c:pt idx="841">
                <c:v>0</c:v>
              </c:pt>
              <c:pt idx="842">
                <c:v>0</c:v>
              </c:pt>
              <c:pt idx="843">
                <c:v>0</c:v>
              </c:pt>
              <c:pt idx="844">
                <c:v>0</c:v>
              </c:pt>
              <c:pt idx="845">
                <c:v>0</c:v>
              </c:pt>
              <c:pt idx="846">
                <c:v>0</c:v>
              </c:pt>
              <c:pt idx="847">
                <c:v>0</c:v>
              </c:pt>
              <c:pt idx="848">
                <c:v>0</c:v>
              </c:pt>
              <c:pt idx="849">
                <c:v>0</c:v>
              </c:pt>
              <c:pt idx="850">
                <c:v>0</c:v>
              </c:pt>
              <c:pt idx="851">
                <c:v>0</c:v>
              </c:pt>
              <c:pt idx="852">
                <c:v>0</c:v>
              </c:pt>
              <c:pt idx="853">
                <c:v>0</c:v>
              </c:pt>
              <c:pt idx="854">
                <c:v>0</c:v>
              </c:pt>
              <c:pt idx="855">
                <c:v>0</c:v>
              </c:pt>
              <c:pt idx="856">
                <c:v>0</c:v>
              </c:pt>
              <c:pt idx="857">
                <c:v>0</c:v>
              </c:pt>
              <c:pt idx="858">
                <c:v>0</c:v>
              </c:pt>
              <c:pt idx="859">
                <c:v>0</c:v>
              </c:pt>
              <c:pt idx="860">
                <c:v>0</c:v>
              </c:pt>
              <c:pt idx="861">
                <c:v>0</c:v>
              </c:pt>
              <c:pt idx="862">
                <c:v>0</c:v>
              </c:pt>
              <c:pt idx="863">
                <c:v>0</c:v>
              </c:pt>
              <c:pt idx="864">
                <c:v>0</c:v>
              </c:pt>
              <c:pt idx="865">
                <c:v>0</c:v>
              </c:pt>
              <c:pt idx="866">
                <c:v>0</c:v>
              </c:pt>
              <c:pt idx="867">
                <c:v>0</c:v>
              </c:pt>
              <c:pt idx="868">
                <c:v>0</c:v>
              </c:pt>
              <c:pt idx="869">
                <c:v>0</c:v>
              </c:pt>
              <c:pt idx="870">
                <c:v>0</c:v>
              </c:pt>
              <c:pt idx="871">
                <c:v>0</c:v>
              </c:pt>
              <c:pt idx="872">
                <c:v>0</c:v>
              </c:pt>
              <c:pt idx="873">
                <c:v>0</c:v>
              </c:pt>
              <c:pt idx="874">
                <c:v>0</c:v>
              </c:pt>
              <c:pt idx="875">
                <c:v>0</c:v>
              </c:pt>
              <c:pt idx="876">
                <c:v>0</c:v>
              </c:pt>
              <c:pt idx="877">
                <c:v>0</c:v>
              </c:pt>
              <c:pt idx="878">
                <c:v>0</c:v>
              </c:pt>
              <c:pt idx="879">
                <c:v>0</c:v>
              </c:pt>
              <c:pt idx="880">
                <c:v>0</c:v>
              </c:pt>
              <c:pt idx="881">
                <c:v>0</c:v>
              </c:pt>
              <c:pt idx="882">
                <c:v>0</c:v>
              </c:pt>
              <c:pt idx="883">
                <c:v>0</c:v>
              </c:pt>
              <c:pt idx="884">
                <c:v>0</c:v>
              </c:pt>
              <c:pt idx="885">
                <c:v>0</c:v>
              </c:pt>
              <c:pt idx="886">
                <c:v>0</c:v>
              </c:pt>
              <c:pt idx="887">
                <c:v>0</c:v>
              </c:pt>
              <c:pt idx="888">
                <c:v>0</c:v>
              </c:pt>
              <c:pt idx="889">
                <c:v>0</c:v>
              </c:pt>
              <c:pt idx="890">
                <c:v>0</c:v>
              </c:pt>
              <c:pt idx="891">
                <c:v>0</c:v>
              </c:pt>
              <c:pt idx="892">
                <c:v>0</c:v>
              </c:pt>
              <c:pt idx="893">
                <c:v>0</c:v>
              </c:pt>
              <c:pt idx="894">
                <c:v>0</c:v>
              </c:pt>
              <c:pt idx="895">
                <c:v>0</c:v>
              </c:pt>
              <c:pt idx="896">
                <c:v>0</c:v>
              </c:pt>
              <c:pt idx="897">
                <c:v>0</c:v>
              </c:pt>
              <c:pt idx="898">
                <c:v>0</c:v>
              </c:pt>
              <c:pt idx="899">
                <c:v>0</c:v>
              </c:pt>
              <c:pt idx="900">
                <c:v>0</c:v>
              </c:pt>
              <c:pt idx="901">
                <c:v>0</c:v>
              </c:pt>
              <c:pt idx="902">
                <c:v>0</c:v>
              </c:pt>
              <c:pt idx="903">
                <c:v>0</c:v>
              </c:pt>
              <c:pt idx="904">
                <c:v>0</c:v>
              </c:pt>
              <c:pt idx="905">
                <c:v>0</c:v>
              </c:pt>
              <c:pt idx="906">
                <c:v>0</c:v>
              </c:pt>
              <c:pt idx="907">
                <c:v>0</c:v>
              </c:pt>
              <c:pt idx="908">
                <c:v>0</c:v>
              </c:pt>
              <c:pt idx="909">
                <c:v>0</c:v>
              </c:pt>
              <c:pt idx="910">
                <c:v>0</c:v>
              </c:pt>
              <c:pt idx="911">
                <c:v>0</c:v>
              </c:pt>
              <c:pt idx="912">
                <c:v>0</c:v>
              </c:pt>
              <c:pt idx="913">
                <c:v>0</c:v>
              </c:pt>
              <c:pt idx="914">
                <c:v>0</c:v>
              </c:pt>
              <c:pt idx="915">
                <c:v>0</c:v>
              </c:pt>
              <c:pt idx="916">
                <c:v>0</c:v>
              </c:pt>
              <c:pt idx="917">
                <c:v>0</c:v>
              </c:pt>
              <c:pt idx="918">
                <c:v>0</c:v>
              </c:pt>
              <c:pt idx="919">
                <c:v>0</c:v>
              </c:pt>
              <c:pt idx="920">
                <c:v>0</c:v>
              </c:pt>
              <c:pt idx="921">
                <c:v>0</c:v>
              </c:pt>
              <c:pt idx="922">
                <c:v>0</c:v>
              </c:pt>
              <c:pt idx="923">
                <c:v>0</c:v>
              </c:pt>
              <c:pt idx="924">
                <c:v>0</c:v>
              </c:pt>
              <c:pt idx="925">
                <c:v>0</c:v>
              </c:pt>
              <c:pt idx="926">
                <c:v>0</c:v>
              </c:pt>
              <c:pt idx="927">
                <c:v>0</c:v>
              </c:pt>
              <c:pt idx="928">
                <c:v>0</c:v>
              </c:pt>
              <c:pt idx="929">
                <c:v>0</c:v>
              </c:pt>
              <c:pt idx="930">
                <c:v>0</c:v>
              </c:pt>
              <c:pt idx="931">
                <c:v>0</c:v>
              </c:pt>
              <c:pt idx="932">
                <c:v>0</c:v>
              </c:pt>
              <c:pt idx="933">
                <c:v>0</c:v>
              </c:pt>
              <c:pt idx="934">
                <c:v>0</c:v>
              </c:pt>
              <c:pt idx="935">
                <c:v>0</c:v>
              </c:pt>
              <c:pt idx="936">
                <c:v>0</c:v>
              </c:pt>
              <c:pt idx="937">
                <c:v>0</c:v>
              </c:pt>
              <c:pt idx="938">
                <c:v>0</c:v>
              </c:pt>
              <c:pt idx="939">
                <c:v>0</c:v>
              </c:pt>
              <c:pt idx="940">
                <c:v>0</c:v>
              </c:pt>
              <c:pt idx="941">
                <c:v>0</c:v>
              </c:pt>
              <c:pt idx="942">
                <c:v>0</c:v>
              </c:pt>
              <c:pt idx="943">
                <c:v>0</c:v>
              </c:pt>
              <c:pt idx="944">
                <c:v>0</c:v>
              </c:pt>
              <c:pt idx="945">
                <c:v>0</c:v>
              </c:pt>
              <c:pt idx="946">
                <c:v>0</c:v>
              </c:pt>
              <c:pt idx="947">
                <c:v>0</c:v>
              </c:pt>
              <c:pt idx="948">
                <c:v>0</c:v>
              </c:pt>
              <c:pt idx="949">
                <c:v>0</c:v>
              </c:pt>
              <c:pt idx="950">
                <c:v>0</c:v>
              </c:pt>
              <c:pt idx="951">
                <c:v>0</c:v>
              </c:pt>
              <c:pt idx="952">
                <c:v>0</c:v>
              </c:pt>
              <c:pt idx="953">
                <c:v>0</c:v>
              </c:pt>
              <c:pt idx="954">
                <c:v>0</c:v>
              </c:pt>
              <c:pt idx="955">
                <c:v>0</c:v>
              </c:pt>
              <c:pt idx="956">
                <c:v>0</c:v>
              </c:pt>
              <c:pt idx="957">
                <c:v>0</c:v>
              </c:pt>
              <c:pt idx="958">
                <c:v>0</c:v>
              </c:pt>
              <c:pt idx="959">
                <c:v>0</c:v>
              </c:pt>
              <c:pt idx="960">
                <c:v>0</c:v>
              </c:pt>
              <c:pt idx="961">
                <c:v>0</c:v>
              </c:pt>
              <c:pt idx="962">
                <c:v>0</c:v>
              </c:pt>
              <c:pt idx="963">
                <c:v>0</c:v>
              </c:pt>
              <c:pt idx="964">
                <c:v>0</c:v>
              </c:pt>
              <c:pt idx="965">
                <c:v>0</c:v>
              </c:pt>
              <c:pt idx="966">
                <c:v>0</c:v>
              </c:pt>
              <c:pt idx="967">
                <c:v>0</c:v>
              </c:pt>
              <c:pt idx="968">
                <c:v>0</c:v>
              </c:pt>
              <c:pt idx="969">
                <c:v>0</c:v>
              </c:pt>
              <c:pt idx="970">
                <c:v>0</c:v>
              </c:pt>
              <c:pt idx="971">
                <c:v>0</c:v>
              </c:pt>
              <c:pt idx="972">
                <c:v>0</c:v>
              </c:pt>
              <c:pt idx="973">
                <c:v>0</c:v>
              </c:pt>
              <c:pt idx="974">
                <c:v>0</c:v>
              </c:pt>
              <c:pt idx="975">
                <c:v>0</c:v>
              </c:pt>
              <c:pt idx="976">
                <c:v>0</c:v>
              </c:pt>
              <c:pt idx="977">
                <c:v>0</c:v>
              </c:pt>
              <c:pt idx="978">
                <c:v>0</c:v>
              </c:pt>
              <c:pt idx="979">
                <c:v>0</c:v>
              </c:pt>
              <c:pt idx="980">
                <c:v>0</c:v>
              </c:pt>
              <c:pt idx="981">
                <c:v>0</c:v>
              </c:pt>
              <c:pt idx="982">
                <c:v>0</c:v>
              </c:pt>
              <c:pt idx="983">
                <c:v>0</c:v>
              </c:pt>
              <c:pt idx="984">
                <c:v>0</c:v>
              </c:pt>
              <c:pt idx="985">
                <c:v>0</c:v>
              </c:pt>
              <c:pt idx="986">
                <c:v>0</c:v>
              </c:pt>
              <c:pt idx="987">
                <c:v>0</c:v>
              </c:pt>
              <c:pt idx="988">
                <c:v>0</c:v>
              </c:pt>
              <c:pt idx="989">
                <c:v>0</c:v>
              </c:pt>
              <c:pt idx="990">
                <c:v>0</c:v>
              </c:pt>
              <c:pt idx="991">
                <c:v>0</c:v>
              </c:pt>
              <c:pt idx="992">
                <c:v>0</c:v>
              </c:pt>
              <c:pt idx="993">
                <c:v>0</c:v>
              </c:pt>
              <c:pt idx="994">
                <c:v>0</c:v>
              </c:pt>
              <c:pt idx="995">
                <c:v>0</c:v>
              </c:pt>
              <c:pt idx="996">
                <c:v>0</c:v>
              </c:pt>
              <c:pt idx="997">
                <c:v>0</c:v>
              </c:pt>
              <c:pt idx="998">
                <c:v>0</c:v>
              </c:pt>
              <c:pt idx="999">
                <c:v>0</c:v>
              </c:pt>
              <c:pt idx="1000">
                <c:v>0</c:v>
              </c:pt>
              <c:pt idx="1001">
                <c:v>0</c:v>
              </c:pt>
              <c:pt idx="1002">
                <c:v>0</c:v>
              </c:pt>
              <c:pt idx="1003">
                <c:v>0</c:v>
              </c:pt>
              <c:pt idx="1004">
                <c:v>0</c:v>
              </c:pt>
              <c:pt idx="1005">
                <c:v>0</c:v>
              </c:pt>
              <c:pt idx="1006">
                <c:v>0</c:v>
              </c:pt>
              <c:pt idx="1007">
                <c:v>0</c:v>
              </c:pt>
              <c:pt idx="1008">
                <c:v>0</c:v>
              </c:pt>
              <c:pt idx="1009">
                <c:v>0</c:v>
              </c:pt>
              <c:pt idx="1010">
                <c:v>0</c:v>
              </c:pt>
              <c:pt idx="1011">
                <c:v>0</c:v>
              </c:pt>
              <c:pt idx="1012">
                <c:v>0</c:v>
              </c:pt>
              <c:pt idx="1013">
                <c:v>0</c:v>
              </c:pt>
              <c:pt idx="1014">
                <c:v>0</c:v>
              </c:pt>
              <c:pt idx="1015">
                <c:v>0</c:v>
              </c:pt>
              <c:pt idx="1016">
                <c:v>0</c:v>
              </c:pt>
              <c:pt idx="1017">
                <c:v>0</c:v>
              </c:pt>
              <c:pt idx="1018">
                <c:v>0</c:v>
              </c:pt>
              <c:pt idx="1019">
                <c:v>0</c:v>
              </c:pt>
              <c:pt idx="1020">
                <c:v>0</c:v>
              </c:pt>
              <c:pt idx="1021">
                <c:v>0</c:v>
              </c:pt>
              <c:pt idx="1022">
                <c:v>0</c:v>
              </c:pt>
              <c:pt idx="1023">
                <c:v>0</c:v>
              </c:pt>
              <c:pt idx="1024">
                <c:v>0</c:v>
              </c:pt>
              <c:pt idx="1025">
                <c:v>0</c:v>
              </c:pt>
              <c:pt idx="1026">
                <c:v>0</c:v>
              </c:pt>
              <c:pt idx="1027">
                <c:v>0</c:v>
              </c:pt>
              <c:pt idx="1028">
                <c:v>0</c:v>
              </c:pt>
              <c:pt idx="1029">
                <c:v>0</c:v>
              </c:pt>
              <c:pt idx="1030">
                <c:v>0</c:v>
              </c:pt>
              <c:pt idx="1031">
                <c:v>0</c:v>
              </c:pt>
              <c:pt idx="1032">
                <c:v>0</c:v>
              </c:pt>
              <c:pt idx="1033">
                <c:v>0</c:v>
              </c:pt>
              <c:pt idx="1034">
                <c:v>0</c:v>
              </c:pt>
              <c:pt idx="1035">
                <c:v>0</c:v>
              </c:pt>
              <c:pt idx="1036">
                <c:v>0</c:v>
              </c:pt>
              <c:pt idx="1037">
                <c:v>0</c:v>
              </c:pt>
              <c:pt idx="1038">
                <c:v>0</c:v>
              </c:pt>
              <c:pt idx="1039">
                <c:v>0</c:v>
              </c:pt>
              <c:pt idx="1040">
                <c:v>0</c:v>
              </c:pt>
              <c:pt idx="1041">
                <c:v>0</c:v>
              </c:pt>
              <c:pt idx="1042">
                <c:v>0</c:v>
              </c:pt>
              <c:pt idx="1043">
                <c:v>0</c:v>
              </c:pt>
              <c:pt idx="1044">
                <c:v>0</c:v>
              </c:pt>
              <c:pt idx="1045">
                <c:v>0</c:v>
              </c:pt>
              <c:pt idx="1046">
                <c:v>0</c:v>
              </c:pt>
              <c:pt idx="1047">
                <c:v>0</c:v>
              </c:pt>
              <c:pt idx="1048">
                <c:v>0</c:v>
              </c:pt>
              <c:pt idx="1049">
                <c:v>0</c:v>
              </c:pt>
              <c:pt idx="1050">
                <c:v>0</c:v>
              </c:pt>
              <c:pt idx="1051">
                <c:v>0</c:v>
              </c:pt>
              <c:pt idx="1052">
                <c:v>0</c:v>
              </c:pt>
              <c:pt idx="1053">
                <c:v>0</c:v>
              </c:pt>
              <c:pt idx="1054">
                <c:v>0</c:v>
              </c:pt>
              <c:pt idx="1055">
                <c:v>0</c:v>
              </c:pt>
              <c:pt idx="1056">
                <c:v>0</c:v>
              </c:pt>
              <c:pt idx="1057">
                <c:v>0</c:v>
              </c:pt>
              <c:pt idx="1058">
                <c:v>0</c:v>
              </c:pt>
              <c:pt idx="1059">
                <c:v>0</c:v>
              </c:pt>
              <c:pt idx="1060">
                <c:v>0</c:v>
              </c:pt>
              <c:pt idx="1061">
                <c:v>0</c:v>
              </c:pt>
              <c:pt idx="1062">
                <c:v>0</c:v>
              </c:pt>
              <c:pt idx="1063">
                <c:v>0</c:v>
              </c:pt>
              <c:pt idx="1064">
                <c:v>0</c:v>
              </c:pt>
              <c:pt idx="1065">
                <c:v>0</c:v>
              </c:pt>
              <c:pt idx="1066">
                <c:v>0</c:v>
              </c:pt>
              <c:pt idx="1067">
                <c:v>0</c:v>
              </c:pt>
              <c:pt idx="1068">
                <c:v>0</c:v>
              </c:pt>
              <c:pt idx="1069">
                <c:v>0</c:v>
              </c:pt>
              <c:pt idx="1070">
                <c:v>0</c:v>
              </c:pt>
              <c:pt idx="1071">
                <c:v>0</c:v>
              </c:pt>
              <c:pt idx="1072">
                <c:v>0</c:v>
              </c:pt>
              <c:pt idx="1073">
                <c:v>0</c:v>
              </c:pt>
              <c:pt idx="1074">
                <c:v>0</c:v>
              </c:pt>
              <c:pt idx="1075">
                <c:v>0</c:v>
              </c:pt>
              <c:pt idx="1076">
                <c:v>0</c:v>
              </c:pt>
              <c:pt idx="1077">
                <c:v>0</c:v>
              </c:pt>
              <c:pt idx="1078">
                <c:v>0</c:v>
              </c:pt>
              <c:pt idx="1079">
                <c:v>0</c:v>
              </c:pt>
              <c:pt idx="1080">
                <c:v>0</c:v>
              </c:pt>
              <c:pt idx="1081">
                <c:v>0</c:v>
              </c:pt>
              <c:pt idx="1082">
                <c:v>0</c:v>
              </c:pt>
              <c:pt idx="1083">
                <c:v>0</c:v>
              </c:pt>
              <c:pt idx="1084">
                <c:v>0</c:v>
              </c:pt>
              <c:pt idx="1085">
                <c:v>0</c:v>
              </c:pt>
              <c:pt idx="1086">
                <c:v>0</c:v>
              </c:pt>
              <c:pt idx="1087">
                <c:v>0</c:v>
              </c:pt>
              <c:pt idx="1088">
                <c:v>0</c:v>
              </c:pt>
              <c:pt idx="1089">
                <c:v>0</c:v>
              </c:pt>
              <c:pt idx="1090">
                <c:v>0</c:v>
              </c:pt>
              <c:pt idx="1091">
                <c:v>0</c:v>
              </c:pt>
              <c:pt idx="1092">
                <c:v>0</c:v>
              </c:pt>
              <c:pt idx="1093">
                <c:v>0</c:v>
              </c:pt>
              <c:pt idx="1094">
                <c:v>0</c:v>
              </c:pt>
              <c:pt idx="1095">
                <c:v>0</c:v>
              </c:pt>
              <c:pt idx="1096">
                <c:v>0</c:v>
              </c:pt>
              <c:pt idx="1097">
                <c:v>0</c:v>
              </c:pt>
              <c:pt idx="1098">
                <c:v>0</c:v>
              </c:pt>
              <c:pt idx="1099">
                <c:v>0</c:v>
              </c:pt>
              <c:pt idx="1100">
                <c:v>0</c:v>
              </c:pt>
              <c:pt idx="1101">
                <c:v>0</c:v>
              </c:pt>
              <c:pt idx="1102">
                <c:v>0</c:v>
              </c:pt>
              <c:pt idx="1103">
                <c:v>0</c:v>
              </c:pt>
              <c:pt idx="1104">
                <c:v>0</c:v>
              </c:pt>
              <c:pt idx="1105">
                <c:v>0</c:v>
              </c:pt>
              <c:pt idx="1106">
                <c:v>0</c:v>
              </c:pt>
              <c:pt idx="1107">
                <c:v>0</c:v>
              </c:pt>
              <c:pt idx="1108">
                <c:v>0</c:v>
              </c:pt>
              <c:pt idx="1109">
                <c:v>0</c:v>
              </c:pt>
              <c:pt idx="1110">
                <c:v>0</c:v>
              </c:pt>
              <c:pt idx="1111">
                <c:v>0</c:v>
              </c:pt>
              <c:pt idx="1112">
                <c:v>0</c:v>
              </c:pt>
              <c:pt idx="1113">
                <c:v>0</c:v>
              </c:pt>
              <c:pt idx="1114">
                <c:v>0</c:v>
              </c:pt>
              <c:pt idx="1115">
                <c:v>0</c:v>
              </c:pt>
              <c:pt idx="1116">
                <c:v>0</c:v>
              </c:pt>
              <c:pt idx="1117">
                <c:v>0</c:v>
              </c:pt>
              <c:pt idx="1118">
                <c:v>0</c:v>
              </c:pt>
              <c:pt idx="1119">
                <c:v>0</c:v>
              </c:pt>
              <c:pt idx="1120">
                <c:v>0</c:v>
              </c:pt>
              <c:pt idx="1121">
                <c:v>0</c:v>
              </c:pt>
              <c:pt idx="1122">
                <c:v>0</c:v>
              </c:pt>
              <c:pt idx="1123">
                <c:v>0</c:v>
              </c:pt>
              <c:pt idx="1124">
                <c:v>0</c:v>
              </c:pt>
              <c:pt idx="1125">
                <c:v>0</c:v>
              </c:pt>
              <c:pt idx="1126">
                <c:v>0</c:v>
              </c:pt>
              <c:pt idx="1127">
                <c:v>0</c:v>
              </c:pt>
              <c:pt idx="1128">
                <c:v>0</c:v>
              </c:pt>
              <c:pt idx="1129">
                <c:v>0</c:v>
              </c:pt>
              <c:pt idx="1130">
                <c:v>0</c:v>
              </c:pt>
              <c:pt idx="1131">
                <c:v>0</c:v>
              </c:pt>
              <c:pt idx="1132">
                <c:v>0</c:v>
              </c:pt>
              <c:pt idx="1133">
                <c:v>0</c:v>
              </c:pt>
              <c:pt idx="1134">
                <c:v>0</c:v>
              </c:pt>
              <c:pt idx="1135">
                <c:v>0</c:v>
              </c:pt>
              <c:pt idx="1136">
                <c:v>0</c:v>
              </c:pt>
              <c:pt idx="1137">
                <c:v>0</c:v>
              </c:pt>
              <c:pt idx="1138">
                <c:v>0</c:v>
              </c:pt>
              <c:pt idx="1139">
                <c:v>0</c:v>
              </c:pt>
              <c:pt idx="1140">
                <c:v>0</c:v>
              </c:pt>
              <c:pt idx="1141">
                <c:v>0</c:v>
              </c:pt>
              <c:pt idx="1142">
                <c:v>0</c:v>
              </c:pt>
              <c:pt idx="1143">
                <c:v>0</c:v>
              </c:pt>
              <c:pt idx="1144">
                <c:v>0</c:v>
              </c:pt>
              <c:pt idx="1145">
                <c:v>0</c:v>
              </c:pt>
              <c:pt idx="1146">
                <c:v>0</c:v>
              </c:pt>
              <c:pt idx="1147">
                <c:v>0</c:v>
              </c:pt>
              <c:pt idx="1148">
                <c:v>0</c:v>
              </c:pt>
              <c:pt idx="1149">
                <c:v>0</c:v>
              </c:pt>
              <c:pt idx="1150">
                <c:v>0</c:v>
              </c:pt>
              <c:pt idx="1151">
                <c:v>0</c:v>
              </c:pt>
              <c:pt idx="1152">
                <c:v>0</c:v>
              </c:pt>
              <c:pt idx="1153">
                <c:v>0</c:v>
              </c:pt>
              <c:pt idx="1154">
                <c:v>0</c:v>
              </c:pt>
              <c:pt idx="1155">
                <c:v>0</c:v>
              </c:pt>
              <c:pt idx="1156">
                <c:v>0</c:v>
              </c:pt>
              <c:pt idx="1157">
                <c:v>0</c:v>
              </c:pt>
              <c:pt idx="1158">
                <c:v>0</c:v>
              </c:pt>
              <c:pt idx="1159">
                <c:v>0</c:v>
              </c:pt>
              <c:pt idx="1160">
                <c:v>0</c:v>
              </c:pt>
              <c:pt idx="1161">
                <c:v>0</c:v>
              </c:pt>
              <c:pt idx="1162">
                <c:v>0</c:v>
              </c:pt>
              <c:pt idx="1163">
                <c:v>0</c:v>
              </c:pt>
              <c:pt idx="1164">
                <c:v>0</c:v>
              </c:pt>
              <c:pt idx="1165">
                <c:v>0</c:v>
              </c:pt>
              <c:pt idx="1166">
                <c:v>0</c:v>
              </c:pt>
              <c:pt idx="1167">
                <c:v>0</c:v>
              </c:pt>
              <c:pt idx="1168">
                <c:v>0</c:v>
              </c:pt>
              <c:pt idx="1169">
                <c:v>0</c:v>
              </c:pt>
              <c:pt idx="1170">
                <c:v>0</c:v>
              </c:pt>
              <c:pt idx="1171">
                <c:v>0</c:v>
              </c:pt>
              <c:pt idx="1172">
                <c:v>0</c:v>
              </c:pt>
              <c:pt idx="1173">
                <c:v>0</c:v>
              </c:pt>
              <c:pt idx="1174">
                <c:v>0</c:v>
              </c:pt>
              <c:pt idx="1175">
                <c:v>0</c:v>
              </c:pt>
              <c:pt idx="1176">
                <c:v>0</c:v>
              </c:pt>
              <c:pt idx="1177">
                <c:v>0</c:v>
              </c:pt>
              <c:pt idx="1178">
                <c:v>0</c:v>
              </c:pt>
              <c:pt idx="1179">
                <c:v>0</c:v>
              </c:pt>
              <c:pt idx="1180">
                <c:v>0</c:v>
              </c:pt>
              <c:pt idx="1181">
                <c:v>0</c:v>
              </c:pt>
              <c:pt idx="1182">
                <c:v>0</c:v>
              </c:pt>
              <c:pt idx="1183">
                <c:v>0</c:v>
              </c:pt>
              <c:pt idx="1184">
                <c:v>0</c:v>
              </c:pt>
              <c:pt idx="1185">
                <c:v>0</c:v>
              </c:pt>
              <c:pt idx="1186">
                <c:v>0</c:v>
              </c:pt>
              <c:pt idx="1187">
                <c:v>0</c:v>
              </c:pt>
              <c:pt idx="1188">
                <c:v>0</c:v>
              </c:pt>
              <c:pt idx="1189">
                <c:v>0</c:v>
              </c:pt>
              <c:pt idx="1190">
                <c:v>0</c:v>
              </c:pt>
              <c:pt idx="1191">
                <c:v>0</c:v>
              </c:pt>
              <c:pt idx="1192">
                <c:v>0</c:v>
              </c:pt>
              <c:pt idx="1193">
                <c:v>0</c:v>
              </c:pt>
              <c:pt idx="1194">
                <c:v>0</c:v>
              </c:pt>
              <c:pt idx="1195">
                <c:v>0</c:v>
              </c:pt>
              <c:pt idx="1196">
                <c:v>0</c:v>
              </c:pt>
              <c:pt idx="1197">
                <c:v>0</c:v>
              </c:pt>
              <c:pt idx="1198">
                <c:v>0</c:v>
              </c:pt>
              <c:pt idx="1199">
                <c:v>0</c:v>
              </c:pt>
              <c:pt idx="1200">
                <c:v>0</c:v>
              </c:pt>
              <c:pt idx="1201">
                <c:v>0</c:v>
              </c:pt>
              <c:pt idx="1202">
                <c:v>0</c:v>
              </c:pt>
              <c:pt idx="1203">
                <c:v>0</c:v>
              </c:pt>
              <c:pt idx="1204">
                <c:v>0</c:v>
              </c:pt>
              <c:pt idx="1205">
                <c:v>0</c:v>
              </c:pt>
              <c:pt idx="1206">
                <c:v>0</c:v>
              </c:pt>
              <c:pt idx="1207">
                <c:v>0</c:v>
              </c:pt>
              <c:pt idx="1208">
                <c:v>0</c:v>
              </c:pt>
              <c:pt idx="1209">
                <c:v>0</c:v>
              </c:pt>
              <c:pt idx="1210">
                <c:v>0</c:v>
              </c:pt>
              <c:pt idx="1211">
                <c:v>0</c:v>
              </c:pt>
              <c:pt idx="1212">
                <c:v>0</c:v>
              </c:pt>
              <c:pt idx="1213">
                <c:v>0</c:v>
              </c:pt>
              <c:pt idx="1214">
                <c:v>0</c:v>
              </c:pt>
              <c:pt idx="1215">
                <c:v>0</c:v>
              </c:pt>
              <c:pt idx="1216">
                <c:v>0</c:v>
              </c:pt>
              <c:pt idx="1217">
                <c:v>0</c:v>
              </c:pt>
              <c:pt idx="1218">
                <c:v>0</c:v>
              </c:pt>
              <c:pt idx="1219">
                <c:v>0</c:v>
              </c:pt>
              <c:pt idx="1220">
                <c:v>0</c:v>
              </c:pt>
              <c:pt idx="1221">
                <c:v>0</c:v>
              </c:pt>
              <c:pt idx="1222">
                <c:v>0</c:v>
              </c:pt>
              <c:pt idx="1223">
                <c:v>0</c:v>
              </c:pt>
              <c:pt idx="1224">
                <c:v>0</c:v>
              </c:pt>
              <c:pt idx="1225">
                <c:v>0</c:v>
              </c:pt>
              <c:pt idx="1226">
                <c:v>0</c:v>
              </c:pt>
              <c:pt idx="1227">
                <c:v>0</c:v>
              </c:pt>
              <c:pt idx="1228">
                <c:v>0</c:v>
              </c:pt>
              <c:pt idx="1229">
                <c:v>0</c:v>
              </c:pt>
              <c:pt idx="1230">
                <c:v>0</c:v>
              </c:pt>
              <c:pt idx="1231">
                <c:v>0</c:v>
              </c:pt>
              <c:pt idx="1232">
                <c:v>0</c:v>
              </c:pt>
              <c:pt idx="1233">
                <c:v>0</c:v>
              </c:pt>
              <c:pt idx="1234">
                <c:v>0</c:v>
              </c:pt>
              <c:pt idx="1235">
                <c:v>0</c:v>
              </c:pt>
              <c:pt idx="1236">
                <c:v>0</c:v>
              </c:pt>
              <c:pt idx="1237">
                <c:v>0</c:v>
              </c:pt>
              <c:pt idx="1238">
                <c:v>0</c:v>
              </c:pt>
              <c:pt idx="1239">
                <c:v>0</c:v>
              </c:pt>
              <c:pt idx="1240">
                <c:v>0</c:v>
              </c:pt>
              <c:pt idx="1241">
                <c:v>0</c:v>
              </c:pt>
              <c:pt idx="1242">
                <c:v>0</c:v>
              </c:pt>
              <c:pt idx="1243">
                <c:v>0</c:v>
              </c:pt>
              <c:pt idx="1244">
                <c:v>0</c:v>
              </c:pt>
              <c:pt idx="1245">
                <c:v>0</c:v>
              </c:pt>
              <c:pt idx="1246">
                <c:v>0</c:v>
              </c:pt>
              <c:pt idx="1247">
                <c:v>0</c:v>
              </c:pt>
              <c:pt idx="1248">
                <c:v>0</c:v>
              </c:pt>
              <c:pt idx="1249">
                <c:v>0</c:v>
              </c:pt>
              <c:pt idx="1250">
                <c:v>0</c:v>
              </c:pt>
              <c:pt idx="1251">
                <c:v>0</c:v>
              </c:pt>
              <c:pt idx="1252">
                <c:v>0</c:v>
              </c:pt>
              <c:pt idx="1253">
                <c:v>0</c:v>
              </c:pt>
              <c:pt idx="1254">
                <c:v>0</c:v>
              </c:pt>
              <c:pt idx="1255">
                <c:v>0</c:v>
              </c:pt>
              <c:pt idx="1256">
                <c:v>0</c:v>
              </c:pt>
              <c:pt idx="1257">
                <c:v>0</c:v>
              </c:pt>
              <c:pt idx="1258">
                <c:v>0</c:v>
              </c:pt>
              <c:pt idx="1259">
                <c:v>0</c:v>
              </c:pt>
              <c:pt idx="1260">
                <c:v>0</c:v>
              </c:pt>
              <c:pt idx="1261">
                <c:v>0</c:v>
              </c:pt>
              <c:pt idx="1262">
                <c:v>0</c:v>
              </c:pt>
              <c:pt idx="1263">
                <c:v>0</c:v>
              </c:pt>
              <c:pt idx="1264">
                <c:v>0</c:v>
              </c:pt>
              <c:pt idx="1265">
                <c:v>0</c:v>
              </c:pt>
              <c:pt idx="1266">
                <c:v>0</c:v>
              </c:pt>
              <c:pt idx="1267">
                <c:v>0</c:v>
              </c:pt>
              <c:pt idx="1268">
                <c:v>0</c:v>
              </c:pt>
              <c:pt idx="1269">
                <c:v>0</c:v>
              </c:pt>
              <c:pt idx="1270">
                <c:v>0</c:v>
              </c:pt>
              <c:pt idx="1271">
                <c:v>0</c:v>
              </c:pt>
              <c:pt idx="1272">
                <c:v>0</c:v>
              </c:pt>
              <c:pt idx="1273">
                <c:v>0</c:v>
              </c:pt>
              <c:pt idx="1274">
                <c:v>0</c:v>
              </c:pt>
              <c:pt idx="1275">
                <c:v>0</c:v>
              </c:pt>
              <c:pt idx="1276">
                <c:v>0</c:v>
              </c:pt>
              <c:pt idx="1277">
                <c:v>0</c:v>
              </c:pt>
              <c:pt idx="1278">
                <c:v>0</c:v>
              </c:pt>
              <c:pt idx="1279">
                <c:v>0</c:v>
              </c:pt>
              <c:pt idx="1280">
                <c:v>0</c:v>
              </c:pt>
              <c:pt idx="1281">
                <c:v>0</c:v>
              </c:pt>
              <c:pt idx="1282">
                <c:v>0</c:v>
              </c:pt>
              <c:pt idx="1283">
                <c:v>0</c:v>
              </c:pt>
              <c:pt idx="1284">
                <c:v>0</c:v>
              </c:pt>
              <c:pt idx="1285">
                <c:v>0</c:v>
              </c:pt>
              <c:pt idx="1286">
                <c:v>0</c:v>
              </c:pt>
              <c:pt idx="1287">
                <c:v>0</c:v>
              </c:pt>
              <c:pt idx="1288">
                <c:v>0</c:v>
              </c:pt>
              <c:pt idx="1289">
                <c:v>0</c:v>
              </c:pt>
              <c:pt idx="1290">
                <c:v>0</c:v>
              </c:pt>
              <c:pt idx="1291">
                <c:v>0</c:v>
              </c:pt>
              <c:pt idx="1292">
                <c:v>0</c:v>
              </c:pt>
              <c:pt idx="1293">
                <c:v>0</c:v>
              </c:pt>
              <c:pt idx="1294">
                <c:v>0</c:v>
              </c:pt>
              <c:pt idx="1295">
                <c:v>0</c:v>
              </c:pt>
              <c:pt idx="1296">
                <c:v>0</c:v>
              </c:pt>
              <c:pt idx="1297">
                <c:v>0</c:v>
              </c:pt>
              <c:pt idx="1298">
                <c:v>0</c:v>
              </c:pt>
              <c:pt idx="1299">
                <c:v>0</c:v>
              </c:pt>
              <c:pt idx="1300">
                <c:v>0</c:v>
              </c:pt>
              <c:pt idx="1301">
                <c:v>0</c:v>
              </c:pt>
              <c:pt idx="1302">
                <c:v>0</c:v>
              </c:pt>
              <c:pt idx="1303">
                <c:v>0</c:v>
              </c:pt>
              <c:pt idx="1304">
                <c:v>0</c:v>
              </c:pt>
              <c:pt idx="1305">
                <c:v>0</c:v>
              </c:pt>
              <c:pt idx="1306">
                <c:v>0</c:v>
              </c:pt>
              <c:pt idx="1307">
                <c:v>0</c:v>
              </c:pt>
              <c:pt idx="1308">
                <c:v>0</c:v>
              </c:pt>
              <c:pt idx="1309">
                <c:v>0</c:v>
              </c:pt>
              <c:pt idx="1310">
                <c:v>0</c:v>
              </c:pt>
              <c:pt idx="1311">
                <c:v>0</c:v>
              </c:pt>
              <c:pt idx="1312">
                <c:v>0</c:v>
              </c:pt>
              <c:pt idx="1313">
                <c:v>0</c:v>
              </c:pt>
              <c:pt idx="1314">
                <c:v>0</c:v>
              </c:pt>
              <c:pt idx="1315">
                <c:v>0</c:v>
              </c:pt>
              <c:pt idx="1316">
                <c:v>0</c:v>
              </c:pt>
              <c:pt idx="1317">
                <c:v>0</c:v>
              </c:pt>
              <c:pt idx="1318">
                <c:v>0</c:v>
              </c:pt>
              <c:pt idx="1319">
                <c:v>0</c:v>
              </c:pt>
              <c:pt idx="1320">
                <c:v>0</c:v>
              </c:pt>
              <c:pt idx="1321">
                <c:v>0</c:v>
              </c:pt>
              <c:pt idx="1322">
                <c:v>0</c:v>
              </c:pt>
              <c:pt idx="1323">
                <c:v>0</c:v>
              </c:pt>
              <c:pt idx="1324">
                <c:v>0</c:v>
              </c:pt>
              <c:pt idx="1325">
                <c:v>0</c:v>
              </c:pt>
              <c:pt idx="1326">
                <c:v>0</c:v>
              </c:pt>
              <c:pt idx="1327">
                <c:v>0</c:v>
              </c:pt>
              <c:pt idx="1328">
                <c:v>0</c:v>
              </c:pt>
              <c:pt idx="1329">
                <c:v>0</c:v>
              </c:pt>
              <c:pt idx="1330">
                <c:v>0</c:v>
              </c:pt>
              <c:pt idx="1331">
                <c:v>0</c:v>
              </c:pt>
              <c:pt idx="1332">
                <c:v>0</c:v>
              </c:pt>
              <c:pt idx="1333">
                <c:v>0</c:v>
              </c:pt>
              <c:pt idx="1334">
                <c:v>0</c:v>
              </c:pt>
              <c:pt idx="1335">
                <c:v>0</c:v>
              </c:pt>
              <c:pt idx="1336">
                <c:v>0</c:v>
              </c:pt>
              <c:pt idx="1337">
                <c:v>0</c:v>
              </c:pt>
              <c:pt idx="1338">
                <c:v>0</c:v>
              </c:pt>
              <c:pt idx="1339">
                <c:v>0</c:v>
              </c:pt>
              <c:pt idx="1340">
                <c:v>0</c:v>
              </c:pt>
              <c:pt idx="1341">
                <c:v>0</c:v>
              </c:pt>
              <c:pt idx="1342">
                <c:v>0</c:v>
              </c:pt>
              <c:pt idx="1343">
                <c:v>0</c:v>
              </c:pt>
              <c:pt idx="1344">
                <c:v>0</c:v>
              </c:pt>
              <c:pt idx="1345">
                <c:v>0</c:v>
              </c:pt>
              <c:pt idx="1346">
                <c:v>0</c:v>
              </c:pt>
              <c:pt idx="1347">
                <c:v>0</c:v>
              </c:pt>
              <c:pt idx="1348">
                <c:v>0</c:v>
              </c:pt>
              <c:pt idx="1349">
                <c:v>0</c:v>
              </c:pt>
              <c:pt idx="1350">
                <c:v>0</c:v>
              </c:pt>
              <c:pt idx="1351">
                <c:v>0</c:v>
              </c:pt>
              <c:pt idx="1352">
                <c:v>0</c:v>
              </c:pt>
              <c:pt idx="1353">
                <c:v>0</c:v>
              </c:pt>
              <c:pt idx="1354">
                <c:v>0</c:v>
              </c:pt>
              <c:pt idx="1355">
                <c:v>0</c:v>
              </c:pt>
              <c:pt idx="1356">
                <c:v>0</c:v>
              </c:pt>
              <c:pt idx="1357">
                <c:v>0</c:v>
              </c:pt>
              <c:pt idx="1358">
                <c:v>0</c:v>
              </c:pt>
              <c:pt idx="1359">
                <c:v>0</c:v>
              </c:pt>
              <c:pt idx="1360">
                <c:v>0</c:v>
              </c:pt>
              <c:pt idx="1361">
                <c:v>0</c:v>
              </c:pt>
              <c:pt idx="1362">
                <c:v>0</c:v>
              </c:pt>
              <c:pt idx="1363">
                <c:v>0</c:v>
              </c:pt>
              <c:pt idx="1364">
                <c:v>0</c:v>
              </c:pt>
              <c:pt idx="1365">
                <c:v>0</c:v>
              </c:pt>
              <c:pt idx="1366">
                <c:v>0</c:v>
              </c:pt>
              <c:pt idx="1367">
                <c:v>0</c:v>
              </c:pt>
              <c:pt idx="1368">
                <c:v>0</c:v>
              </c:pt>
              <c:pt idx="1369">
                <c:v>0</c:v>
              </c:pt>
              <c:pt idx="1370">
                <c:v>0</c:v>
              </c:pt>
              <c:pt idx="1371">
                <c:v>0</c:v>
              </c:pt>
              <c:pt idx="1372">
                <c:v>0</c:v>
              </c:pt>
              <c:pt idx="1373">
                <c:v>0</c:v>
              </c:pt>
              <c:pt idx="1374">
                <c:v>0</c:v>
              </c:pt>
              <c:pt idx="1375">
                <c:v>0</c:v>
              </c:pt>
              <c:pt idx="1376">
                <c:v>0</c:v>
              </c:pt>
              <c:pt idx="1377">
                <c:v>0</c:v>
              </c:pt>
              <c:pt idx="1378">
                <c:v>0</c:v>
              </c:pt>
              <c:pt idx="1379">
                <c:v>0</c:v>
              </c:pt>
              <c:pt idx="1380">
                <c:v>0</c:v>
              </c:pt>
              <c:pt idx="1381">
                <c:v>0</c:v>
              </c:pt>
              <c:pt idx="1382">
                <c:v>0</c:v>
              </c:pt>
              <c:pt idx="1383">
                <c:v>0</c:v>
              </c:pt>
              <c:pt idx="1384">
                <c:v>0</c:v>
              </c:pt>
              <c:pt idx="1385">
                <c:v>0</c:v>
              </c:pt>
              <c:pt idx="1386">
                <c:v>0</c:v>
              </c:pt>
              <c:pt idx="1387">
                <c:v>0</c:v>
              </c:pt>
              <c:pt idx="1388">
                <c:v>0</c:v>
              </c:pt>
              <c:pt idx="1389">
                <c:v>0</c:v>
              </c:pt>
              <c:pt idx="1390">
                <c:v>0</c:v>
              </c:pt>
              <c:pt idx="1391">
                <c:v>0</c:v>
              </c:pt>
              <c:pt idx="1392">
                <c:v>0</c:v>
              </c:pt>
              <c:pt idx="1393">
                <c:v>0</c:v>
              </c:pt>
              <c:pt idx="1394">
                <c:v>0</c:v>
              </c:pt>
              <c:pt idx="1395">
                <c:v>0</c:v>
              </c:pt>
              <c:pt idx="1396">
                <c:v>0</c:v>
              </c:pt>
              <c:pt idx="1397">
                <c:v>0</c:v>
              </c:pt>
              <c:pt idx="1398">
                <c:v>0</c:v>
              </c:pt>
              <c:pt idx="1399">
                <c:v>0</c:v>
              </c:pt>
              <c:pt idx="1400">
                <c:v>0</c:v>
              </c:pt>
              <c:pt idx="1401">
                <c:v>0</c:v>
              </c:pt>
              <c:pt idx="1402">
                <c:v>0</c:v>
              </c:pt>
              <c:pt idx="1403">
                <c:v>0</c:v>
              </c:pt>
              <c:pt idx="1404">
                <c:v>0</c:v>
              </c:pt>
              <c:pt idx="1405">
                <c:v>0</c:v>
              </c:pt>
              <c:pt idx="1406">
                <c:v>0</c:v>
              </c:pt>
              <c:pt idx="1407">
                <c:v>0</c:v>
              </c:pt>
              <c:pt idx="1408">
                <c:v>0</c:v>
              </c:pt>
              <c:pt idx="1409">
                <c:v>0</c:v>
              </c:pt>
              <c:pt idx="1410">
                <c:v>0</c:v>
              </c:pt>
              <c:pt idx="1411">
                <c:v>0</c:v>
              </c:pt>
              <c:pt idx="1412">
                <c:v>0</c:v>
              </c:pt>
              <c:pt idx="1413">
                <c:v>0</c:v>
              </c:pt>
              <c:pt idx="1414">
                <c:v>0</c:v>
              </c:pt>
              <c:pt idx="1415">
                <c:v>0</c:v>
              </c:pt>
              <c:pt idx="1416">
                <c:v>0</c:v>
              </c:pt>
              <c:pt idx="1417">
                <c:v>0</c:v>
              </c:pt>
              <c:pt idx="1418">
                <c:v>0</c:v>
              </c:pt>
              <c:pt idx="1419">
                <c:v>0</c:v>
              </c:pt>
              <c:pt idx="1420">
                <c:v>0</c:v>
              </c:pt>
              <c:pt idx="1421">
                <c:v>0</c:v>
              </c:pt>
              <c:pt idx="1422">
                <c:v>0</c:v>
              </c:pt>
              <c:pt idx="1423">
                <c:v>0</c:v>
              </c:pt>
              <c:pt idx="1424">
                <c:v>0</c:v>
              </c:pt>
              <c:pt idx="1425">
                <c:v>0</c:v>
              </c:pt>
              <c:pt idx="1426">
                <c:v>0</c:v>
              </c:pt>
              <c:pt idx="1427">
                <c:v>0</c:v>
              </c:pt>
              <c:pt idx="1428">
                <c:v>0</c:v>
              </c:pt>
              <c:pt idx="1429">
                <c:v>0</c:v>
              </c:pt>
              <c:pt idx="1430">
                <c:v>0</c:v>
              </c:pt>
              <c:pt idx="1431">
                <c:v>0</c:v>
              </c:pt>
              <c:pt idx="1432">
                <c:v>0</c:v>
              </c:pt>
              <c:pt idx="1433">
                <c:v>0</c:v>
              </c:pt>
              <c:pt idx="1434">
                <c:v>0</c:v>
              </c:pt>
              <c:pt idx="1435">
                <c:v>0</c:v>
              </c:pt>
              <c:pt idx="1436">
                <c:v>0</c:v>
              </c:pt>
              <c:pt idx="1437">
                <c:v>0</c:v>
              </c:pt>
              <c:pt idx="1438">
                <c:v>0</c:v>
              </c:pt>
              <c:pt idx="1439">
                <c:v>0</c:v>
              </c:pt>
              <c:pt idx="1440">
                <c:v>0</c:v>
              </c:pt>
              <c:pt idx="1441">
                <c:v>0</c:v>
              </c:pt>
              <c:pt idx="1442">
                <c:v>0</c:v>
              </c:pt>
              <c:pt idx="1443">
                <c:v>0</c:v>
              </c:pt>
              <c:pt idx="1444">
                <c:v>0</c:v>
              </c:pt>
              <c:pt idx="1445">
                <c:v>0</c:v>
              </c:pt>
              <c:pt idx="1446">
                <c:v>0</c:v>
              </c:pt>
              <c:pt idx="1447">
                <c:v>0</c:v>
              </c:pt>
              <c:pt idx="1448">
                <c:v>0</c:v>
              </c:pt>
              <c:pt idx="1449">
                <c:v>0</c:v>
              </c:pt>
              <c:pt idx="1450">
                <c:v>0</c:v>
              </c:pt>
              <c:pt idx="1451">
                <c:v>0</c:v>
              </c:pt>
              <c:pt idx="1452">
                <c:v>0</c:v>
              </c:pt>
              <c:pt idx="1453">
                <c:v>0</c:v>
              </c:pt>
              <c:pt idx="1454">
                <c:v>0</c:v>
              </c:pt>
              <c:pt idx="1455">
                <c:v>0</c:v>
              </c:pt>
              <c:pt idx="1456">
                <c:v>0</c:v>
              </c:pt>
              <c:pt idx="1457">
                <c:v>0</c:v>
              </c:pt>
              <c:pt idx="1458">
                <c:v>0</c:v>
              </c:pt>
              <c:pt idx="1459">
                <c:v>0</c:v>
              </c:pt>
              <c:pt idx="1460">
                <c:v>0</c:v>
              </c:pt>
              <c:pt idx="1461">
                <c:v>0</c:v>
              </c:pt>
              <c:pt idx="1462">
                <c:v>0</c:v>
              </c:pt>
              <c:pt idx="1463">
                <c:v>0</c:v>
              </c:pt>
              <c:pt idx="1464">
                <c:v>0</c:v>
              </c:pt>
              <c:pt idx="1465">
                <c:v>0</c:v>
              </c:pt>
              <c:pt idx="1466">
                <c:v>0</c:v>
              </c:pt>
              <c:pt idx="1467">
                <c:v>0</c:v>
              </c:pt>
              <c:pt idx="1468">
                <c:v>0</c:v>
              </c:pt>
              <c:pt idx="1469">
                <c:v>0</c:v>
              </c:pt>
              <c:pt idx="1470">
                <c:v>0</c:v>
              </c:pt>
              <c:pt idx="1471">
                <c:v>0</c:v>
              </c:pt>
              <c:pt idx="1472">
                <c:v>0</c:v>
              </c:pt>
              <c:pt idx="1473">
                <c:v>0</c:v>
              </c:pt>
              <c:pt idx="1474">
                <c:v>0</c:v>
              </c:pt>
              <c:pt idx="1475">
                <c:v>0</c:v>
              </c:pt>
              <c:pt idx="1476">
                <c:v>0</c:v>
              </c:pt>
              <c:pt idx="1477">
                <c:v>0</c:v>
              </c:pt>
              <c:pt idx="1478">
                <c:v>0</c:v>
              </c:pt>
              <c:pt idx="1479">
                <c:v>0</c:v>
              </c:pt>
              <c:pt idx="1480">
                <c:v>0</c:v>
              </c:pt>
              <c:pt idx="1481">
                <c:v>0</c:v>
              </c:pt>
              <c:pt idx="1482">
                <c:v>0</c:v>
              </c:pt>
              <c:pt idx="1483">
                <c:v>0</c:v>
              </c:pt>
              <c:pt idx="1484">
                <c:v>0</c:v>
              </c:pt>
              <c:pt idx="1485">
                <c:v>0</c:v>
              </c:pt>
              <c:pt idx="1486">
                <c:v>0</c:v>
              </c:pt>
              <c:pt idx="1487">
                <c:v>0</c:v>
              </c:pt>
              <c:pt idx="1488">
                <c:v>0</c:v>
              </c:pt>
              <c:pt idx="1489">
                <c:v>0</c:v>
              </c:pt>
              <c:pt idx="1490">
                <c:v>0</c:v>
              </c:pt>
              <c:pt idx="1491">
                <c:v>0</c:v>
              </c:pt>
              <c:pt idx="1492">
                <c:v>0</c:v>
              </c:pt>
              <c:pt idx="1493">
                <c:v>0</c:v>
              </c:pt>
              <c:pt idx="1494">
                <c:v>0</c:v>
              </c:pt>
              <c:pt idx="1495">
                <c:v>0</c:v>
              </c:pt>
              <c:pt idx="1496">
                <c:v>0</c:v>
              </c:pt>
              <c:pt idx="1497">
                <c:v>0</c:v>
              </c:pt>
              <c:pt idx="1498">
                <c:v>0</c:v>
              </c:pt>
              <c:pt idx="1499">
                <c:v>0</c:v>
              </c:pt>
              <c:pt idx="1500">
                <c:v>0</c:v>
              </c:pt>
              <c:pt idx="1501">
                <c:v>0</c:v>
              </c:pt>
              <c:pt idx="1502">
                <c:v>0</c:v>
              </c:pt>
              <c:pt idx="1503">
                <c:v>0</c:v>
              </c:pt>
              <c:pt idx="1504">
                <c:v>0</c:v>
              </c:pt>
              <c:pt idx="1505">
                <c:v>0</c:v>
              </c:pt>
              <c:pt idx="1506">
                <c:v>0</c:v>
              </c:pt>
              <c:pt idx="1507">
                <c:v>0</c:v>
              </c:pt>
              <c:pt idx="1508">
                <c:v>0</c:v>
              </c:pt>
              <c:pt idx="1509">
                <c:v>0</c:v>
              </c:pt>
              <c:pt idx="1510">
                <c:v>0</c:v>
              </c:pt>
              <c:pt idx="1511">
                <c:v>0</c:v>
              </c:pt>
              <c:pt idx="1512">
                <c:v>0</c:v>
              </c:pt>
              <c:pt idx="1513">
                <c:v>0</c:v>
              </c:pt>
              <c:pt idx="1514">
                <c:v>0</c:v>
              </c:pt>
              <c:pt idx="1515">
                <c:v>0</c:v>
              </c:pt>
              <c:pt idx="1516">
                <c:v>0</c:v>
              </c:pt>
              <c:pt idx="1517">
                <c:v>0</c:v>
              </c:pt>
              <c:pt idx="1518">
                <c:v>0</c:v>
              </c:pt>
              <c:pt idx="1519">
                <c:v>0</c:v>
              </c:pt>
              <c:pt idx="1520">
                <c:v>0</c:v>
              </c:pt>
              <c:pt idx="1521">
                <c:v>0</c:v>
              </c:pt>
              <c:pt idx="1522">
                <c:v>0</c:v>
              </c:pt>
              <c:pt idx="1523">
                <c:v>0</c:v>
              </c:pt>
              <c:pt idx="1524">
                <c:v>0</c:v>
              </c:pt>
              <c:pt idx="1525">
                <c:v>0</c:v>
              </c:pt>
              <c:pt idx="1526">
                <c:v>0</c:v>
              </c:pt>
              <c:pt idx="1527">
                <c:v>0</c:v>
              </c:pt>
              <c:pt idx="1528">
                <c:v>0</c:v>
              </c:pt>
              <c:pt idx="1529">
                <c:v>0</c:v>
              </c:pt>
              <c:pt idx="1530">
                <c:v>0</c:v>
              </c:pt>
              <c:pt idx="1531">
                <c:v>0</c:v>
              </c:pt>
              <c:pt idx="1532">
                <c:v>0</c:v>
              </c:pt>
              <c:pt idx="1533">
                <c:v>0</c:v>
              </c:pt>
              <c:pt idx="1534">
                <c:v>0</c:v>
              </c:pt>
              <c:pt idx="1535">
                <c:v>0</c:v>
              </c:pt>
              <c:pt idx="1536">
                <c:v>0</c:v>
              </c:pt>
              <c:pt idx="1537">
                <c:v>0</c:v>
              </c:pt>
              <c:pt idx="1538">
                <c:v>0</c:v>
              </c:pt>
              <c:pt idx="1539">
                <c:v>0</c:v>
              </c:pt>
              <c:pt idx="1540">
                <c:v>0</c:v>
              </c:pt>
              <c:pt idx="1541">
                <c:v>0</c:v>
              </c:pt>
              <c:pt idx="1542">
                <c:v>0</c:v>
              </c:pt>
              <c:pt idx="1543">
                <c:v>0</c:v>
              </c:pt>
              <c:pt idx="1544">
                <c:v>0</c:v>
              </c:pt>
              <c:pt idx="1545">
                <c:v>0</c:v>
              </c:pt>
              <c:pt idx="1546">
                <c:v>0</c:v>
              </c:pt>
              <c:pt idx="1547">
                <c:v>0</c:v>
              </c:pt>
              <c:pt idx="1548">
                <c:v>0</c:v>
              </c:pt>
              <c:pt idx="1549">
                <c:v>0</c:v>
              </c:pt>
              <c:pt idx="1550">
                <c:v>0</c:v>
              </c:pt>
              <c:pt idx="1551">
                <c:v>0</c:v>
              </c:pt>
              <c:pt idx="1552">
                <c:v>0</c:v>
              </c:pt>
              <c:pt idx="1553">
                <c:v>0</c:v>
              </c:pt>
              <c:pt idx="1554">
                <c:v>0</c:v>
              </c:pt>
              <c:pt idx="1555">
                <c:v>0</c:v>
              </c:pt>
              <c:pt idx="1556">
                <c:v>0</c:v>
              </c:pt>
              <c:pt idx="1557">
                <c:v>0</c:v>
              </c:pt>
              <c:pt idx="1558">
                <c:v>0</c:v>
              </c:pt>
              <c:pt idx="1559">
                <c:v>0</c:v>
              </c:pt>
              <c:pt idx="1560">
                <c:v>0</c:v>
              </c:pt>
              <c:pt idx="1561">
                <c:v>0</c:v>
              </c:pt>
              <c:pt idx="1562">
                <c:v>0</c:v>
              </c:pt>
              <c:pt idx="1563">
                <c:v>0</c:v>
              </c:pt>
              <c:pt idx="1564">
                <c:v>0</c:v>
              </c:pt>
              <c:pt idx="1565">
                <c:v>0</c:v>
              </c:pt>
              <c:pt idx="1566">
                <c:v>0</c:v>
              </c:pt>
              <c:pt idx="1567">
                <c:v>0</c:v>
              </c:pt>
              <c:pt idx="1568">
                <c:v>0</c:v>
              </c:pt>
              <c:pt idx="1569">
                <c:v>0</c:v>
              </c:pt>
              <c:pt idx="1570">
                <c:v>0</c:v>
              </c:pt>
              <c:pt idx="1571">
                <c:v>0</c:v>
              </c:pt>
              <c:pt idx="1572">
                <c:v>0</c:v>
              </c:pt>
              <c:pt idx="1573">
                <c:v>0</c:v>
              </c:pt>
              <c:pt idx="1574">
                <c:v>0</c:v>
              </c:pt>
              <c:pt idx="1575">
                <c:v>0</c:v>
              </c:pt>
              <c:pt idx="1576">
                <c:v>0</c:v>
              </c:pt>
              <c:pt idx="1577">
                <c:v>0</c:v>
              </c:pt>
              <c:pt idx="1578">
                <c:v>0</c:v>
              </c:pt>
              <c:pt idx="1579">
                <c:v>0</c:v>
              </c:pt>
              <c:pt idx="1580">
                <c:v>0</c:v>
              </c:pt>
              <c:pt idx="1581">
                <c:v>0</c:v>
              </c:pt>
              <c:pt idx="1582">
                <c:v>0</c:v>
              </c:pt>
              <c:pt idx="1583">
                <c:v>0</c:v>
              </c:pt>
              <c:pt idx="1584">
                <c:v>0</c:v>
              </c:pt>
              <c:pt idx="1585">
                <c:v>0</c:v>
              </c:pt>
              <c:pt idx="1586">
                <c:v>0</c:v>
              </c:pt>
              <c:pt idx="1587">
                <c:v>0</c:v>
              </c:pt>
              <c:pt idx="1588">
                <c:v>0</c:v>
              </c:pt>
              <c:pt idx="1589">
                <c:v>0</c:v>
              </c:pt>
              <c:pt idx="1590">
                <c:v>0</c:v>
              </c:pt>
              <c:pt idx="1591">
                <c:v>0</c:v>
              </c:pt>
              <c:pt idx="1592">
                <c:v>0</c:v>
              </c:pt>
              <c:pt idx="1593">
                <c:v>0</c:v>
              </c:pt>
              <c:pt idx="1594">
                <c:v>0</c:v>
              </c:pt>
              <c:pt idx="1595">
                <c:v>0</c:v>
              </c:pt>
              <c:pt idx="1596">
                <c:v>0</c:v>
              </c:pt>
              <c:pt idx="1597">
                <c:v>0</c:v>
              </c:pt>
              <c:pt idx="1598">
                <c:v>0</c:v>
              </c:pt>
              <c:pt idx="1599">
                <c:v>0</c:v>
              </c:pt>
              <c:pt idx="1600">
                <c:v>0</c:v>
              </c:pt>
              <c:pt idx="1601">
                <c:v>0</c:v>
              </c:pt>
              <c:pt idx="1602">
                <c:v>0</c:v>
              </c:pt>
              <c:pt idx="1603">
                <c:v>0</c:v>
              </c:pt>
              <c:pt idx="1604">
                <c:v>0</c:v>
              </c:pt>
              <c:pt idx="1605">
                <c:v>0</c:v>
              </c:pt>
              <c:pt idx="1606">
                <c:v>0</c:v>
              </c:pt>
              <c:pt idx="1607">
                <c:v>0</c:v>
              </c:pt>
              <c:pt idx="1608">
                <c:v>0</c:v>
              </c:pt>
              <c:pt idx="1609">
                <c:v>0</c:v>
              </c:pt>
              <c:pt idx="1610">
                <c:v>0</c:v>
              </c:pt>
              <c:pt idx="1611">
                <c:v>0</c:v>
              </c:pt>
              <c:pt idx="1612">
                <c:v>0</c:v>
              </c:pt>
              <c:pt idx="1613">
                <c:v>0</c:v>
              </c:pt>
              <c:pt idx="1614">
                <c:v>0</c:v>
              </c:pt>
              <c:pt idx="1615">
                <c:v>0</c:v>
              </c:pt>
              <c:pt idx="1616">
                <c:v>0</c:v>
              </c:pt>
              <c:pt idx="1617">
                <c:v>0</c:v>
              </c:pt>
              <c:pt idx="1618">
                <c:v>0</c:v>
              </c:pt>
              <c:pt idx="1619">
                <c:v>0</c:v>
              </c:pt>
              <c:pt idx="1620">
                <c:v>0</c:v>
              </c:pt>
              <c:pt idx="1621">
                <c:v>0</c:v>
              </c:pt>
              <c:pt idx="1622">
                <c:v>0</c:v>
              </c:pt>
              <c:pt idx="1623">
                <c:v>0</c:v>
              </c:pt>
              <c:pt idx="1624">
                <c:v>0</c:v>
              </c:pt>
              <c:pt idx="1625">
                <c:v>0</c:v>
              </c:pt>
              <c:pt idx="1626">
                <c:v>0</c:v>
              </c:pt>
              <c:pt idx="1627">
                <c:v>0</c:v>
              </c:pt>
              <c:pt idx="1628">
                <c:v>0</c:v>
              </c:pt>
              <c:pt idx="1629">
                <c:v>0</c:v>
              </c:pt>
              <c:pt idx="1630">
                <c:v>0</c:v>
              </c:pt>
              <c:pt idx="1631">
                <c:v>0</c:v>
              </c:pt>
              <c:pt idx="1632">
                <c:v>0</c:v>
              </c:pt>
              <c:pt idx="1633">
                <c:v>0</c:v>
              </c:pt>
              <c:pt idx="1634">
                <c:v>0</c:v>
              </c:pt>
              <c:pt idx="1635">
                <c:v>0</c:v>
              </c:pt>
              <c:pt idx="1636">
                <c:v>0</c:v>
              </c:pt>
              <c:pt idx="1637">
                <c:v>0</c:v>
              </c:pt>
              <c:pt idx="1638">
                <c:v>0</c:v>
              </c:pt>
              <c:pt idx="1639">
                <c:v>0</c:v>
              </c:pt>
              <c:pt idx="1640">
                <c:v>0</c:v>
              </c:pt>
              <c:pt idx="1641">
                <c:v>0</c:v>
              </c:pt>
              <c:pt idx="1642">
                <c:v>0</c:v>
              </c:pt>
              <c:pt idx="1643">
                <c:v>0</c:v>
              </c:pt>
              <c:pt idx="1644">
                <c:v>0</c:v>
              </c:pt>
              <c:pt idx="1645">
                <c:v>0</c:v>
              </c:pt>
              <c:pt idx="1646">
                <c:v>0</c:v>
              </c:pt>
              <c:pt idx="1647">
                <c:v>0</c:v>
              </c:pt>
              <c:pt idx="1648">
                <c:v>0</c:v>
              </c:pt>
              <c:pt idx="1649">
                <c:v>0</c:v>
              </c:pt>
              <c:pt idx="1650">
                <c:v>0</c:v>
              </c:pt>
              <c:pt idx="1651">
                <c:v>0</c:v>
              </c:pt>
              <c:pt idx="1652">
                <c:v>0</c:v>
              </c:pt>
              <c:pt idx="1653">
                <c:v>0</c:v>
              </c:pt>
              <c:pt idx="1654">
                <c:v>0</c:v>
              </c:pt>
              <c:pt idx="1655">
                <c:v>0</c:v>
              </c:pt>
              <c:pt idx="1656">
                <c:v>0</c:v>
              </c:pt>
              <c:pt idx="1657">
                <c:v>0</c:v>
              </c:pt>
              <c:pt idx="1658">
                <c:v>0</c:v>
              </c:pt>
              <c:pt idx="1659">
                <c:v>0</c:v>
              </c:pt>
              <c:pt idx="1660">
                <c:v>0</c:v>
              </c:pt>
              <c:pt idx="1661">
                <c:v>0</c:v>
              </c:pt>
              <c:pt idx="1662">
                <c:v>0</c:v>
              </c:pt>
              <c:pt idx="1663">
                <c:v>0</c:v>
              </c:pt>
              <c:pt idx="1664">
                <c:v>0</c:v>
              </c:pt>
              <c:pt idx="1665">
                <c:v>0</c:v>
              </c:pt>
              <c:pt idx="1666">
                <c:v>0</c:v>
              </c:pt>
              <c:pt idx="1667">
                <c:v>0</c:v>
              </c:pt>
              <c:pt idx="1668">
                <c:v>0</c:v>
              </c:pt>
              <c:pt idx="1669">
                <c:v>0</c:v>
              </c:pt>
              <c:pt idx="1670">
                <c:v>0</c:v>
              </c:pt>
              <c:pt idx="1671">
                <c:v>0</c:v>
              </c:pt>
              <c:pt idx="1672">
                <c:v>0</c:v>
              </c:pt>
              <c:pt idx="1673">
                <c:v>0</c:v>
              </c:pt>
              <c:pt idx="1674">
                <c:v>0</c:v>
              </c:pt>
              <c:pt idx="1675">
                <c:v>0</c:v>
              </c:pt>
              <c:pt idx="1676">
                <c:v>0</c:v>
              </c:pt>
              <c:pt idx="1677">
                <c:v>0</c:v>
              </c:pt>
              <c:pt idx="1678">
                <c:v>0</c:v>
              </c:pt>
              <c:pt idx="1679">
                <c:v>0</c:v>
              </c:pt>
              <c:pt idx="1680">
                <c:v>0</c:v>
              </c:pt>
              <c:pt idx="1681">
                <c:v>0</c:v>
              </c:pt>
              <c:pt idx="1682">
                <c:v>0</c:v>
              </c:pt>
              <c:pt idx="1683">
                <c:v>0</c:v>
              </c:pt>
              <c:pt idx="1684">
                <c:v>0</c:v>
              </c:pt>
              <c:pt idx="1685">
                <c:v>0</c:v>
              </c:pt>
              <c:pt idx="1686">
                <c:v>0</c:v>
              </c:pt>
              <c:pt idx="1687">
                <c:v>0</c:v>
              </c:pt>
              <c:pt idx="1688">
                <c:v>0</c:v>
              </c:pt>
              <c:pt idx="1689">
                <c:v>0</c:v>
              </c:pt>
              <c:pt idx="1690">
                <c:v>0</c:v>
              </c:pt>
              <c:pt idx="1691">
                <c:v>0</c:v>
              </c:pt>
              <c:pt idx="1692">
                <c:v>0</c:v>
              </c:pt>
              <c:pt idx="1693">
                <c:v>0</c:v>
              </c:pt>
              <c:pt idx="1694">
                <c:v>0</c:v>
              </c:pt>
              <c:pt idx="1695">
                <c:v>0</c:v>
              </c:pt>
              <c:pt idx="1696">
                <c:v>0</c:v>
              </c:pt>
              <c:pt idx="1697">
                <c:v>0</c:v>
              </c:pt>
              <c:pt idx="1698">
                <c:v>0</c:v>
              </c:pt>
              <c:pt idx="1699">
                <c:v>0</c:v>
              </c:pt>
              <c:pt idx="1700">
                <c:v>0</c:v>
              </c:pt>
              <c:pt idx="1701">
                <c:v>0</c:v>
              </c:pt>
              <c:pt idx="1702">
                <c:v>0</c:v>
              </c:pt>
              <c:pt idx="1703">
                <c:v>0</c:v>
              </c:pt>
              <c:pt idx="1704">
                <c:v>0</c:v>
              </c:pt>
              <c:pt idx="1705">
                <c:v>0</c:v>
              </c:pt>
              <c:pt idx="1706">
                <c:v>0</c:v>
              </c:pt>
              <c:pt idx="1707">
                <c:v>0</c:v>
              </c:pt>
              <c:pt idx="1708">
                <c:v>0</c:v>
              </c:pt>
              <c:pt idx="1709">
                <c:v>0</c:v>
              </c:pt>
              <c:pt idx="1710">
                <c:v>0</c:v>
              </c:pt>
              <c:pt idx="1711">
                <c:v>0</c:v>
              </c:pt>
              <c:pt idx="1712">
                <c:v>0</c:v>
              </c:pt>
              <c:pt idx="1713">
                <c:v>0</c:v>
              </c:pt>
              <c:pt idx="1714">
                <c:v>0</c:v>
              </c:pt>
              <c:pt idx="1715">
                <c:v>0</c:v>
              </c:pt>
              <c:pt idx="1716">
                <c:v>0</c:v>
              </c:pt>
              <c:pt idx="1717">
                <c:v>0</c:v>
              </c:pt>
              <c:pt idx="1718">
                <c:v>0</c:v>
              </c:pt>
              <c:pt idx="1719">
                <c:v>0</c:v>
              </c:pt>
              <c:pt idx="1720">
                <c:v>0</c:v>
              </c:pt>
              <c:pt idx="1721">
                <c:v>0</c:v>
              </c:pt>
              <c:pt idx="1722">
                <c:v>0</c:v>
              </c:pt>
              <c:pt idx="1723">
                <c:v>0</c:v>
              </c:pt>
              <c:pt idx="1724">
                <c:v>0</c:v>
              </c:pt>
              <c:pt idx="1725">
                <c:v>0</c:v>
              </c:pt>
              <c:pt idx="1726">
                <c:v>0</c:v>
              </c:pt>
              <c:pt idx="1727">
                <c:v>0</c:v>
              </c:pt>
              <c:pt idx="1728">
                <c:v>0</c:v>
              </c:pt>
              <c:pt idx="1729">
                <c:v>0</c:v>
              </c:pt>
              <c:pt idx="1730">
                <c:v>0</c:v>
              </c:pt>
              <c:pt idx="1731">
                <c:v>0</c:v>
              </c:pt>
              <c:pt idx="1732">
                <c:v>0</c:v>
              </c:pt>
              <c:pt idx="1733">
                <c:v>0</c:v>
              </c:pt>
              <c:pt idx="1734">
                <c:v>0</c:v>
              </c:pt>
              <c:pt idx="1735">
                <c:v>0</c:v>
              </c:pt>
              <c:pt idx="1736">
                <c:v>0</c:v>
              </c:pt>
              <c:pt idx="1737">
                <c:v>0</c:v>
              </c:pt>
              <c:pt idx="1738">
                <c:v>0</c:v>
              </c:pt>
              <c:pt idx="1739">
                <c:v>0</c:v>
              </c:pt>
              <c:pt idx="1740">
                <c:v>0</c:v>
              </c:pt>
              <c:pt idx="1741">
                <c:v>0</c:v>
              </c:pt>
              <c:pt idx="1742">
                <c:v>0</c:v>
              </c:pt>
              <c:pt idx="1743">
                <c:v>0</c:v>
              </c:pt>
              <c:pt idx="1744">
                <c:v>0</c:v>
              </c:pt>
              <c:pt idx="1745">
                <c:v>0</c:v>
              </c:pt>
              <c:pt idx="1746">
                <c:v>0</c:v>
              </c:pt>
              <c:pt idx="1747">
                <c:v>0</c:v>
              </c:pt>
              <c:pt idx="1748">
                <c:v>0</c:v>
              </c:pt>
              <c:pt idx="1749">
                <c:v>0</c:v>
              </c:pt>
              <c:pt idx="1750">
                <c:v>0</c:v>
              </c:pt>
              <c:pt idx="1751">
                <c:v>0</c:v>
              </c:pt>
              <c:pt idx="1752">
                <c:v>0</c:v>
              </c:pt>
              <c:pt idx="1753">
                <c:v>0</c:v>
              </c:pt>
              <c:pt idx="1754">
                <c:v>0</c:v>
              </c:pt>
              <c:pt idx="1755">
                <c:v>0</c:v>
              </c:pt>
              <c:pt idx="1756">
                <c:v>0</c:v>
              </c:pt>
              <c:pt idx="1757">
                <c:v>0</c:v>
              </c:pt>
              <c:pt idx="1758">
                <c:v>0</c:v>
              </c:pt>
              <c:pt idx="1759">
                <c:v>0</c:v>
              </c:pt>
              <c:pt idx="1760">
                <c:v>0</c:v>
              </c:pt>
              <c:pt idx="1761">
                <c:v>0</c:v>
              </c:pt>
              <c:pt idx="1762">
                <c:v>0</c:v>
              </c:pt>
              <c:pt idx="1763">
                <c:v>0</c:v>
              </c:pt>
              <c:pt idx="1764">
                <c:v>0</c:v>
              </c:pt>
              <c:pt idx="1765">
                <c:v>0</c:v>
              </c:pt>
              <c:pt idx="1766">
                <c:v>0</c:v>
              </c:pt>
              <c:pt idx="1767">
                <c:v>0</c:v>
              </c:pt>
              <c:pt idx="1768">
                <c:v>0</c:v>
              </c:pt>
              <c:pt idx="1769">
                <c:v>0</c:v>
              </c:pt>
              <c:pt idx="1770">
                <c:v>0</c:v>
              </c:pt>
              <c:pt idx="1771">
                <c:v>0</c:v>
              </c:pt>
              <c:pt idx="1772">
                <c:v>0</c:v>
              </c:pt>
              <c:pt idx="1773">
                <c:v>0</c:v>
              </c:pt>
              <c:pt idx="1774">
                <c:v>0</c:v>
              </c:pt>
              <c:pt idx="1775">
                <c:v>0</c:v>
              </c:pt>
              <c:pt idx="1776">
                <c:v>0</c:v>
              </c:pt>
              <c:pt idx="1777">
                <c:v>0</c:v>
              </c:pt>
              <c:pt idx="1778">
                <c:v>0</c:v>
              </c:pt>
              <c:pt idx="1779">
                <c:v>0</c:v>
              </c:pt>
              <c:pt idx="1780">
                <c:v>0</c:v>
              </c:pt>
              <c:pt idx="1781">
                <c:v>0</c:v>
              </c:pt>
              <c:pt idx="1782">
                <c:v>0</c:v>
              </c:pt>
              <c:pt idx="1783">
                <c:v>0</c:v>
              </c:pt>
              <c:pt idx="1784">
                <c:v>0</c:v>
              </c:pt>
              <c:pt idx="1785">
                <c:v>0</c:v>
              </c:pt>
              <c:pt idx="1786">
                <c:v>0</c:v>
              </c:pt>
              <c:pt idx="1787">
                <c:v>0</c:v>
              </c:pt>
              <c:pt idx="1788">
                <c:v>0</c:v>
              </c:pt>
              <c:pt idx="1789">
                <c:v>0</c:v>
              </c:pt>
              <c:pt idx="1790">
                <c:v>0</c:v>
              </c:pt>
              <c:pt idx="1791">
                <c:v>0</c:v>
              </c:pt>
              <c:pt idx="1792">
                <c:v>0</c:v>
              </c:pt>
              <c:pt idx="1793">
                <c:v>0</c:v>
              </c:pt>
              <c:pt idx="1794">
                <c:v>0</c:v>
              </c:pt>
              <c:pt idx="1795">
                <c:v>0</c:v>
              </c:pt>
              <c:pt idx="1796">
                <c:v>0</c:v>
              </c:pt>
              <c:pt idx="1797">
                <c:v>0</c:v>
              </c:pt>
              <c:pt idx="1798">
                <c:v>0</c:v>
              </c:pt>
              <c:pt idx="1799">
                <c:v>0</c:v>
              </c:pt>
              <c:pt idx="1800">
                <c:v>0</c:v>
              </c:pt>
              <c:pt idx="1801">
                <c:v>0</c:v>
              </c:pt>
              <c:pt idx="1802">
                <c:v>0</c:v>
              </c:pt>
              <c:pt idx="1803">
                <c:v>0</c:v>
              </c:pt>
              <c:pt idx="1804">
                <c:v>0</c:v>
              </c:pt>
              <c:pt idx="1805">
                <c:v>0</c:v>
              </c:pt>
              <c:pt idx="1806">
                <c:v>0</c:v>
              </c:pt>
              <c:pt idx="1807">
                <c:v>0</c:v>
              </c:pt>
              <c:pt idx="1808">
                <c:v>0</c:v>
              </c:pt>
              <c:pt idx="1809">
                <c:v>0</c:v>
              </c:pt>
              <c:pt idx="1810">
                <c:v>0</c:v>
              </c:pt>
              <c:pt idx="1811">
                <c:v>0</c:v>
              </c:pt>
              <c:pt idx="1812">
                <c:v>0</c:v>
              </c:pt>
              <c:pt idx="1813">
                <c:v>0</c:v>
              </c:pt>
              <c:pt idx="1814">
                <c:v>0</c:v>
              </c:pt>
              <c:pt idx="1815">
                <c:v>0</c:v>
              </c:pt>
              <c:pt idx="1816">
                <c:v>0</c:v>
              </c:pt>
              <c:pt idx="1817">
                <c:v>0</c:v>
              </c:pt>
              <c:pt idx="1818">
                <c:v>0</c:v>
              </c:pt>
              <c:pt idx="1819">
                <c:v>0</c:v>
              </c:pt>
              <c:pt idx="1820">
                <c:v>0</c:v>
              </c:pt>
              <c:pt idx="1821">
                <c:v>0</c:v>
              </c:pt>
              <c:pt idx="1822">
                <c:v>0</c:v>
              </c:pt>
              <c:pt idx="1823">
                <c:v>0</c:v>
              </c:pt>
              <c:pt idx="1824">
                <c:v>0</c:v>
              </c:pt>
              <c:pt idx="1825">
                <c:v>0</c:v>
              </c:pt>
              <c:pt idx="1826">
                <c:v>0</c:v>
              </c:pt>
              <c:pt idx="1827">
                <c:v>0</c:v>
              </c:pt>
              <c:pt idx="1828">
                <c:v>0</c:v>
              </c:pt>
              <c:pt idx="1829">
                <c:v>0</c:v>
              </c:pt>
              <c:pt idx="1830">
                <c:v>0</c:v>
              </c:pt>
              <c:pt idx="1831">
                <c:v>0</c:v>
              </c:pt>
              <c:pt idx="1832">
                <c:v>0</c:v>
              </c:pt>
              <c:pt idx="1833">
                <c:v>0</c:v>
              </c:pt>
              <c:pt idx="1834">
                <c:v>0</c:v>
              </c:pt>
              <c:pt idx="1835">
                <c:v>0</c:v>
              </c:pt>
              <c:pt idx="1836">
                <c:v>0</c:v>
              </c:pt>
              <c:pt idx="1837">
                <c:v>0</c:v>
              </c:pt>
              <c:pt idx="1838">
                <c:v>0</c:v>
              </c:pt>
              <c:pt idx="1839">
                <c:v>0</c:v>
              </c:pt>
              <c:pt idx="1840">
                <c:v>0</c:v>
              </c:pt>
              <c:pt idx="1841">
                <c:v>0</c:v>
              </c:pt>
              <c:pt idx="1842">
                <c:v>0</c:v>
              </c:pt>
              <c:pt idx="1843">
                <c:v>0</c:v>
              </c:pt>
              <c:pt idx="1844">
                <c:v>0</c:v>
              </c:pt>
              <c:pt idx="1845">
                <c:v>0</c:v>
              </c:pt>
              <c:pt idx="1846">
                <c:v>0</c:v>
              </c:pt>
              <c:pt idx="1847">
                <c:v>0</c:v>
              </c:pt>
              <c:pt idx="1848">
                <c:v>0</c:v>
              </c:pt>
              <c:pt idx="1849">
                <c:v>0</c:v>
              </c:pt>
              <c:pt idx="1850">
                <c:v>0</c:v>
              </c:pt>
              <c:pt idx="1851">
                <c:v>0</c:v>
              </c:pt>
              <c:pt idx="1852">
                <c:v>0</c:v>
              </c:pt>
              <c:pt idx="1853">
                <c:v>0</c:v>
              </c:pt>
              <c:pt idx="1854">
                <c:v>0</c:v>
              </c:pt>
              <c:pt idx="1855">
                <c:v>0</c:v>
              </c:pt>
              <c:pt idx="1856">
                <c:v>0</c:v>
              </c:pt>
              <c:pt idx="1857">
                <c:v>0</c:v>
              </c:pt>
              <c:pt idx="1858">
                <c:v>0</c:v>
              </c:pt>
              <c:pt idx="1859">
                <c:v>0</c:v>
              </c:pt>
              <c:pt idx="1860">
                <c:v>0</c:v>
              </c:pt>
              <c:pt idx="1861">
                <c:v>0</c:v>
              </c:pt>
              <c:pt idx="1862">
                <c:v>0</c:v>
              </c:pt>
              <c:pt idx="1863">
                <c:v>0</c:v>
              </c:pt>
              <c:pt idx="1864">
                <c:v>0</c:v>
              </c:pt>
              <c:pt idx="1865">
                <c:v>0</c:v>
              </c:pt>
              <c:pt idx="1866">
                <c:v>0</c:v>
              </c:pt>
              <c:pt idx="1867">
                <c:v>0</c:v>
              </c:pt>
              <c:pt idx="1868">
                <c:v>0</c:v>
              </c:pt>
              <c:pt idx="1869">
                <c:v>0</c:v>
              </c:pt>
              <c:pt idx="1870">
                <c:v>0</c:v>
              </c:pt>
              <c:pt idx="1871">
                <c:v>0</c:v>
              </c:pt>
              <c:pt idx="1872">
                <c:v>0</c:v>
              </c:pt>
              <c:pt idx="1873">
                <c:v>0</c:v>
              </c:pt>
              <c:pt idx="1874">
                <c:v>0</c:v>
              </c:pt>
              <c:pt idx="1875">
                <c:v>0</c:v>
              </c:pt>
              <c:pt idx="1876">
                <c:v>0</c:v>
              </c:pt>
              <c:pt idx="1877">
                <c:v>0</c:v>
              </c:pt>
              <c:pt idx="1878">
                <c:v>0</c:v>
              </c:pt>
              <c:pt idx="1879">
                <c:v>0</c:v>
              </c:pt>
              <c:pt idx="1880">
                <c:v>0</c:v>
              </c:pt>
              <c:pt idx="1881">
                <c:v>0</c:v>
              </c:pt>
              <c:pt idx="1882">
                <c:v>0</c:v>
              </c:pt>
              <c:pt idx="1883">
                <c:v>0</c:v>
              </c:pt>
              <c:pt idx="1884">
                <c:v>0</c:v>
              </c:pt>
              <c:pt idx="1885">
                <c:v>0</c:v>
              </c:pt>
              <c:pt idx="1886">
                <c:v>0</c:v>
              </c:pt>
              <c:pt idx="1887">
                <c:v>0</c:v>
              </c:pt>
              <c:pt idx="1888">
                <c:v>0</c:v>
              </c:pt>
              <c:pt idx="1889">
                <c:v>0</c:v>
              </c:pt>
              <c:pt idx="1890">
                <c:v>0</c:v>
              </c:pt>
              <c:pt idx="1891">
                <c:v>0</c:v>
              </c:pt>
              <c:pt idx="1892">
                <c:v>0</c:v>
              </c:pt>
              <c:pt idx="1893">
                <c:v>0</c:v>
              </c:pt>
              <c:pt idx="1894">
                <c:v>0</c:v>
              </c:pt>
              <c:pt idx="1895">
                <c:v>0</c:v>
              </c:pt>
              <c:pt idx="1896">
                <c:v>0</c:v>
              </c:pt>
              <c:pt idx="1897">
                <c:v>0</c:v>
              </c:pt>
              <c:pt idx="1898">
                <c:v>0</c:v>
              </c:pt>
              <c:pt idx="1899">
                <c:v>0</c:v>
              </c:pt>
              <c:pt idx="1900">
                <c:v>0</c:v>
              </c:pt>
              <c:pt idx="1901">
                <c:v>0</c:v>
              </c:pt>
              <c:pt idx="1902">
                <c:v>0</c:v>
              </c:pt>
              <c:pt idx="1903">
                <c:v>0</c:v>
              </c:pt>
              <c:pt idx="1904">
                <c:v>0</c:v>
              </c:pt>
              <c:pt idx="1905">
                <c:v>0</c:v>
              </c:pt>
              <c:pt idx="1906">
                <c:v>0</c:v>
              </c:pt>
              <c:pt idx="1907">
                <c:v>0</c:v>
              </c:pt>
              <c:pt idx="1908">
                <c:v>0</c:v>
              </c:pt>
              <c:pt idx="1909">
                <c:v>0</c:v>
              </c:pt>
              <c:pt idx="1910">
                <c:v>0</c:v>
              </c:pt>
              <c:pt idx="1911">
                <c:v>0</c:v>
              </c:pt>
              <c:pt idx="1912">
                <c:v>0</c:v>
              </c:pt>
              <c:pt idx="1913">
                <c:v>0</c:v>
              </c:pt>
              <c:pt idx="1914">
                <c:v>0</c:v>
              </c:pt>
              <c:pt idx="1915">
                <c:v>0</c:v>
              </c:pt>
              <c:pt idx="1916">
                <c:v>0</c:v>
              </c:pt>
              <c:pt idx="1917">
                <c:v>0</c:v>
              </c:pt>
              <c:pt idx="1918">
                <c:v>0</c:v>
              </c:pt>
              <c:pt idx="1919">
                <c:v>0</c:v>
              </c:pt>
              <c:pt idx="1920">
                <c:v>0</c:v>
              </c:pt>
              <c:pt idx="1921">
                <c:v>0</c:v>
              </c:pt>
              <c:pt idx="1922">
                <c:v>0</c:v>
              </c:pt>
              <c:pt idx="1923">
                <c:v>0</c:v>
              </c:pt>
              <c:pt idx="1924">
                <c:v>0</c:v>
              </c:pt>
              <c:pt idx="1925">
                <c:v>0</c:v>
              </c:pt>
              <c:pt idx="1926">
                <c:v>0</c:v>
              </c:pt>
              <c:pt idx="1927">
                <c:v>0</c:v>
              </c:pt>
              <c:pt idx="1928">
                <c:v>0</c:v>
              </c:pt>
              <c:pt idx="1929">
                <c:v>0</c:v>
              </c:pt>
              <c:pt idx="1930">
                <c:v>0</c:v>
              </c:pt>
              <c:pt idx="1931">
                <c:v>0</c:v>
              </c:pt>
              <c:pt idx="1932">
                <c:v>0</c:v>
              </c:pt>
              <c:pt idx="1933">
                <c:v>0</c:v>
              </c:pt>
              <c:pt idx="1934">
                <c:v>0</c:v>
              </c:pt>
              <c:pt idx="1935">
                <c:v>0</c:v>
              </c:pt>
              <c:pt idx="1936">
                <c:v>0</c:v>
              </c:pt>
              <c:pt idx="1937">
                <c:v>0</c:v>
              </c:pt>
              <c:pt idx="1938">
                <c:v>0</c:v>
              </c:pt>
              <c:pt idx="1939">
                <c:v>0</c:v>
              </c:pt>
              <c:pt idx="1940">
                <c:v>0</c:v>
              </c:pt>
              <c:pt idx="1941">
                <c:v>0</c:v>
              </c:pt>
              <c:pt idx="1942">
                <c:v>0</c:v>
              </c:pt>
              <c:pt idx="1943">
                <c:v>0</c:v>
              </c:pt>
              <c:pt idx="1944">
                <c:v>0</c:v>
              </c:pt>
              <c:pt idx="1945">
                <c:v>0</c:v>
              </c:pt>
              <c:pt idx="1946">
                <c:v>0</c:v>
              </c:pt>
              <c:pt idx="1947">
                <c:v>0</c:v>
              </c:pt>
              <c:pt idx="1948">
                <c:v>0</c:v>
              </c:pt>
              <c:pt idx="1949">
                <c:v>0</c:v>
              </c:pt>
              <c:pt idx="1950">
                <c:v>0</c:v>
              </c:pt>
              <c:pt idx="1951">
                <c:v>0</c:v>
              </c:pt>
              <c:pt idx="1952">
                <c:v>0</c:v>
              </c:pt>
              <c:pt idx="1953">
                <c:v>0</c:v>
              </c:pt>
              <c:pt idx="1954">
                <c:v>0</c:v>
              </c:pt>
              <c:pt idx="1955">
                <c:v>0</c:v>
              </c:pt>
              <c:pt idx="1956">
                <c:v>0</c:v>
              </c:pt>
              <c:pt idx="1957">
                <c:v>0</c:v>
              </c:pt>
              <c:pt idx="1958">
                <c:v>0</c:v>
              </c:pt>
              <c:pt idx="1959">
                <c:v>0</c:v>
              </c:pt>
              <c:pt idx="1960">
                <c:v>0</c:v>
              </c:pt>
              <c:pt idx="1961">
                <c:v>0</c:v>
              </c:pt>
              <c:pt idx="1962">
                <c:v>0</c:v>
              </c:pt>
              <c:pt idx="1963">
                <c:v>0</c:v>
              </c:pt>
              <c:pt idx="1964">
                <c:v>0</c:v>
              </c:pt>
              <c:pt idx="1965">
                <c:v>0</c:v>
              </c:pt>
              <c:pt idx="1966">
                <c:v>0</c:v>
              </c:pt>
              <c:pt idx="1967">
                <c:v>0</c:v>
              </c:pt>
              <c:pt idx="1968">
                <c:v>0</c:v>
              </c:pt>
              <c:pt idx="1969">
                <c:v>0</c:v>
              </c:pt>
              <c:pt idx="1970">
                <c:v>0</c:v>
              </c:pt>
              <c:pt idx="1971">
                <c:v>0</c:v>
              </c:pt>
              <c:pt idx="1972">
                <c:v>0</c:v>
              </c:pt>
              <c:pt idx="1973">
                <c:v>0</c:v>
              </c:pt>
              <c:pt idx="1974">
                <c:v>0</c:v>
              </c:pt>
              <c:pt idx="1975">
                <c:v>0</c:v>
              </c:pt>
              <c:pt idx="1976">
                <c:v>0</c:v>
              </c:pt>
              <c:pt idx="1977">
                <c:v>0</c:v>
              </c:pt>
              <c:pt idx="1978">
                <c:v>0</c:v>
              </c:pt>
              <c:pt idx="1979">
                <c:v>0</c:v>
              </c:pt>
              <c:pt idx="1980">
                <c:v>0</c:v>
              </c:pt>
              <c:pt idx="1981">
                <c:v>0</c:v>
              </c:pt>
              <c:pt idx="1982">
                <c:v>0</c:v>
              </c:pt>
              <c:pt idx="1983">
                <c:v>0</c:v>
              </c:pt>
              <c:pt idx="1984">
                <c:v>0</c:v>
              </c:pt>
              <c:pt idx="1985">
                <c:v>0</c:v>
              </c:pt>
              <c:pt idx="1986">
                <c:v>0</c:v>
              </c:pt>
              <c:pt idx="1987">
                <c:v>0</c:v>
              </c:pt>
              <c:pt idx="1988">
                <c:v>0</c:v>
              </c:pt>
              <c:pt idx="1989">
                <c:v>0</c:v>
              </c:pt>
              <c:pt idx="1990">
                <c:v>0</c:v>
              </c:pt>
              <c:pt idx="1991">
                <c:v>0</c:v>
              </c:pt>
              <c:pt idx="1992">
                <c:v>0</c:v>
              </c:pt>
              <c:pt idx="1993">
                <c:v>0</c:v>
              </c:pt>
              <c:pt idx="1994">
                <c:v>0</c:v>
              </c:pt>
              <c:pt idx="1995">
                <c:v>0</c:v>
              </c:pt>
              <c:pt idx="1996">
                <c:v>0</c:v>
              </c:pt>
              <c:pt idx="1997">
                <c:v>0</c:v>
              </c:pt>
              <c:pt idx="1998">
                <c:v>0</c:v>
              </c:pt>
              <c:pt idx="1999">
                <c:v>0</c:v>
              </c:pt>
              <c:pt idx="2000">
                <c:v>0</c:v>
              </c:pt>
              <c:pt idx="2001">
                <c:v>0</c:v>
              </c:pt>
              <c:pt idx="2002">
                <c:v>0</c:v>
              </c:pt>
              <c:pt idx="2003">
                <c:v>0</c:v>
              </c:pt>
              <c:pt idx="2004">
                <c:v>0</c:v>
              </c:pt>
              <c:pt idx="2005">
                <c:v>0</c:v>
              </c:pt>
              <c:pt idx="2006">
                <c:v>0</c:v>
              </c:pt>
              <c:pt idx="2007">
                <c:v>0</c:v>
              </c:pt>
              <c:pt idx="2008">
                <c:v>0</c:v>
              </c:pt>
              <c:pt idx="2009">
                <c:v>0</c:v>
              </c:pt>
              <c:pt idx="2010">
                <c:v>0</c:v>
              </c:pt>
              <c:pt idx="2011">
                <c:v>0</c:v>
              </c:pt>
              <c:pt idx="2012">
                <c:v>0</c:v>
              </c:pt>
              <c:pt idx="2013">
                <c:v>0</c:v>
              </c:pt>
              <c:pt idx="2014">
                <c:v>0</c:v>
              </c:pt>
              <c:pt idx="2015">
                <c:v>0</c:v>
              </c:pt>
              <c:pt idx="2016">
                <c:v>0</c:v>
              </c:pt>
              <c:pt idx="2017">
                <c:v>0</c:v>
              </c:pt>
              <c:pt idx="2018">
                <c:v>0</c:v>
              </c:pt>
              <c:pt idx="2019">
                <c:v>0</c:v>
              </c:pt>
              <c:pt idx="2020">
                <c:v>0</c:v>
              </c:pt>
              <c:pt idx="2021">
                <c:v>0</c:v>
              </c:pt>
              <c:pt idx="2022">
                <c:v>0</c:v>
              </c:pt>
              <c:pt idx="2023">
                <c:v>0</c:v>
              </c:pt>
              <c:pt idx="2024">
                <c:v>0</c:v>
              </c:pt>
              <c:pt idx="2025">
                <c:v>0</c:v>
              </c:pt>
              <c:pt idx="2026">
                <c:v>0</c:v>
              </c:pt>
              <c:pt idx="2027">
                <c:v>0</c:v>
              </c:pt>
              <c:pt idx="2028">
                <c:v>0</c:v>
              </c:pt>
              <c:pt idx="2029">
                <c:v>0</c:v>
              </c:pt>
              <c:pt idx="2030">
                <c:v>0</c:v>
              </c:pt>
              <c:pt idx="2031">
                <c:v>0</c:v>
              </c:pt>
              <c:pt idx="2032">
                <c:v>0</c:v>
              </c:pt>
              <c:pt idx="2033">
                <c:v>0</c:v>
              </c:pt>
              <c:pt idx="2034">
                <c:v>0</c:v>
              </c:pt>
              <c:pt idx="2035">
                <c:v>0</c:v>
              </c:pt>
              <c:pt idx="2036">
                <c:v>0</c:v>
              </c:pt>
              <c:pt idx="2037">
                <c:v>0</c:v>
              </c:pt>
              <c:pt idx="2038">
                <c:v>0</c:v>
              </c:pt>
              <c:pt idx="2039">
                <c:v>0</c:v>
              </c:pt>
              <c:pt idx="2040">
                <c:v>0</c:v>
              </c:pt>
              <c:pt idx="2041">
                <c:v>0</c:v>
              </c:pt>
              <c:pt idx="2042">
                <c:v>0</c:v>
              </c:pt>
              <c:pt idx="2043">
                <c:v>0</c:v>
              </c:pt>
              <c:pt idx="2044">
                <c:v>0</c:v>
              </c:pt>
              <c:pt idx="2045">
                <c:v>0</c:v>
              </c:pt>
              <c:pt idx="2046">
                <c:v>0</c:v>
              </c:pt>
              <c:pt idx="2047">
                <c:v>0</c:v>
              </c:pt>
              <c:pt idx="2048">
                <c:v>0</c:v>
              </c:pt>
              <c:pt idx="2049">
                <c:v>0</c:v>
              </c:pt>
              <c:pt idx="2050">
                <c:v>0</c:v>
              </c:pt>
              <c:pt idx="2051">
                <c:v>0</c:v>
              </c:pt>
              <c:pt idx="2052">
                <c:v>0</c:v>
              </c:pt>
              <c:pt idx="2053">
                <c:v>0</c:v>
              </c:pt>
              <c:pt idx="2054">
                <c:v>0</c:v>
              </c:pt>
              <c:pt idx="2055">
                <c:v>0</c:v>
              </c:pt>
              <c:pt idx="2056">
                <c:v>0</c:v>
              </c:pt>
              <c:pt idx="2057">
                <c:v>0</c:v>
              </c:pt>
              <c:pt idx="2058">
                <c:v>0</c:v>
              </c:pt>
              <c:pt idx="2059">
                <c:v>0</c:v>
              </c:pt>
              <c:pt idx="2060">
                <c:v>0</c:v>
              </c:pt>
              <c:pt idx="2061">
                <c:v>0</c:v>
              </c:pt>
              <c:pt idx="2062">
                <c:v>0</c:v>
              </c:pt>
              <c:pt idx="2063">
                <c:v>0</c:v>
              </c:pt>
              <c:pt idx="2064">
                <c:v>0</c:v>
              </c:pt>
              <c:pt idx="2065">
                <c:v>0</c:v>
              </c:pt>
              <c:pt idx="2066">
                <c:v>0</c:v>
              </c:pt>
              <c:pt idx="2067">
                <c:v>0</c:v>
              </c:pt>
              <c:pt idx="2068">
                <c:v>0</c:v>
              </c:pt>
              <c:pt idx="2069">
                <c:v>0</c:v>
              </c:pt>
              <c:pt idx="2070">
                <c:v>0</c:v>
              </c:pt>
              <c:pt idx="2071">
                <c:v>0</c:v>
              </c:pt>
              <c:pt idx="2072">
                <c:v>0</c:v>
              </c:pt>
              <c:pt idx="2073">
                <c:v>0</c:v>
              </c:pt>
              <c:pt idx="2074">
                <c:v>0</c:v>
              </c:pt>
              <c:pt idx="2075">
                <c:v>0</c:v>
              </c:pt>
              <c:pt idx="2076">
                <c:v>0</c:v>
              </c:pt>
              <c:pt idx="2077">
                <c:v>0</c:v>
              </c:pt>
              <c:pt idx="2078">
                <c:v>0</c:v>
              </c:pt>
              <c:pt idx="2079">
                <c:v>0</c:v>
              </c:pt>
              <c:pt idx="2080">
                <c:v>0</c:v>
              </c:pt>
              <c:pt idx="2081">
                <c:v>0</c:v>
              </c:pt>
              <c:pt idx="2082">
                <c:v>0</c:v>
              </c:pt>
              <c:pt idx="2083">
                <c:v>0</c:v>
              </c:pt>
              <c:pt idx="2084">
                <c:v>0</c:v>
              </c:pt>
              <c:pt idx="2085">
                <c:v>0</c:v>
              </c:pt>
              <c:pt idx="2086">
                <c:v>0</c:v>
              </c:pt>
              <c:pt idx="2087">
                <c:v>0</c:v>
              </c:pt>
              <c:pt idx="2088">
                <c:v>0</c:v>
              </c:pt>
              <c:pt idx="2089">
                <c:v>0</c:v>
              </c:pt>
              <c:pt idx="2090">
                <c:v>0</c:v>
              </c:pt>
              <c:pt idx="2091">
                <c:v>0</c:v>
              </c:pt>
              <c:pt idx="2092">
                <c:v>0</c:v>
              </c:pt>
              <c:pt idx="2093">
                <c:v>0</c:v>
              </c:pt>
              <c:pt idx="2094">
                <c:v>0</c:v>
              </c:pt>
              <c:pt idx="2095">
                <c:v>0</c:v>
              </c:pt>
              <c:pt idx="2096">
                <c:v>0</c:v>
              </c:pt>
              <c:pt idx="2097">
                <c:v>0</c:v>
              </c:pt>
              <c:pt idx="2098">
                <c:v>0</c:v>
              </c:pt>
              <c:pt idx="2099">
                <c:v>0</c:v>
              </c:pt>
              <c:pt idx="2100">
                <c:v>0</c:v>
              </c:pt>
              <c:pt idx="2101">
                <c:v>0</c:v>
              </c:pt>
              <c:pt idx="2102">
                <c:v>0</c:v>
              </c:pt>
              <c:pt idx="2103">
                <c:v>0</c:v>
              </c:pt>
              <c:pt idx="2104">
                <c:v>0</c:v>
              </c:pt>
              <c:pt idx="2105">
                <c:v>0</c:v>
              </c:pt>
              <c:pt idx="2106">
                <c:v>0</c:v>
              </c:pt>
              <c:pt idx="2107">
                <c:v>0</c:v>
              </c:pt>
              <c:pt idx="2108">
                <c:v>0</c:v>
              </c:pt>
              <c:pt idx="2109">
                <c:v>0</c:v>
              </c:pt>
              <c:pt idx="2110">
                <c:v>0</c:v>
              </c:pt>
              <c:pt idx="2111">
                <c:v>0</c:v>
              </c:pt>
              <c:pt idx="2112">
                <c:v>0</c:v>
              </c:pt>
              <c:pt idx="2113">
                <c:v>0</c:v>
              </c:pt>
              <c:pt idx="2114">
                <c:v>0</c:v>
              </c:pt>
              <c:pt idx="2115">
                <c:v>0</c:v>
              </c:pt>
              <c:pt idx="2116">
                <c:v>0</c:v>
              </c:pt>
              <c:pt idx="2117">
                <c:v>0</c:v>
              </c:pt>
              <c:pt idx="2118">
                <c:v>0</c:v>
              </c:pt>
              <c:pt idx="2119">
                <c:v>0</c:v>
              </c:pt>
              <c:pt idx="2120">
                <c:v>0</c:v>
              </c:pt>
              <c:pt idx="2121">
                <c:v>0</c:v>
              </c:pt>
              <c:pt idx="2122">
                <c:v>0</c:v>
              </c:pt>
              <c:pt idx="2123">
                <c:v>0</c:v>
              </c:pt>
              <c:pt idx="2124">
                <c:v>0</c:v>
              </c:pt>
              <c:pt idx="2125">
                <c:v>0</c:v>
              </c:pt>
              <c:pt idx="2126">
                <c:v>0</c:v>
              </c:pt>
              <c:pt idx="2127">
                <c:v>0</c:v>
              </c:pt>
              <c:pt idx="2128">
                <c:v>0</c:v>
              </c:pt>
              <c:pt idx="2129">
                <c:v>0</c:v>
              </c:pt>
              <c:pt idx="2130">
                <c:v>0</c:v>
              </c:pt>
              <c:pt idx="2131">
                <c:v>0</c:v>
              </c:pt>
              <c:pt idx="2132">
                <c:v>0</c:v>
              </c:pt>
              <c:pt idx="2133">
                <c:v>0</c:v>
              </c:pt>
              <c:pt idx="2134">
                <c:v>0</c:v>
              </c:pt>
              <c:pt idx="2135">
                <c:v>0</c:v>
              </c:pt>
              <c:pt idx="2136">
                <c:v>0</c:v>
              </c:pt>
              <c:pt idx="2137">
                <c:v>0</c:v>
              </c:pt>
              <c:pt idx="2138">
                <c:v>0</c:v>
              </c:pt>
              <c:pt idx="2139">
                <c:v>0</c:v>
              </c:pt>
              <c:pt idx="2140">
                <c:v>0</c:v>
              </c:pt>
              <c:pt idx="2141">
                <c:v>0</c:v>
              </c:pt>
              <c:pt idx="2142">
                <c:v>0</c:v>
              </c:pt>
              <c:pt idx="2143">
                <c:v>0</c:v>
              </c:pt>
              <c:pt idx="2144">
                <c:v>0</c:v>
              </c:pt>
              <c:pt idx="2145">
                <c:v>0</c:v>
              </c:pt>
              <c:pt idx="2146">
                <c:v>0</c:v>
              </c:pt>
              <c:pt idx="2147">
                <c:v>0</c:v>
              </c:pt>
              <c:pt idx="2148">
                <c:v>0</c:v>
              </c:pt>
              <c:pt idx="2149">
                <c:v>0</c:v>
              </c:pt>
              <c:pt idx="2150">
                <c:v>0</c:v>
              </c:pt>
              <c:pt idx="2151">
                <c:v>0</c:v>
              </c:pt>
              <c:pt idx="2152">
                <c:v>0</c:v>
              </c:pt>
              <c:pt idx="2153">
                <c:v>0</c:v>
              </c:pt>
              <c:pt idx="2154">
                <c:v>0</c:v>
              </c:pt>
              <c:pt idx="2155">
                <c:v>0</c:v>
              </c:pt>
              <c:pt idx="2156">
                <c:v>0</c:v>
              </c:pt>
              <c:pt idx="2157">
                <c:v>0</c:v>
              </c:pt>
              <c:pt idx="2158">
                <c:v>0</c:v>
              </c:pt>
              <c:pt idx="2159">
                <c:v>0</c:v>
              </c:pt>
              <c:pt idx="2160">
                <c:v>0</c:v>
              </c:pt>
              <c:pt idx="2161">
                <c:v>0</c:v>
              </c:pt>
              <c:pt idx="2162">
                <c:v>0</c:v>
              </c:pt>
              <c:pt idx="2163">
                <c:v>0</c:v>
              </c:pt>
              <c:pt idx="2164">
                <c:v>0</c:v>
              </c:pt>
              <c:pt idx="2165">
                <c:v>0</c:v>
              </c:pt>
              <c:pt idx="2166">
                <c:v>0</c:v>
              </c:pt>
              <c:pt idx="2167">
                <c:v>0</c:v>
              </c:pt>
              <c:pt idx="2168">
                <c:v>0</c:v>
              </c:pt>
              <c:pt idx="2169">
                <c:v>0</c:v>
              </c:pt>
              <c:pt idx="2170">
                <c:v>0</c:v>
              </c:pt>
              <c:pt idx="2171">
                <c:v>0</c:v>
              </c:pt>
              <c:pt idx="2172">
                <c:v>0</c:v>
              </c:pt>
              <c:pt idx="2173">
                <c:v>0</c:v>
              </c:pt>
              <c:pt idx="2174">
                <c:v>0</c:v>
              </c:pt>
              <c:pt idx="2175">
                <c:v>0</c:v>
              </c:pt>
              <c:pt idx="2176">
                <c:v>0</c:v>
              </c:pt>
              <c:pt idx="2177">
                <c:v>0</c:v>
              </c:pt>
              <c:pt idx="2178">
                <c:v>0</c:v>
              </c:pt>
              <c:pt idx="2179">
                <c:v>0</c:v>
              </c:pt>
              <c:pt idx="2180">
                <c:v>0</c:v>
              </c:pt>
              <c:pt idx="2181">
                <c:v>0</c:v>
              </c:pt>
              <c:pt idx="2182">
                <c:v>0</c:v>
              </c:pt>
              <c:pt idx="2183">
                <c:v>0</c:v>
              </c:pt>
              <c:pt idx="2184">
                <c:v>0</c:v>
              </c:pt>
              <c:pt idx="2185">
                <c:v>0</c:v>
              </c:pt>
              <c:pt idx="2186">
                <c:v>0</c:v>
              </c:pt>
              <c:pt idx="2187">
                <c:v>0</c:v>
              </c:pt>
              <c:pt idx="2188">
                <c:v>0</c:v>
              </c:pt>
              <c:pt idx="2189">
                <c:v>0</c:v>
              </c:pt>
              <c:pt idx="2190">
                <c:v>0</c:v>
              </c:pt>
              <c:pt idx="2191">
                <c:v>0</c:v>
              </c:pt>
              <c:pt idx="2192">
                <c:v>0</c:v>
              </c:pt>
              <c:pt idx="2193">
                <c:v>0</c:v>
              </c:pt>
              <c:pt idx="2194">
                <c:v>0</c:v>
              </c:pt>
              <c:pt idx="2195">
                <c:v>0</c:v>
              </c:pt>
              <c:pt idx="2196">
                <c:v>0</c:v>
              </c:pt>
              <c:pt idx="2197">
                <c:v>0</c:v>
              </c:pt>
              <c:pt idx="2198">
                <c:v>0</c:v>
              </c:pt>
              <c:pt idx="2199">
                <c:v>0</c:v>
              </c:pt>
              <c:pt idx="2200">
                <c:v>0</c:v>
              </c:pt>
              <c:pt idx="2201">
                <c:v>0</c:v>
              </c:pt>
              <c:pt idx="2202">
                <c:v>0</c:v>
              </c:pt>
              <c:pt idx="2203">
                <c:v>0</c:v>
              </c:pt>
              <c:pt idx="2204">
                <c:v>0</c:v>
              </c:pt>
              <c:pt idx="2205">
                <c:v>0</c:v>
              </c:pt>
              <c:pt idx="2206">
                <c:v>0</c:v>
              </c:pt>
              <c:pt idx="2207">
                <c:v>0</c:v>
              </c:pt>
              <c:pt idx="2208">
                <c:v>0</c:v>
              </c:pt>
              <c:pt idx="2209">
                <c:v>0</c:v>
              </c:pt>
              <c:pt idx="2210">
                <c:v>0</c:v>
              </c:pt>
              <c:pt idx="2211">
                <c:v>0</c:v>
              </c:pt>
              <c:pt idx="2212">
                <c:v>0</c:v>
              </c:pt>
              <c:pt idx="2213">
                <c:v>0</c:v>
              </c:pt>
              <c:pt idx="2214">
                <c:v>0</c:v>
              </c:pt>
              <c:pt idx="2215">
                <c:v>0</c:v>
              </c:pt>
              <c:pt idx="2216">
                <c:v>0</c:v>
              </c:pt>
              <c:pt idx="2217">
                <c:v>0</c:v>
              </c:pt>
              <c:pt idx="2218">
                <c:v>0</c:v>
              </c:pt>
              <c:pt idx="2219">
                <c:v>0</c:v>
              </c:pt>
              <c:pt idx="2220">
                <c:v>0</c:v>
              </c:pt>
              <c:pt idx="2221">
                <c:v>0</c:v>
              </c:pt>
              <c:pt idx="2222">
                <c:v>0</c:v>
              </c:pt>
              <c:pt idx="2223">
                <c:v>0</c:v>
              </c:pt>
              <c:pt idx="2224">
                <c:v>0</c:v>
              </c:pt>
              <c:pt idx="2225">
                <c:v>0</c:v>
              </c:pt>
              <c:pt idx="2226">
                <c:v>0</c:v>
              </c:pt>
              <c:pt idx="2227">
                <c:v>0</c:v>
              </c:pt>
              <c:pt idx="2228">
                <c:v>0</c:v>
              </c:pt>
              <c:pt idx="2229">
                <c:v>0</c:v>
              </c:pt>
              <c:pt idx="2230">
                <c:v>0</c:v>
              </c:pt>
              <c:pt idx="2231">
                <c:v>0</c:v>
              </c:pt>
              <c:pt idx="2232">
                <c:v>0</c:v>
              </c:pt>
              <c:pt idx="2233">
                <c:v>0</c:v>
              </c:pt>
              <c:pt idx="2234">
                <c:v>0</c:v>
              </c:pt>
              <c:pt idx="2235">
                <c:v>0</c:v>
              </c:pt>
              <c:pt idx="2236">
                <c:v>0</c:v>
              </c:pt>
              <c:pt idx="2237">
                <c:v>0</c:v>
              </c:pt>
              <c:pt idx="2238">
                <c:v>0</c:v>
              </c:pt>
              <c:pt idx="2239">
                <c:v>0</c:v>
              </c:pt>
              <c:pt idx="2240">
                <c:v>0</c:v>
              </c:pt>
              <c:pt idx="2241">
                <c:v>0</c:v>
              </c:pt>
              <c:pt idx="2242">
                <c:v>0</c:v>
              </c:pt>
              <c:pt idx="2243">
                <c:v>0</c:v>
              </c:pt>
              <c:pt idx="2244">
                <c:v>0</c:v>
              </c:pt>
              <c:pt idx="2245">
                <c:v>0</c:v>
              </c:pt>
              <c:pt idx="2246">
                <c:v>0</c:v>
              </c:pt>
              <c:pt idx="2247">
                <c:v>0</c:v>
              </c:pt>
              <c:pt idx="2248">
                <c:v>0</c:v>
              </c:pt>
              <c:pt idx="2249">
                <c:v>0</c:v>
              </c:pt>
              <c:pt idx="2250">
                <c:v>0</c:v>
              </c:pt>
              <c:pt idx="2251">
                <c:v>0</c:v>
              </c:pt>
              <c:pt idx="2252">
                <c:v>0</c:v>
              </c:pt>
              <c:pt idx="2253">
                <c:v>0</c:v>
              </c:pt>
              <c:pt idx="2254">
                <c:v>0</c:v>
              </c:pt>
              <c:pt idx="2255">
                <c:v>0</c:v>
              </c:pt>
              <c:pt idx="2256">
                <c:v>0</c:v>
              </c:pt>
              <c:pt idx="2257">
                <c:v>0</c:v>
              </c:pt>
              <c:pt idx="2258">
                <c:v>0</c:v>
              </c:pt>
              <c:pt idx="2259">
                <c:v>0</c:v>
              </c:pt>
              <c:pt idx="2260">
                <c:v>0</c:v>
              </c:pt>
              <c:pt idx="2261">
                <c:v>0</c:v>
              </c:pt>
              <c:pt idx="2262">
                <c:v>0</c:v>
              </c:pt>
              <c:pt idx="2263">
                <c:v>0</c:v>
              </c:pt>
              <c:pt idx="2264">
                <c:v>0</c:v>
              </c:pt>
              <c:pt idx="2265">
                <c:v>0</c:v>
              </c:pt>
              <c:pt idx="2266">
                <c:v>0</c:v>
              </c:pt>
              <c:pt idx="2267">
                <c:v>0</c:v>
              </c:pt>
              <c:pt idx="2268">
                <c:v>0</c:v>
              </c:pt>
              <c:pt idx="2269">
                <c:v>0</c:v>
              </c:pt>
              <c:pt idx="2270">
                <c:v>0</c:v>
              </c:pt>
              <c:pt idx="2271">
                <c:v>0</c:v>
              </c:pt>
              <c:pt idx="2272">
                <c:v>0</c:v>
              </c:pt>
              <c:pt idx="2273">
                <c:v>0</c:v>
              </c:pt>
              <c:pt idx="2274">
                <c:v>0</c:v>
              </c:pt>
              <c:pt idx="2275">
                <c:v>0</c:v>
              </c:pt>
              <c:pt idx="2276">
                <c:v>0</c:v>
              </c:pt>
              <c:pt idx="2277">
                <c:v>0</c:v>
              </c:pt>
              <c:pt idx="2278">
                <c:v>0</c:v>
              </c:pt>
              <c:pt idx="2279">
                <c:v>0</c:v>
              </c:pt>
              <c:pt idx="2280">
                <c:v>0</c:v>
              </c:pt>
              <c:pt idx="2281">
                <c:v>0</c:v>
              </c:pt>
              <c:pt idx="2282">
                <c:v>0</c:v>
              </c:pt>
              <c:pt idx="2283">
                <c:v>0</c:v>
              </c:pt>
              <c:pt idx="2284">
                <c:v>0</c:v>
              </c:pt>
              <c:pt idx="2285">
                <c:v>0</c:v>
              </c:pt>
              <c:pt idx="2286">
                <c:v>0</c:v>
              </c:pt>
              <c:pt idx="2287">
                <c:v>0</c:v>
              </c:pt>
              <c:pt idx="2288">
                <c:v>0</c:v>
              </c:pt>
              <c:pt idx="2289">
                <c:v>0</c:v>
              </c:pt>
              <c:pt idx="2290">
                <c:v>0</c:v>
              </c:pt>
              <c:pt idx="2291">
                <c:v>0</c:v>
              </c:pt>
              <c:pt idx="2292">
                <c:v>0</c:v>
              </c:pt>
              <c:pt idx="2293">
                <c:v>0</c:v>
              </c:pt>
              <c:pt idx="2294">
                <c:v>0</c:v>
              </c:pt>
              <c:pt idx="2295">
                <c:v>0</c:v>
              </c:pt>
              <c:pt idx="2296">
                <c:v>0</c:v>
              </c:pt>
              <c:pt idx="2297">
                <c:v>0</c:v>
              </c:pt>
              <c:pt idx="2298">
                <c:v>0</c:v>
              </c:pt>
              <c:pt idx="2299">
                <c:v>0</c:v>
              </c:pt>
              <c:pt idx="2300">
                <c:v>0</c:v>
              </c:pt>
              <c:pt idx="2301">
                <c:v>0</c:v>
              </c:pt>
              <c:pt idx="2302">
                <c:v>0</c:v>
              </c:pt>
              <c:pt idx="2303">
                <c:v>0</c:v>
              </c:pt>
              <c:pt idx="2304">
                <c:v>0</c:v>
              </c:pt>
              <c:pt idx="2305">
                <c:v>0</c:v>
              </c:pt>
              <c:pt idx="2306">
                <c:v>0</c:v>
              </c:pt>
              <c:pt idx="2307">
                <c:v>0</c:v>
              </c:pt>
              <c:pt idx="2308">
                <c:v>0</c:v>
              </c:pt>
              <c:pt idx="2309">
                <c:v>0</c:v>
              </c:pt>
              <c:pt idx="2310">
                <c:v>0</c:v>
              </c:pt>
              <c:pt idx="2311">
                <c:v>0</c:v>
              </c:pt>
              <c:pt idx="2312">
                <c:v>0</c:v>
              </c:pt>
              <c:pt idx="2313">
                <c:v>0</c:v>
              </c:pt>
              <c:pt idx="2314">
                <c:v>0</c:v>
              </c:pt>
              <c:pt idx="2315">
                <c:v>0</c:v>
              </c:pt>
              <c:pt idx="2316">
                <c:v>0</c:v>
              </c:pt>
              <c:pt idx="2317">
                <c:v>0</c:v>
              </c:pt>
              <c:pt idx="2318">
                <c:v>0</c:v>
              </c:pt>
              <c:pt idx="2319">
                <c:v>0</c:v>
              </c:pt>
              <c:pt idx="2320">
                <c:v>0</c:v>
              </c:pt>
              <c:pt idx="2321">
                <c:v>0</c:v>
              </c:pt>
              <c:pt idx="2322">
                <c:v>0</c:v>
              </c:pt>
              <c:pt idx="2323">
                <c:v>0</c:v>
              </c:pt>
              <c:pt idx="2324">
                <c:v>0</c:v>
              </c:pt>
              <c:pt idx="2325">
                <c:v>0</c:v>
              </c:pt>
              <c:pt idx="2326">
                <c:v>0</c:v>
              </c:pt>
              <c:pt idx="2327">
                <c:v>0</c:v>
              </c:pt>
              <c:pt idx="2328">
                <c:v>0</c:v>
              </c:pt>
              <c:pt idx="2329">
                <c:v>0</c:v>
              </c:pt>
              <c:pt idx="2330">
                <c:v>0</c:v>
              </c:pt>
              <c:pt idx="2331">
                <c:v>0</c:v>
              </c:pt>
              <c:pt idx="2332">
                <c:v>0</c:v>
              </c:pt>
              <c:pt idx="2333">
                <c:v>0</c:v>
              </c:pt>
              <c:pt idx="2334">
                <c:v>0</c:v>
              </c:pt>
              <c:pt idx="2335">
                <c:v>0</c:v>
              </c:pt>
              <c:pt idx="2336">
                <c:v>0</c:v>
              </c:pt>
              <c:pt idx="2337">
                <c:v>0</c:v>
              </c:pt>
              <c:pt idx="2338">
                <c:v>0</c:v>
              </c:pt>
              <c:pt idx="2339">
                <c:v>0</c:v>
              </c:pt>
              <c:pt idx="2340">
                <c:v>0</c:v>
              </c:pt>
              <c:pt idx="2341">
                <c:v>0</c:v>
              </c:pt>
              <c:pt idx="2342">
                <c:v>0</c:v>
              </c:pt>
              <c:pt idx="2343">
                <c:v>0</c:v>
              </c:pt>
              <c:pt idx="2344">
                <c:v>0</c:v>
              </c:pt>
              <c:pt idx="2345">
                <c:v>0</c:v>
              </c:pt>
              <c:pt idx="2346">
                <c:v>0</c:v>
              </c:pt>
              <c:pt idx="2347">
                <c:v>0</c:v>
              </c:pt>
              <c:pt idx="2348">
                <c:v>0</c:v>
              </c:pt>
              <c:pt idx="2349">
                <c:v>0</c:v>
              </c:pt>
              <c:pt idx="2350">
                <c:v>0</c:v>
              </c:pt>
              <c:pt idx="2351">
                <c:v>0</c:v>
              </c:pt>
              <c:pt idx="2352">
                <c:v>0</c:v>
              </c:pt>
              <c:pt idx="2353">
                <c:v>0</c:v>
              </c:pt>
              <c:pt idx="2354">
                <c:v>0</c:v>
              </c:pt>
              <c:pt idx="2355">
                <c:v>0</c:v>
              </c:pt>
              <c:pt idx="2356">
                <c:v>0</c:v>
              </c:pt>
              <c:pt idx="2357">
                <c:v>0</c:v>
              </c:pt>
              <c:pt idx="2358">
                <c:v>0</c:v>
              </c:pt>
              <c:pt idx="2359">
                <c:v>0</c:v>
              </c:pt>
              <c:pt idx="2360">
                <c:v>0</c:v>
              </c:pt>
              <c:pt idx="2361">
                <c:v>0</c:v>
              </c:pt>
              <c:pt idx="2362">
                <c:v>0</c:v>
              </c:pt>
              <c:pt idx="2363">
                <c:v>0</c:v>
              </c:pt>
              <c:pt idx="2364">
                <c:v>0</c:v>
              </c:pt>
              <c:pt idx="2365">
                <c:v>0</c:v>
              </c:pt>
              <c:pt idx="2366">
                <c:v>0</c:v>
              </c:pt>
              <c:pt idx="2367">
                <c:v>0</c:v>
              </c:pt>
              <c:pt idx="2368">
                <c:v>0</c:v>
              </c:pt>
              <c:pt idx="2369">
                <c:v>0</c:v>
              </c:pt>
              <c:pt idx="2370">
                <c:v>0</c:v>
              </c:pt>
              <c:pt idx="2371">
                <c:v>0</c:v>
              </c:pt>
              <c:pt idx="2372">
                <c:v>0</c:v>
              </c:pt>
              <c:pt idx="2373">
                <c:v>0</c:v>
              </c:pt>
              <c:pt idx="2374">
                <c:v>0</c:v>
              </c:pt>
              <c:pt idx="2375">
                <c:v>0</c:v>
              </c:pt>
              <c:pt idx="2376">
                <c:v>0</c:v>
              </c:pt>
              <c:pt idx="2377">
                <c:v>0</c:v>
              </c:pt>
              <c:pt idx="2378">
                <c:v>0</c:v>
              </c:pt>
              <c:pt idx="2379">
                <c:v>0</c:v>
              </c:pt>
              <c:pt idx="2380">
                <c:v>0</c:v>
              </c:pt>
              <c:pt idx="2381">
                <c:v>0</c:v>
              </c:pt>
              <c:pt idx="2382">
                <c:v>0</c:v>
              </c:pt>
              <c:pt idx="2383">
                <c:v>0</c:v>
              </c:pt>
              <c:pt idx="2384">
                <c:v>0</c:v>
              </c:pt>
              <c:pt idx="2385">
                <c:v>0</c:v>
              </c:pt>
              <c:pt idx="2386">
                <c:v>0</c:v>
              </c:pt>
              <c:pt idx="2387">
                <c:v>0</c:v>
              </c:pt>
              <c:pt idx="2388">
                <c:v>0</c:v>
              </c:pt>
              <c:pt idx="2389">
                <c:v>0</c:v>
              </c:pt>
              <c:pt idx="2390">
                <c:v>0</c:v>
              </c:pt>
              <c:pt idx="2391">
                <c:v>0</c:v>
              </c:pt>
              <c:pt idx="2392">
                <c:v>0</c:v>
              </c:pt>
              <c:pt idx="2393">
                <c:v>0</c:v>
              </c:pt>
              <c:pt idx="2394">
                <c:v>0</c:v>
              </c:pt>
              <c:pt idx="2395">
                <c:v>0</c:v>
              </c:pt>
              <c:pt idx="2396">
                <c:v>0</c:v>
              </c:pt>
              <c:pt idx="2397">
                <c:v>0</c:v>
              </c:pt>
              <c:pt idx="2398">
                <c:v>0</c:v>
              </c:pt>
              <c:pt idx="2399">
                <c:v>0</c:v>
              </c:pt>
              <c:pt idx="2400">
                <c:v>0</c:v>
              </c:pt>
              <c:pt idx="2401">
                <c:v>0</c:v>
              </c:pt>
              <c:pt idx="2402">
                <c:v>0</c:v>
              </c:pt>
              <c:pt idx="2403">
                <c:v>0</c:v>
              </c:pt>
              <c:pt idx="2404">
                <c:v>0</c:v>
              </c:pt>
              <c:pt idx="2405">
                <c:v>0</c:v>
              </c:pt>
              <c:pt idx="2406">
                <c:v>0</c:v>
              </c:pt>
              <c:pt idx="2407">
                <c:v>0</c:v>
              </c:pt>
              <c:pt idx="2408">
                <c:v>0</c:v>
              </c:pt>
              <c:pt idx="2409">
                <c:v>0</c:v>
              </c:pt>
              <c:pt idx="2410">
                <c:v>0</c:v>
              </c:pt>
              <c:pt idx="2411">
                <c:v>0</c:v>
              </c:pt>
              <c:pt idx="2412">
                <c:v>0</c:v>
              </c:pt>
              <c:pt idx="2413">
                <c:v>0</c:v>
              </c:pt>
              <c:pt idx="2414">
                <c:v>0</c:v>
              </c:pt>
              <c:pt idx="2415">
                <c:v>0</c:v>
              </c:pt>
              <c:pt idx="2416">
                <c:v>0</c:v>
              </c:pt>
              <c:pt idx="2417">
                <c:v>0</c:v>
              </c:pt>
              <c:pt idx="2418">
                <c:v>0</c:v>
              </c:pt>
              <c:pt idx="2419">
                <c:v>0</c:v>
              </c:pt>
              <c:pt idx="2420">
                <c:v>0</c:v>
              </c:pt>
              <c:pt idx="2421">
                <c:v>0</c:v>
              </c:pt>
              <c:pt idx="2422">
                <c:v>0</c:v>
              </c:pt>
              <c:pt idx="2423">
                <c:v>0</c:v>
              </c:pt>
              <c:pt idx="2424">
                <c:v>0</c:v>
              </c:pt>
              <c:pt idx="2425">
                <c:v>0</c:v>
              </c:pt>
              <c:pt idx="2426">
                <c:v>0</c:v>
              </c:pt>
              <c:pt idx="2427">
                <c:v>0</c:v>
              </c:pt>
              <c:pt idx="2428">
                <c:v>0</c:v>
              </c:pt>
              <c:pt idx="2429">
                <c:v>0</c:v>
              </c:pt>
              <c:pt idx="2430">
                <c:v>0</c:v>
              </c:pt>
              <c:pt idx="2431">
                <c:v>0</c:v>
              </c:pt>
              <c:pt idx="2432">
                <c:v>0</c:v>
              </c:pt>
              <c:pt idx="2433">
                <c:v>0</c:v>
              </c:pt>
              <c:pt idx="2434">
                <c:v>0</c:v>
              </c:pt>
              <c:pt idx="2435">
                <c:v>0</c:v>
              </c:pt>
              <c:pt idx="2436">
                <c:v>0</c:v>
              </c:pt>
              <c:pt idx="2437">
                <c:v>0</c:v>
              </c:pt>
              <c:pt idx="2438">
                <c:v>0</c:v>
              </c:pt>
              <c:pt idx="2439">
                <c:v>0</c:v>
              </c:pt>
              <c:pt idx="2440">
                <c:v>0</c:v>
              </c:pt>
              <c:pt idx="2441">
                <c:v>0</c:v>
              </c:pt>
              <c:pt idx="2442">
                <c:v>0</c:v>
              </c:pt>
              <c:pt idx="2443">
                <c:v>0</c:v>
              </c:pt>
              <c:pt idx="2444">
                <c:v>0</c:v>
              </c:pt>
              <c:pt idx="2445">
                <c:v>0</c:v>
              </c:pt>
              <c:pt idx="2446">
                <c:v>0</c:v>
              </c:pt>
              <c:pt idx="2447">
                <c:v>0</c:v>
              </c:pt>
              <c:pt idx="2448">
                <c:v>0</c:v>
              </c:pt>
              <c:pt idx="2449">
                <c:v>0</c:v>
              </c:pt>
              <c:pt idx="2450">
                <c:v>0</c:v>
              </c:pt>
              <c:pt idx="2451">
                <c:v>0</c:v>
              </c:pt>
              <c:pt idx="2452">
                <c:v>0</c:v>
              </c:pt>
              <c:pt idx="2453">
                <c:v>0</c:v>
              </c:pt>
              <c:pt idx="2454">
                <c:v>0</c:v>
              </c:pt>
              <c:pt idx="2455">
                <c:v>0</c:v>
              </c:pt>
              <c:pt idx="2456">
                <c:v>0</c:v>
              </c:pt>
              <c:pt idx="2457">
                <c:v>0</c:v>
              </c:pt>
              <c:pt idx="2458">
                <c:v>0</c:v>
              </c:pt>
              <c:pt idx="2459">
                <c:v>0</c:v>
              </c:pt>
              <c:pt idx="2460">
                <c:v>0</c:v>
              </c:pt>
              <c:pt idx="2461">
                <c:v>0</c:v>
              </c:pt>
              <c:pt idx="2462">
                <c:v>0</c:v>
              </c:pt>
              <c:pt idx="2463">
                <c:v>0</c:v>
              </c:pt>
              <c:pt idx="2464">
                <c:v>0</c:v>
              </c:pt>
              <c:pt idx="2465">
                <c:v>0</c:v>
              </c:pt>
              <c:pt idx="2466">
                <c:v>0</c:v>
              </c:pt>
              <c:pt idx="2467">
                <c:v>0</c:v>
              </c:pt>
              <c:pt idx="2468">
                <c:v>0</c:v>
              </c:pt>
              <c:pt idx="2469">
                <c:v>0</c:v>
              </c:pt>
              <c:pt idx="2470">
                <c:v>0</c:v>
              </c:pt>
              <c:pt idx="2471">
                <c:v>0</c:v>
              </c:pt>
              <c:pt idx="2472">
                <c:v>0</c:v>
              </c:pt>
              <c:pt idx="2473">
                <c:v>0</c:v>
              </c:pt>
              <c:pt idx="2474">
                <c:v>0</c:v>
              </c:pt>
              <c:pt idx="2475">
                <c:v>0</c:v>
              </c:pt>
              <c:pt idx="2476">
                <c:v>0</c:v>
              </c:pt>
              <c:pt idx="2477">
                <c:v>0</c:v>
              </c:pt>
              <c:pt idx="2478">
                <c:v>0</c:v>
              </c:pt>
              <c:pt idx="2479">
                <c:v>0</c:v>
              </c:pt>
              <c:pt idx="2480">
                <c:v>0</c:v>
              </c:pt>
              <c:pt idx="2481">
                <c:v>0</c:v>
              </c:pt>
              <c:pt idx="2482">
                <c:v>0</c:v>
              </c:pt>
              <c:pt idx="2483">
                <c:v>0</c:v>
              </c:pt>
              <c:pt idx="2484">
                <c:v>0</c:v>
              </c:pt>
              <c:pt idx="2485">
                <c:v>0</c:v>
              </c:pt>
              <c:pt idx="2486">
                <c:v>0</c:v>
              </c:pt>
              <c:pt idx="2487">
                <c:v>0</c:v>
              </c:pt>
              <c:pt idx="2488">
                <c:v>0</c:v>
              </c:pt>
              <c:pt idx="2489">
                <c:v>0</c:v>
              </c:pt>
              <c:pt idx="2490">
                <c:v>0</c:v>
              </c:pt>
              <c:pt idx="2491">
                <c:v>0</c:v>
              </c:pt>
              <c:pt idx="2492">
                <c:v>0</c:v>
              </c:pt>
              <c:pt idx="2493">
                <c:v>0</c:v>
              </c:pt>
              <c:pt idx="2494">
                <c:v>0</c:v>
              </c:pt>
              <c:pt idx="2495">
                <c:v>0</c:v>
              </c:pt>
              <c:pt idx="2496">
                <c:v>0</c:v>
              </c:pt>
              <c:pt idx="2497">
                <c:v>0</c:v>
              </c:pt>
              <c:pt idx="2498">
                <c:v>0</c:v>
              </c:pt>
              <c:pt idx="2499">
                <c:v>0</c:v>
              </c:pt>
              <c:pt idx="2500">
                <c:v>0</c:v>
              </c:pt>
              <c:pt idx="2501">
                <c:v>0</c:v>
              </c:pt>
              <c:pt idx="2502">
                <c:v>0</c:v>
              </c:pt>
              <c:pt idx="2503">
                <c:v>0</c:v>
              </c:pt>
              <c:pt idx="2504">
                <c:v>0</c:v>
              </c:pt>
              <c:pt idx="2505">
                <c:v>0</c:v>
              </c:pt>
              <c:pt idx="2506">
                <c:v>0</c:v>
              </c:pt>
              <c:pt idx="2507">
                <c:v>0</c:v>
              </c:pt>
              <c:pt idx="2508">
                <c:v>0</c:v>
              </c:pt>
              <c:pt idx="2509">
                <c:v>0</c:v>
              </c:pt>
              <c:pt idx="2510">
                <c:v>0</c:v>
              </c:pt>
              <c:pt idx="2511">
                <c:v>0</c:v>
              </c:pt>
              <c:pt idx="2512">
                <c:v>0</c:v>
              </c:pt>
              <c:pt idx="2513">
                <c:v>0</c:v>
              </c:pt>
              <c:pt idx="2514">
                <c:v>0</c:v>
              </c:pt>
              <c:pt idx="2515">
                <c:v>0</c:v>
              </c:pt>
              <c:pt idx="2516">
                <c:v>0</c:v>
              </c:pt>
              <c:pt idx="2517">
                <c:v>0</c:v>
              </c:pt>
              <c:pt idx="2518">
                <c:v>0</c:v>
              </c:pt>
              <c:pt idx="2519">
                <c:v>0</c:v>
              </c:pt>
              <c:pt idx="2520">
                <c:v>0</c:v>
              </c:pt>
              <c:pt idx="2521">
                <c:v>0</c:v>
              </c:pt>
              <c:pt idx="2522">
                <c:v>0</c:v>
              </c:pt>
              <c:pt idx="2523">
                <c:v>0</c:v>
              </c:pt>
              <c:pt idx="2524">
                <c:v>0</c:v>
              </c:pt>
              <c:pt idx="2525">
                <c:v>0</c:v>
              </c:pt>
              <c:pt idx="2526">
                <c:v>0</c:v>
              </c:pt>
              <c:pt idx="2527">
                <c:v>0</c:v>
              </c:pt>
              <c:pt idx="2528">
                <c:v>0</c:v>
              </c:pt>
              <c:pt idx="2529">
                <c:v>0</c:v>
              </c:pt>
              <c:pt idx="2530">
                <c:v>0</c:v>
              </c:pt>
              <c:pt idx="2531">
                <c:v>0</c:v>
              </c:pt>
              <c:pt idx="2532">
                <c:v>0</c:v>
              </c:pt>
              <c:pt idx="2533">
                <c:v>0</c:v>
              </c:pt>
              <c:pt idx="2534">
                <c:v>0</c:v>
              </c:pt>
              <c:pt idx="2535">
                <c:v>0</c:v>
              </c:pt>
              <c:pt idx="2536">
                <c:v>0</c:v>
              </c:pt>
              <c:pt idx="2537">
                <c:v>0</c:v>
              </c:pt>
              <c:pt idx="2538">
                <c:v>0</c:v>
              </c:pt>
              <c:pt idx="2539">
                <c:v>0</c:v>
              </c:pt>
              <c:pt idx="2540">
                <c:v>0</c:v>
              </c:pt>
              <c:pt idx="2541">
                <c:v>0</c:v>
              </c:pt>
              <c:pt idx="2542">
                <c:v>0</c:v>
              </c:pt>
              <c:pt idx="2543">
                <c:v>0</c:v>
              </c:pt>
              <c:pt idx="2544">
                <c:v>0</c:v>
              </c:pt>
              <c:pt idx="2545">
                <c:v>0</c:v>
              </c:pt>
              <c:pt idx="2546">
                <c:v>0</c:v>
              </c:pt>
              <c:pt idx="2547">
                <c:v>0</c:v>
              </c:pt>
              <c:pt idx="2548">
                <c:v>0</c:v>
              </c:pt>
              <c:pt idx="2549">
                <c:v>0</c:v>
              </c:pt>
              <c:pt idx="2550">
                <c:v>0</c:v>
              </c:pt>
              <c:pt idx="2551">
                <c:v>0</c:v>
              </c:pt>
              <c:pt idx="2552">
                <c:v>0</c:v>
              </c:pt>
              <c:pt idx="2553">
                <c:v>0</c:v>
              </c:pt>
              <c:pt idx="2554">
                <c:v>0</c:v>
              </c:pt>
              <c:pt idx="2555">
                <c:v>0</c:v>
              </c:pt>
              <c:pt idx="2556">
                <c:v>0</c:v>
              </c:pt>
              <c:pt idx="2557">
                <c:v>0</c:v>
              </c:pt>
              <c:pt idx="2558">
                <c:v>0</c:v>
              </c:pt>
              <c:pt idx="2559">
                <c:v>0</c:v>
              </c:pt>
              <c:pt idx="2560">
                <c:v>0</c:v>
              </c:pt>
              <c:pt idx="2561">
                <c:v>0</c:v>
              </c:pt>
              <c:pt idx="2562">
                <c:v>0</c:v>
              </c:pt>
              <c:pt idx="2563">
                <c:v>0</c:v>
              </c:pt>
              <c:pt idx="2564">
                <c:v>0</c:v>
              </c:pt>
              <c:pt idx="2565">
                <c:v>0</c:v>
              </c:pt>
              <c:pt idx="2566">
                <c:v>0</c:v>
              </c:pt>
              <c:pt idx="2567">
                <c:v>0</c:v>
              </c:pt>
              <c:pt idx="2568">
                <c:v>0</c:v>
              </c:pt>
              <c:pt idx="2569">
                <c:v>0</c:v>
              </c:pt>
              <c:pt idx="2570">
                <c:v>0</c:v>
              </c:pt>
              <c:pt idx="2571">
                <c:v>0</c:v>
              </c:pt>
              <c:pt idx="2572">
                <c:v>0</c:v>
              </c:pt>
              <c:pt idx="2573">
                <c:v>0</c:v>
              </c:pt>
              <c:pt idx="2574">
                <c:v>0</c:v>
              </c:pt>
              <c:pt idx="2575">
                <c:v>0</c:v>
              </c:pt>
              <c:pt idx="2576">
                <c:v>0</c:v>
              </c:pt>
              <c:pt idx="2577">
                <c:v>0</c:v>
              </c:pt>
              <c:pt idx="2578">
                <c:v>0</c:v>
              </c:pt>
              <c:pt idx="2579">
                <c:v>0</c:v>
              </c:pt>
              <c:pt idx="2580">
                <c:v>0</c:v>
              </c:pt>
              <c:pt idx="2581">
                <c:v>0</c:v>
              </c:pt>
              <c:pt idx="2582">
                <c:v>0</c:v>
              </c:pt>
              <c:pt idx="2583">
                <c:v>0</c:v>
              </c:pt>
              <c:pt idx="2584">
                <c:v>0</c:v>
              </c:pt>
              <c:pt idx="2585">
                <c:v>0</c:v>
              </c:pt>
              <c:pt idx="2586">
                <c:v>0</c:v>
              </c:pt>
              <c:pt idx="2587">
                <c:v>0</c:v>
              </c:pt>
              <c:pt idx="2588">
                <c:v>0</c:v>
              </c:pt>
              <c:pt idx="2589">
                <c:v>0</c:v>
              </c:pt>
              <c:pt idx="2590">
                <c:v>0</c:v>
              </c:pt>
              <c:pt idx="2591">
                <c:v>0</c:v>
              </c:pt>
              <c:pt idx="2592">
                <c:v>0</c:v>
              </c:pt>
              <c:pt idx="2593">
                <c:v>0</c:v>
              </c:pt>
              <c:pt idx="2594">
                <c:v>0</c:v>
              </c:pt>
              <c:pt idx="2595">
                <c:v>0</c:v>
              </c:pt>
              <c:pt idx="2596">
                <c:v>0</c:v>
              </c:pt>
              <c:pt idx="2597">
                <c:v>0</c:v>
              </c:pt>
              <c:pt idx="2598">
                <c:v>0</c:v>
              </c:pt>
              <c:pt idx="2599">
                <c:v>0</c:v>
              </c:pt>
              <c:pt idx="2600">
                <c:v>0</c:v>
              </c:pt>
              <c:pt idx="2601">
                <c:v>0</c:v>
              </c:pt>
              <c:pt idx="2602">
                <c:v>0</c:v>
              </c:pt>
              <c:pt idx="2603">
                <c:v>0</c:v>
              </c:pt>
              <c:pt idx="2604">
                <c:v>0</c:v>
              </c:pt>
              <c:pt idx="2605">
                <c:v>0</c:v>
              </c:pt>
              <c:pt idx="2606">
                <c:v>0</c:v>
              </c:pt>
              <c:pt idx="2607">
                <c:v>0</c:v>
              </c:pt>
              <c:pt idx="2608">
                <c:v>0</c:v>
              </c:pt>
              <c:pt idx="2609">
                <c:v>0</c:v>
              </c:pt>
              <c:pt idx="2610">
                <c:v>0</c:v>
              </c:pt>
              <c:pt idx="2611">
                <c:v>0</c:v>
              </c:pt>
              <c:pt idx="2612">
                <c:v>0</c:v>
              </c:pt>
              <c:pt idx="2613">
                <c:v>0</c:v>
              </c:pt>
              <c:pt idx="2614">
                <c:v>0</c:v>
              </c:pt>
              <c:pt idx="2615">
                <c:v>0</c:v>
              </c:pt>
              <c:pt idx="2616">
                <c:v>0</c:v>
              </c:pt>
              <c:pt idx="2617">
                <c:v>0</c:v>
              </c:pt>
              <c:pt idx="2618">
                <c:v>0</c:v>
              </c:pt>
              <c:pt idx="2619">
                <c:v>0</c:v>
              </c:pt>
              <c:pt idx="2620">
                <c:v>0</c:v>
              </c:pt>
              <c:pt idx="2621">
                <c:v>0</c:v>
              </c:pt>
              <c:pt idx="2622">
                <c:v>0</c:v>
              </c:pt>
              <c:pt idx="2623">
                <c:v>0</c:v>
              </c:pt>
              <c:pt idx="2624">
                <c:v>0</c:v>
              </c:pt>
              <c:pt idx="2625">
                <c:v>0</c:v>
              </c:pt>
              <c:pt idx="2626">
                <c:v>0</c:v>
              </c:pt>
              <c:pt idx="2627">
                <c:v>0</c:v>
              </c:pt>
              <c:pt idx="2628">
                <c:v>0</c:v>
              </c:pt>
              <c:pt idx="2629">
                <c:v>0</c:v>
              </c:pt>
              <c:pt idx="2630">
                <c:v>0</c:v>
              </c:pt>
              <c:pt idx="2631">
                <c:v>0</c:v>
              </c:pt>
              <c:pt idx="2632">
                <c:v>0</c:v>
              </c:pt>
              <c:pt idx="2633">
                <c:v>0</c:v>
              </c:pt>
              <c:pt idx="2634">
                <c:v>0</c:v>
              </c:pt>
              <c:pt idx="2635">
                <c:v>0</c:v>
              </c:pt>
              <c:pt idx="2636">
                <c:v>0</c:v>
              </c:pt>
              <c:pt idx="2637">
                <c:v>0</c:v>
              </c:pt>
              <c:pt idx="2638">
                <c:v>0</c:v>
              </c:pt>
              <c:pt idx="2639">
                <c:v>0</c:v>
              </c:pt>
              <c:pt idx="2640">
                <c:v>0</c:v>
              </c:pt>
              <c:pt idx="2641">
                <c:v>0</c:v>
              </c:pt>
              <c:pt idx="2642">
                <c:v>0</c:v>
              </c:pt>
              <c:pt idx="2643">
                <c:v>0</c:v>
              </c:pt>
              <c:pt idx="2644">
                <c:v>0</c:v>
              </c:pt>
              <c:pt idx="2645">
                <c:v>0</c:v>
              </c:pt>
              <c:pt idx="2646">
                <c:v>0</c:v>
              </c:pt>
              <c:pt idx="2647">
                <c:v>0</c:v>
              </c:pt>
              <c:pt idx="2648">
                <c:v>0</c:v>
              </c:pt>
              <c:pt idx="2649">
                <c:v>0</c:v>
              </c:pt>
              <c:pt idx="2650">
                <c:v>0</c:v>
              </c:pt>
              <c:pt idx="2651">
                <c:v>0</c:v>
              </c:pt>
              <c:pt idx="2652">
                <c:v>0</c:v>
              </c:pt>
              <c:pt idx="2653">
                <c:v>0</c:v>
              </c:pt>
              <c:pt idx="2654">
                <c:v>0</c:v>
              </c:pt>
              <c:pt idx="2655">
                <c:v>0</c:v>
              </c:pt>
              <c:pt idx="2656">
                <c:v>0</c:v>
              </c:pt>
              <c:pt idx="2657">
                <c:v>0</c:v>
              </c:pt>
              <c:pt idx="2658">
                <c:v>0</c:v>
              </c:pt>
              <c:pt idx="2659">
                <c:v>0</c:v>
              </c:pt>
              <c:pt idx="2660">
                <c:v>0</c:v>
              </c:pt>
              <c:pt idx="2661">
                <c:v>0</c:v>
              </c:pt>
              <c:pt idx="2662">
                <c:v>0</c:v>
              </c:pt>
              <c:pt idx="2663">
                <c:v>0</c:v>
              </c:pt>
              <c:pt idx="2664">
                <c:v>0</c:v>
              </c:pt>
              <c:pt idx="2665">
                <c:v>0</c:v>
              </c:pt>
              <c:pt idx="2666">
                <c:v>0</c:v>
              </c:pt>
              <c:pt idx="2667">
                <c:v>0</c:v>
              </c:pt>
              <c:pt idx="2668">
                <c:v>0</c:v>
              </c:pt>
              <c:pt idx="2669">
                <c:v>0</c:v>
              </c:pt>
              <c:pt idx="2670">
                <c:v>0</c:v>
              </c:pt>
              <c:pt idx="2671">
                <c:v>0</c:v>
              </c:pt>
              <c:pt idx="2672">
                <c:v>0</c:v>
              </c:pt>
              <c:pt idx="2673">
                <c:v>0</c:v>
              </c:pt>
              <c:pt idx="2674">
                <c:v>0</c:v>
              </c:pt>
              <c:pt idx="2675">
                <c:v>0</c:v>
              </c:pt>
              <c:pt idx="2676">
                <c:v>0</c:v>
              </c:pt>
              <c:pt idx="2677">
                <c:v>0</c:v>
              </c:pt>
              <c:pt idx="2678">
                <c:v>0</c:v>
              </c:pt>
              <c:pt idx="2679">
                <c:v>0</c:v>
              </c:pt>
              <c:pt idx="2680">
                <c:v>0</c:v>
              </c:pt>
              <c:pt idx="2681">
                <c:v>0</c:v>
              </c:pt>
              <c:pt idx="2682">
                <c:v>0</c:v>
              </c:pt>
              <c:pt idx="2683">
                <c:v>0</c:v>
              </c:pt>
              <c:pt idx="2684">
                <c:v>0</c:v>
              </c:pt>
              <c:pt idx="2685">
                <c:v>0</c:v>
              </c:pt>
              <c:pt idx="2686">
                <c:v>0</c:v>
              </c:pt>
              <c:pt idx="2687">
                <c:v>0</c:v>
              </c:pt>
              <c:pt idx="2688">
                <c:v>0</c:v>
              </c:pt>
              <c:pt idx="2689">
                <c:v>0</c:v>
              </c:pt>
              <c:pt idx="2690">
                <c:v>0</c:v>
              </c:pt>
              <c:pt idx="2691">
                <c:v>0</c:v>
              </c:pt>
              <c:pt idx="2692">
                <c:v>0</c:v>
              </c:pt>
              <c:pt idx="2693">
                <c:v>0</c:v>
              </c:pt>
              <c:pt idx="2694">
                <c:v>0</c:v>
              </c:pt>
              <c:pt idx="2695">
                <c:v>0</c:v>
              </c:pt>
              <c:pt idx="2696">
                <c:v>0</c:v>
              </c:pt>
              <c:pt idx="2697">
                <c:v>0</c:v>
              </c:pt>
              <c:pt idx="2698">
                <c:v>0</c:v>
              </c:pt>
              <c:pt idx="2699">
                <c:v>0</c:v>
              </c:pt>
              <c:pt idx="2700">
                <c:v>0</c:v>
              </c:pt>
              <c:pt idx="2701">
                <c:v>0</c:v>
              </c:pt>
              <c:pt idx="2702">
                <c:v>0</c:v>
              </c:pt>
              <c:pt idx="2703">
                <c:v>0</c:v>
              </c:pt>
              <c:pt idx="2704">
                <c:v>0</c:v>
              </c:pt>
              <c:pt idx="2705">
                <c:v>0</c:v>
              </c:pt>
              <c:pt idx="2706">
                <c:v>0</c:v>
              </c:pt>
              <c:pt idx="2707">
                <c:v>0</c:v>
              </c:pt>
              <c:pt idx="2708">
                <c:v>0</c:v>
              </c:pt>
              <c:pt idx="2709">
                <c:v>0</c:v>
              </c:pt>
              <c:pt idx="2710">
                <c:v>0</c:v>
              </c:pt>
              <c:pt idx="2711">
                <c:v>0</c:v>
              </c:pt>
              <c:pt idx="2712">
                <c:v>0</c:v>
              </c:pt>
              <c:pt idx="2713">
                <c:v>0</c:v>
              </c:pt>
              <c:pt idx="2714">
                <c:v>0</c:v>
              </c:pt>
              <c:pt idx="2715">
                <c:v>0</c:v>
              </c:pt>
              <c:pt idx="2716">
                <c:v>0</c:v>
              </c:pt>
              <c:pt idx="2717">
                <c:v>0</c:v>
              </c:pt>
              <c:pt idx="2718">
                <c:v>0</c:v>
              </c:pt>
              <c:pt idx="2719">
                <c:v>0</c:v>
              </c:pt>
              <c:pt idx="2720">
                <c:v>0</c:v>
              </c:pt>
              <c:pt idx="2721">
                <c:v>0</c:v>
              </c:pt>
              <c:pt idx="2722">
                <c:v>0</c:v>
              </c:pt>
              <c:pt idx="2723">
                <c:v>0</c:v>
              </c:pt>
              <c:pt idx="2724">
                <c:v>0</c:v>
              </c:pt>
              <c:pt idx="2725">
                <c:v>0</c:v>
              </c:pt>
              <c:pt idx="2726">
                <c:v>0</c:v>
              </c:pt>
              <c:pt idx="2727">
                <c:v>0</c:v>
              </c:pt>
              <c:pt idx="2728">
                <c:v>0</c:v>
              </c:pt>
              <c:pt idx="2729">
                <c:v>0</c:v>
              </c:pt>
              <c:pt idx="2730">
                <c:v>0</c:v>
              </c:pt>
              <c:pt idx="2731">
                <c:v>0</c:v>
              </c:pt>
              <c:pt idx="2732">
                <c:v>0</c:v>
              </c:pt>
              <c:pt idx="2733">
                <c:v>0</c:v>
              </c:pt>
              <c:pt idx="2734">
                <c:v>0</c:v>
              </c:pt>
              <c:pt idx="2735">
                <c:v>0</c:v>
              </c:pt>
              <c:pt idx="2736">
                <c:v>0</c:v>
              </c:pt>
              <c:pt idx="2737">
                <c:v>0</c:v>
              </c:pt>
              <c:pt idx="2738">
                <c:v>0</c:v>
              </c:pt>
              <c:pt idx="2739">
                <c:v>0</c:v>
              </c:pt>
              <c:pt idx="2740">
                <c:v>0</c:v>
              </c:pt>
              <c:pt idx="2741">
                <c:v>0</c:v>
              </c:pt>
              <c:pt idx="2742">
                <c:v>0</c:v>
              </c:pt>
              <c:pt idx="2743">
                <c:v>0</c:v>
              </c:pt>
              <c:pt idx="2744">
                <c:v>0</c:v>
              </c:pt>
              <c:pt idx="2745">
                <c:v>0</c:v>
              </c:pt>
              <c:pt idx="2746">
                <c:v>0</c:v>
              </c:pt>
              <c:pt idx="2747">
                <c:v>0</c:v>
              </c:pt>
              <c:pt idx="2748">
                <c:v>0</c:v>
              </c:pt>
              <c:pt idx="2749">
                <c:v>0</c:v>
              </c:pt>
              <c:pt idx="2750">
                <c:v>0</c:v>
              </c:pt>
              <c:pt idx="2751">
                <c:v>0</c:v>
              </c:pt>
              <c:pt idx="2752">
                <c:v>0</c:v>
              </c:pt>
              <c:pt idx="2753">
                <c:v>0</c:v>
              </c:pt>
              <c:pt idx="2754">
                <c:v>0</c:v>
              </c:pt>
              <c:pt idx="2755">
                <c:v>0</c:v>
              </c:pt>
              <c:pt idx="2756">
                <c:v>0</c:v>
              </c:pt>
              <c:pt idx="2757">
                <c:v>0</c:v>
              </c:pt>
              <c:pt idx="2758">
                <c:v>0</c:v>
              </c:pt>
              <c:pt idx="2759">
                <c:v>0</c:v>
              </c:pt>
              <c:pt idx="2760">
                <c:v>0</c:v>
              </c:pt>
              <c:pt idx="2761">
                <c:v>0</c:v>
              </c:pt>
              <c:pt idx="2762">
                <c:v>0</c:v>
              </c:pt>
              <c:pt idx="2763">
                <c:v>0</c:v>
              </c:pt>
              <c:pt idx="2764">
                <c:v>0</c:v>
              </c:pt>
              <c:pt idx="2765">
                <c:v>0</c:v>
              </c:pt>
              <c:pt idx="2766">
                <c:v>0</c:v>
              </c:pt>
              <c:pt idx="2767">
                <c:v>0</c:v>
              </c:pt>
              <c:pt idx="2768">
                <c:v>0</c:v>
              </c:pt>
              <c:pt idx="2769">
                <c:v>0</c:v>
              </c:pt>
              <c:pt idx="2770">
                <c:v>0</c:v>
              </c:pt>
              <c:pt idx="2771">
                <c:v>0</c:v>
              </c:pt>
              <c:pt idx="2772">
                <c:v>0</c:v>
              </c:pt>
              <c:pt idx="2773">
                <c:v>0</c:v>
              </c:pt>
              <c:pt idx="2774">
                <c:v>0</c:v>
              </c:pt>
              <c:pt idx="2775">
                <c:v>0</c:v>
              </c:pt>
              <c:pt idx="2776">
                <c:v>0</c:v>
              </c:pt>
              <c:pt idx="2777">
                <c:v>0</c:v>
              </c:pt>
              <c:pt idx="2778">
                <c:v>0</c:v>
              </c:pt>
              <c:pt idx="2779">
                <c:v>0</c:v>
              </c:pt>
              <c:pt idx="2780">
                <c:v>0</c:v>
              </c:pt>
              <c:pt idx="2781">
                <c:v>0</c:v>
              </c:pt>
              <c:pt idx="2782">
                <c:v>0</c:v>
              </c:pt>
              <c:pt idx="2783">
                <c:v>0</c:v>
              </c:pt>
              <c:pt idx="2784">
                <c:v>0</c:v>
              </c:pt>
              <c:pt idx="2785">
                <c:v>0</c:v>
              </c:pt>
              <c:pt idx="2786">
                <c:v>0</c:v>
              </c:pt>
              <c:pt idx="2787">
                <c:v>0</c:v>
              </c:pt>
              <c:pt idx="2788">
                <c:v>0</c:v>
              </c:pt>
              <c:pt idx="2789">
                <c:v>0</c:v>
              </c:pt>
              <c:pt idx="2790">
                <c:v>0</c:v>
              </c:pt>
              <c:pt idx="2791">
                <c:v>0</c:v>
              </c:pt>
              <c:pt idx="2792">
                <c:v>0</c:v>
              </c:pt>
              <c:pt idx="2793">
                <c:v>0</c:v>
              </c:pt>
              <c:pt idx="2794">
                <c:v>0</c:v>
              </c:pt>
              <c:pt idx="2795">
                <c:v>0</c:v>
              </c:pt>
              <c:pt idx="2796">
                <c:v>0</c:v>
              </c:pt>
              <c:pt idx="2797">
                <c:v>0</c:v>
              </c:pt>
              <c:pt idx="2798">
                <c:v>0</c:v>
              </c:pt>
              <c:pt idx="2799">
                <c:v>0</c:v>
              </c:pt>
              <c:pt idx="2800">
                <c:v>0</c:v>
              </c:pt>
              <c:pt idx="2801">
                <c:v>0</c:v>
              </c:pt>
              <c:pt idx="2802">
                <c:v>0</c:v>
              </c:pt>
              <c:pt idx="2803">
                <c:v>0</c:v>
              </c:pt>
              <c:pt idx="2804">
                <c:v>0</c:v>
              </c:pt>
              <c:pt idx="2805">
                <c:v>0</c:v>
              </c:pt>
              <c:pt idx="2806">
                <c:v>0</c:v>
              </c:pt>
              <c:pt idx="2807">
                <c:v>0</c:v>
              </c:pt>
              <c:pt idx="2808">
                <c:v>0</c:v>
              </c:pt>
              <c:pt idx="2809">
                <c:v>0</c:v>
              </c:pt>
              <c:pt idx="2810">
                <c:v>0</c:v>
              </c:pt>
              <c:pt idx="2811">
                <c:v>0</c:v>
              </c:pt>
              <c:pt idx="2812">
                <c:v>0</c:v>
              </c:pt>
              <c:pt idx="2813">
                <c:v>0</c:v>
              </c:pt>
              <c:pt idx="2814">
                <c:v>0</c:v>
              </c:pt>
              <c:pt idx="2815">
                <c:v>0</c:v>
              </c:pt>
              <c:pt idx="2816">
                <c:v>0</c:v>
              </c:pt>
              <c:pt idx="2817">
                <c:v>0</c:v>
              </c:pt>
              <c:pt idx="2818">
                <c:v>0</c:v>
              </c:pt>
              <c:pt idx="2819">
                <c:v>0</c:v>
              </c:pt>
              <c:pt idx="2820">
                <c:v>0</c:v>
              </c:pt>
              <c:pt idx="2821">
                <c:v>0</c:v>
              </c:pt>
              <c:pt idx="2822">
                <c:v>0</c:v>
              </c:pt>
              <c:pt idx="2823">
                <c:v>0</c:v>
              </c:pt>
              <c:pt idx="2824">
                <c:v>0</c:v>
              </c:pt>
              <c:pt idx="2825">
                <c:v>0</c:v>
              </c:pt>
              <c:pt idx="2826">
                <c:v>0</c:v>
              </c:pt>
              <c:pt idx="2827">
                <c:v>0</c:v>
              </c:pt>
              <c:pt idx="2828">
                <c:v>0</c:v>
              </c:pt>
              <c:pt idx="2829">
                <c:v>0</c:v>
              </c:pt>
              <c:pt idx="2830">
                <c:v>0</c:v>
              </c:pt>
              <c:pt idx="2831">
                <c:v>0</c:v>
              </c:pt>
              <c:pt idx="2832">
                <c:v>0</c:v>
              </c:pt>
              <c:pt idx="2833">
                <c:v>0</c:v>
              </c:pt>
              <c:pt idx="2834">
                <c:v>0</c:v>
              </c:pt>
              <c:pt idx="2835">
                <c:v>0</c:v>
              </c:pt>
              <c:pt idx="2836">
                <c:v>0</c:v>
              </c:pt>
              <c:pt idx="2837">
                <c:v>0</c:v>
              </c:pt>
              <c:pt idx="2838">
                <c:v>0</c:v>
              </c:pt>
              <c:pt idx="2839">
                <c:v>0</c:v>
              </c:pt>
              <c:pt idx="2840">
                <c:v>0</c:v>
              </c:pt>
              <c:pt idx="2841">
                <c:v>0</c:v>
              </c:pt>
              <c:pt idx="2842">
                <c:v>0</c:v>
              </c:pt>
              <c:pt idx="2843">
                <c:v>0</c:v>
              </c:pt>
              <c:pt idx="2844">
                <c:v>0</c:v>
              </c:pt>
              <c:pt idx="2845">
                <c:v>0</c:v>
              </c:pt>
              <c:pt idx="2846">
                <c:v>0</c:v>
              </c:pt>
              <c:pt idx="2847">
                <c:v>0</c:v>
              </c:pt>
              <c:pt idx="2848">
                <c:v>0</c:v>
              </c:pt>
              <c:pt idx="2849">
                <c:v>0</c:v>
              </c:pt>
              <c:pt idx="2850">
                <c:v>0</c:v>
              </c:pt>
              <c:pt idx="2851">
                <c:v>0</c:v>
              </c:pt>
              <c:pt idx="2852">
                <c:v>0</c:v>
              </c:pt>
              <c:pt idx="2853">
                <c:v>0</c:v>
              </c:pt>
              <c:pt idx="2854">
                <c:v>0</c:v>
              </c:pt>
              <c:pt idx="2855">
                <c:v>0</c:v>
              </c:pt>
              <c:pt idx="2856">
                <c:v>0</c:v>
              </c:pt>
              <c:pt idx="2857">
                <c:v>0</c:v>
              </c:pt>
              <c:pt idx="2858">
                <c:v>0</c:v>
              </c:pt>
              <c:pt idx="2859">
                <c:v>0</c:v>
              </c:pt>
              <c:pt idx="2860">
                <c:v>0</c:v>
              </c:pt>
              <c:pt idx="2861">
                <c:v>0</c:v>
              </c:pt>
              <c:pt idx="2862">
                <c:v>0</c:v>
              </c:pt>
              <c:pt idx="2863">
                <c:v>0</c:v>
              </c:pt>
              <c:pt idx="2864">
                <c:v>0</c:v>
              </c:pt>
              <c:pt idx="2865">
                <c:v>0</c:v>
              </c:pt>
              <c:pt idx="2866">
                <c:v>0</c:v>
              </c:pt>
              <c:pt idx="2867">
                <c:v>0</c:v>
              </c:pt>
              <c:pt idx="2868">
                <c:v>0</c:v>
              </c:pt>
              <c:pt idx="2869">
                <c:v>0</c:v>
              </c:pt>
              <c:pt idx="2870">
                <c:v>0</c:v>
              </c:pt>
              <c:pt idx="2871">
                <c:v>0</c:v>
              </c:pt>
              <c:pt idx="2872">
                <c:v>0</c:v>
              </c:pt>
              <c:pt idx="2873">
                <c:v>0</c:v>
              </c:pt>
              <c:pt idx="2874">
                <c:v>0</c:v>
              </c:pt>
              <c:pt idx="2875">
                <c:v>0</c:v>
              </c:pt>
              <c:pt idx="2876">
                <c:v>0</c:v>
              </c:pt>
              <c:pt idx="2877">
                <c:v>0</c:v>
              </c:pt>
              <c:pt idx="2878">
                <c:v>0</c:v>
              </c:pt>
              <c:pt idx="2879">
                <c:v>0</c:v>
              </c:pt>
              <c:pt idx="2880">
                <c:v>0</c:v>
              </c:pt>
              <c:pt idx="2881">
                <c:v>0</c:v>
              </c:pt>
              <c:pt idx="2882">
                <c:v>0</c:v>
              </c:pt>
              <c:pt idx="2883">
                <c:v>0</c:v>
              </c:pt>
              <c:pt idx="2884">
                <c:v>0</c:v>
              </c:pt>
              <c:pt idx="2885">
                <c:v>0</c:v>
              </c:pt>
              <c:pt idx="2886">
                <c:v>0</c:v>
              </c:pt>
              <c:pt idx="2887">
                <c:v>0</c:v>
              </c:pt>
              <c:pt idx="2888">
                <c:v>0</c:v>
              </c:pt>
              <c:pt idx="2889">
                <c:v>0</c:v>
              </c:pt>
              <c:pt idx="2890">
                <c:v>0</c:v>
              </c:pt>
              <c:pt idx="2891">
                <c:v>0</c:v>
              </c:pt>
              <c:pt idx="2892">
                <c:v>0</c:v>
              </c:pt>
              <c:pt idx="2893">
                <c:v>0</c:v>
              </c:pt>
              <c:pt idx="2894">
                <c:v>0</c:v>
              </c:pt>
              <c:pt idx="2895">
                <c:v>0</c:v>
              </c:pt>
              <c:pt idx="2896">
                <c:v>0</c:v>
              </c:pt>
              <c:pt idx="2897">
                <c:v>0</c:v>
              </c:pt>
              <c:pt idx="2898">
                <c:v>0</c:v>
              </c:pt>
              <c:pt idx="2899">
                <c:v>0</c:v>
              </c:pt>
              <c:pt idx="2900">
                <c:v>0</c:v>
              </c:pt>
              <c:pt idx="2901">
                <c:v>0</c:v>
              </c:pt>
              <c:pt idx="2902">
                <c:v>0</c:v>
              </c:pt>
              <c:pt idx="2903">
                <c:v>0</c:v>
              </c:pt>
              <c:pt idx="2904">
                <c:v>0</c:v>
              </c:pt>
              <c:pt idx="2905">
                <c:v>0</c:v>
              </c:pt>
              <c:pt idx="2906">
                <c:v>0</c:v>
              </c:pt>
              <c:pt idx="2907">
                <c:v>0</c:v>
              </c:pt>
              <c:pt idx="2908">
                <c:v>0</c:v>
              </c:pt>
              <c:pt idx="2909">
                <c:v>0</c:v>
              </c:pt>
              <c:pt idx="2910">
                <c:v>0</c:v>
              </c:pt>
              <c:pt idx="2911">
                <c:v>0</c:v>
              </c:pt>
              <c:pt idx="2912">
                <c:v>0</c:v>
              </c:pt>
              <c:pt idx="2913">
                <c:v>0</c:v>
              </c:pt>
              <c:pt idx="2914">
                <c:v>0</c:v>
              </c:pt>
              <c:pt idx="2915">
                <c:v>0</c:v>
              </c:pt>
              <c:pt idx="2916">
                <c:v>0</c:v>
              </c:pt>
              <c:pt idx="2917">
                <c:v>0</c:v>
              </c:pt>
              <c:pt idx="2918">
                <c:v>0</c:v>
              </c:pt>
              <c:pt idx="2919">
                <c:v>0</c:v>
              </c:pt>
              <c:pt idx="2920">
                <c:v>0</c:v>
              </c:pt>
              <c:pt idx="2921">
                <c:v>0</c:v>
              </c:pt>
              <c:pt idx="2922">
                <c:v>0</c:v>
              </c:pt>
              <c:pt idx="2923">
                <c:v>0</c:v>
              </c:pt>
              <c:pt idx="2924">
                <c:v>0</c:v>
              </c:pt>
              <c:pt idx="2925">
                <c:v>0</c:v>
              </c:pt>
              <c:pt idx="2926">
                <c:v>0</c:v>
              </c:pt>
              <c:pt idx="2927">
                <c:v>0</c:v>
              </c:pt>
              <c:pt idx="2928">
                <c:v>0</c:v>
              </c:pt>
              <c:pt idx="2929">
                <c:v>0</c:v>
              </c:pt>
              <c:pt idx="2930">
                <c:v>0</c:v>
              </c:pt>
              <c:pt idx="2931">
                <c:v>0</c:v>
              </c:pt>
              <c:pt idx="2932">
                <c:v>0</c:v>
              </c:pt>
              <c:pt idx="2933">
                <c:v>0</c:v>
              </c:pt>
              <c:pt idx="2934">
                <c:v>0</c:v>
              </c:pt>
              <c:pt idx="2935">
                <c:v>0</c:v>
              </c:pt>
              <c:pt idx="2936">
                <c:v>0</c:v>
              </c:pt>
              <c:pt idx="2937">
                <c:v>0</c:v>
              </c:pt>
              <c:pt idx="2938">
                <c:v>0</c:v>
              </c:pt>
              <c:pt idx="2939">
                <c:v>0</c:v>
              </c:pt>
              <c:pt idx="2940">
                <c:v>0</c:v>
              </c:pt>
              <c:pt idx="2941">
                <c:v>0</c:v>
              </c:pt>
              <c:pt idx="2942">
                <c:v>0</c:v>
              </c:pt>
              <c:pt idx="2943">
                <c:v>0</c:v>
              </c:pt>
              <c:pt idx="2944">
                <c:v>0</c:v>
              </c:pt>
              <c:pt idx="2945">
                <c:v>0</c:v>
              </c:pt>
              <c:pt idx="2946">
                <c:v>0</c:v>
              </c:pt>
              <c:pt idx="2947">
                <c:v>0</c:v>
              </c:pt>
              <c:pt idx="2948">
                <c:v>0</c:v>
              </c:pt>
              <c:pt idx="2949">
                <c:v>0</c:v>
              </c:pt>
              <c:pt idx="2950">
                <c:v>0</c:v>
              </c:pt>
              <c:pt idx="2951">
                <c:v>0</c:v>
              </c:pt>
              <c:pt idx="2952">
                <c:v>0</c:v>
              </c:pt>
              <c:pt idx="2953">
                <c:v>0</c:v>
              </c:pt>
              <c:pt idx="2954">
                <c:v>0</c:v>
              </c:pt>
              <c:pt idx="2955">
                <c:v>0</c:v>
              </c:pt>
              <c:pt idx="2956">
                <c:v>0</c:v>
              </c:pt>
              <c:pt idx="2957">
                <c:v>0</c:v>
              </c:pt>
              <c:pt idx="2958">
                <c:v>0</c:v>
              </c:pt>
              <c:pt idx="2959">
                <c:v>0</c:v>
              </c:pt>
              <c:pt idx="2960">
                <c:v>0</c:v>
              </c:pt>
              <c:pt idx="2961">
                <c:v>0</c:v>
              </c:pt>
              <c:pt idx="2962">
                <c:v>0</c:v>
              </c:pt>
              <c:pt idx="2963">
                <c:v>0</c:v>
              </c:pt>
              <c:pt idx="2964">
                <c:v>0</c:v>
              </c:pt>
              <c:pt idx="2965">
                <c:v>0</c:v>
              </c:pt>
              <c:pt idx="2966">
                <c:v>0</c:v>
              </c:pt>
              <c:pt idx="2967">
                <c:v>0</c:v>
              </c:pt>
              <c:pt idx="2968">
                <c:v>0</c:v>
              </c:pt>
              <c:pt idx="2969">
                <c:v>0</c:v>
              </c:pt>
              <c:pt idx="2970">
                <c:v>0</c:v>
              </c:pt>
              <c:pt idx="2971">
                <c:v>0</c:v>
              </c:pt>
              <c:pt idx="2972">
                <c:v>0</c:v>
              </c:pt>
              <c:pt idx="2973">
                <c:v>0</c:v>
              </c:pt>
              <c:pt idx="2974">
                <c:v>0</c:v>
              </c:pt>
              <c:pt idx="2975">
                <c:v>0</c:v>
              </c:pt>
              <c:pt idx="2976">
                <c:v>0</c:v>
              </c:pt>
              <c:pt idx="2977">
                <c:v>0</c:v>
              </c:pt>
              <c:pt idx="2978">
                <c:v>0</c:v>
              </c:pt>
              <c:pt idx="2979">
                <c:v>0</c:v>
              </c:pt>
              <c:pt idx="2980">
                <c:v>0</c:v>
              </c:pt>
              <c:pt idx="2981">
                <c:v>0</c:v>
              </c:pt>
              <c:pt idx="2982">
                <c:v>0</c:v>
              </c:pt>
              <c:pt idx="2983">
                <c:v>0</c:v>
              </c:pt>
              <c:pt idx="2984">
                <c:v>0</c:v>
              </c:pt>
              <c:pt idx="2985">
                <c:v>0</c:v>
              </c:pt>
              <c:pt idx="2986">
                <c:v>0</c:v>
              </c:pt>
              <c:pt idx="2987">
                <c:v>0</c:v>
              </c:pt>
              <c:pt idx="2988">
                <c:v>0</c:v>
              </c:pt>
              <c:pt idx="2989">
                <c:v>0</c:v>
              </c:pt>
              <c:pt idx="2990">
                <c:v>0</c:v>
              </c:pt>
              <c:pt idx="2991">
                <c:v>0</c:v>
              </c:pt>
              <c:pt idx="2992">
                <c:v>0</c:v>
              </c:pt>
              <c:pt idx="2993">
                <c:v>0</c:v>
              </c:pt>
              <c:pt idx="2994">
                <c:v>0</c:v>
              </c:pt>
              <c:pt idx="2995">
                <c:v>0</c:v>
              </c:pt>
              <c:pt idx="2996">
                <c:v>0</c:v>
              </c:pt>
              <c:pt idx="2997">
                <c:v>0</c:v>
              </c:pt>
              <c:pt idx="2998">
                <c:v>0</c:v>
              </c:pt>
              <c:pt idx="2999">
                <c:v>0</c:v>
              </c:pt>
              <c:pt idx="3000">
                <c:v>0</c:v>
              </c:pt>
              <c:pt idx="3001">
                <c:v>0</c:v>
              </c:pt>
              <c:pt idx="3002">
                <c:v>0</c:v>
              </c:pt>
              <c:pt idx="3003">
                <c:v>0</c:v>
              </c:pt>
              <c:pt idx="3004">
                <c:v>0</c:v>
              </c:pt>
              <c:pt idx="3005">
                <c:v>0</c:v>
              </c:pt>
              <c:pt idx="3006">
                <c:v>0</c:v>
              </c:pt>
              <c:pt idx="3007">
                <c:v>0</c:v>
              </c:pt>
              <c:pt idx="3008">
                <c:v>0</c:v>
              </c:pt>
              <c:pt idx="3009">
                <c:v>0</c:v>
              </c:pt>
              <c:pt idx="3010">
                <c:v>0</c:v>
              </c:pt>
              <c:pt idx="3011">
                <c:v>0</c:v>
              </c:pt>
              <c:pt idx="3012">
                <c:v>0</c:v>
              </c:pt>
              <c:pt idx="3013">
                <c:v>0</c:v>
              </c:pt>
              <c:pt idx="3014">
                <c:v>0</c:v>
              </c:pt>
              <c:pt idx="3015">
                <c:v>0</c:v>
              </c:pt>
              <c:pt idx="3016">
                <c:v>0</c:v>
              </c:pt>
              <c:pt idx="3017">
                <c:v>0</c:v>
              </c:pt>
              <c:pt idx="3018">
                <c:v>0</c:v>
              </c:pt>
              <c:pt idx="3019">
                <c:v>0</c:v>
              </c:pt>
              <c:pt idx="3020">
                <c:v>0</c:v>
              </c:pt>
              <c:pt idx="3021">
                <c:v>0</c:v>
              </c:pt>
              <c:pt idx="3022">
                <c:v>0</c:v>
              </c:pt>
              <c:pt idx="3023">
                <c:v>0</c:v>
              </c:pt>
              <c:pt idx="3024">
                <c:v>0</c:v>
              </c:pt>
              <c:pt idx="3025">
                <c:v>0</c:v>
              </c:pt>
              <c:pt idx="3026">
                <c:v>0</c:v>
              </c:pt>
              <c:pt idx="3027">
                <c:v>0</c:v>
              </c:pt>
              <c:pt idx="3028">
                <c:v>0</c:v>
              </c:pt>
              <c:pt idx="3029">
                <c:v>0</c:v>
              </c:pt>
              <c:pt idx="3030">
                <c:v>0</c:v>
              </c:pt>
              <c:pt idx="3031">
                <c:v>0</c:v>
              </c:pt>
              <c:pt idx="3032">
                <c:v>0</c:v>
              </c:pt>
              <c:pt idx="3033">
                <c:v>0</c:v>
              </c:pt>
              <c:pt idx="3034">
                <c:v>0</c:v>
              </c:pt>
              <c:pt idx="3035">
                <c:v>0</c:v>
              </c:pt>
              <c:pt idx="3036">
                <c:v>0</c:v>
              </c:pt>
              <c:pt idx="3037">
                <c:v>0</c:v>
              </c:pt>
              <c:pt idx="3038">
                <c:v>0</c:v>
              </c:pt>
              <c:pt idx="3039">
                <c:v>0</c:v>
              </c:pt>
              <c:pt idx="3040">
                <c:v>0</c:v>
              </c:pt>
              <c:pt idx="3041">
                <c:v>0</c:v>
              </c:pt>
              <c:pt idx="3042">
                <c:v>0</c:v>
              </c:pt>
              <c:pt idx="3043">
                <c:v>0</c:v>
              </c:pt>
              <c:pt idx="3044">
                <c:v>0</c:v>
              </c:pt>
              <c:pt idx="3045">
                <c:v>0</c:v>
              </c:pt>
              <c:pt idx="3046">
                <c:v>0</c:v>
              </c:pt>
              <c:pt idx="3047">
                <c:v>0</c:v>
              </c:pt>
              <c:pt idx="3048">
                <c:v>0</c:v>
              </c:pt>
              <c:pt idx="3049">
                <c:v>0</c:v>
              </c:pt>
              <c:pt idx="3050">
                <c:v>0</c:v>
              </c:pt>
              <c:pt idx="3051">
                <c:v>0</c:v>
              </c:pt>
              <c:pt idx="3052">
                <c:v>0</c:v>
              </c:pt>
              <c:pt idx="3053">
                <c:v>0</c:v>
              </c:pt>
              <c:pt idx="3054">
                <c:v>0</c:v>
              </c:pt>
              <c:pt idx="3055">
                <c:v>0</c:v>
              </c:pt>
              <c:pt idx="3056">
                <c:v>0</c:v>
              </c:pt>
              <c:pt idx="3057">
                <c:v>0</c:v>
              </c:pt>
              <c:pt idx="3058">
                <c:v>0</c:v>
              </c:pt>
              <c:pt idx="3059">
                <c:v>0</c:v>
              </c:pt>
              <c:pt idx="3060">
                <c:v>0</c:v>
              </c:pt>
              <c:pt idx="3061">
                <c:v>0</c:v>
              </c:pt>
              <c:pt idx="3062">
                <c:v>0</c:v>
              </c:pt>
              <c:pt idx="3063">
                <c:v>0</c:v>
              </c:pt>
              <c:pt idx="3064">
                <c:v>0</c:v>
              </c:pt>
              <c:pt idx="3065">
                <c:v>0</c:v>
              </c:pt>
              <c:pt idx="3066">
                <c:v>0</c:v>
              </c:pt>
              <c:pt idx="3067">
                <c:v>0</c:v>
              </c:pt>
              <c:pt idx="3068">
                <c:v>0</c:v>
              </c:pt>
              <c:pt idx="3069">
                <c:v>0</c:v>
              </c:pt>
              <c:pt idx="3070">
                <c:v>0</c:v>
              </c:pt>
              <c:pt idx="3071">
                <c:v>0</c:v>
              </c:pt>
              <c:pt idx="3072">
                <c:v>0</c:v>
              </c:pt>
              <c:pt idx="3073">
                <c:v>0</c:v>
              </c:pt>
              <c:pt idx="3074">
                <c:v>0</c:v>
              </c:pt>
              <c:pt idx="3075">
                <c:v>0</c:v>
              </c:pt>
              <c:pt idx="3076">
                <c:v>0</c:v>
              </c:pt>
              <c:pt idx="3077">
                <c:v>0</c:v>
              </c:pt>
              <c:pt idx="3078">
                <c:v>0</c:v>
              </c:pt>
              <c:pt idx="3079">
                <c:v>0</c:v>
              </c:pt>
              <c:pt idx="3080">
                <c:v>0</c:v>
              </c:pt>
              <c:pt idx="3081">
                <c:v>0</c:v>
              </c:pt>
              <c:pt idx="3082">
                <c:v>0</c:v>
              </c:pt>
              <c:pt idx="3083">
                <c:v>0</c:v>
              </c:pt>
              <c:pt idx="3084">
                <c:v>0</c:v>
              </c:pt>
              <c:pt idx="3085">
                <c:v>0</c:v>
              </c:pt>
              <c:pt idx="3086">
                <c:v>0</c:v>
              </c:pt>
              <c:pt idx="3087">
                <c:v>0</c:v>
              </c:pt>
              <c:pt idx="3088">
                <c:v>0</c:v>
              </c:pt>
              <c:pt idx="3089">
                <c:v>0</c:v>
              </c:pt>
              <c:pt idx="3090">
                <c:v>0</c:v>
              </c:pt>
              <c:pt idx="3091">
                <c:v>0</c:v>
              </c:pt>
              <c:pt idx="3092">
                <c:v>0</c:v>
              </c:pt>
              <c:pt idx="3093">
                <c:v>0</c:v>
              </c:pt>
              <c:pt idx="3094">
                <c:v>0</c:v>
              </c:pt>
              <c:pt idx="3095">
                <c:v>0</c:v>
              </c:pt>
              <c:pt idx="3096">
                <c:v>0</c:v>
              </c:pt>
              <c:pt idx="3097">
                <c:v>0</c:v>
              </c:pt>
              <c:pt idx="3098">
                <c:v>0</c:v>
              </c:pt>
              <c:pt idx="3099">
                <c:v>0</c:v>
              </c:pt>
              <c:pt idx="3100">
                <c:v>0</c:v>
              </c:pt>
              <c:pt idx="3101">
                <c:v>0</c:v>
              </c:pt>
              <c:pt idx="3102">
                <c:v>0</c:v>
              </c:pt>
              <c:pt idx="3103">
                <c:v>0</c:v>
              </c:pt>
              <c:pt idx="3104">
                <c:v>0</c:v>
              </c:pt>
              <c:pt idx="3105">
                <c:v>0</c:v>
              </c:pt>
              <c:pt idx="3106">
                <c:v>0</c:v>
              </c:pt>
              <c:pt idx="3107">
                <c:v>0</c:v>
              </c:pt>
              <c:pt idx="3108">
                <c:v>0</c:v>
              </c:pt>
              <c:pt idx="3109">
                <c:v>0</c:v>
              </c:pt>
              <c:pt idx="3110">
                <c:v>0</c:v>
              </c:pt>
              <c:pt idx="3111">
                <c:v>0</c:v>
              </c:pt>
              <c:pt idx="3112">
                <c:v>0</c:v>
              </c:pt>
              <c:pt idx="3113">
                <c:v>0</c:v>
              </c:pt>
              <c:pt idx="3114">
                <c:v>0</c:v>
              </c:pt>
              <c:pt idx="3115">
                <c:v>0</c:v>
              </c:pt>
              <c:pt idx="3116">
                <c:v>0</c:v>
              </c:pt>
              <c:pt idx="3117">
                <c:v>0</c:v>
              </c:pt>
              <c:pt idx="3118">
                <c:v>0</c:v>
              </c:pt>
              <c:pt idx="3119">
                <c:v>0</c:v>
              </c:pt>
              <c:pt idx="3120">
                <c:v>0</c:v>
              </c:pt>
              <c:pt idx="3121">
                <c:v>0</c:v>
              </c:pt>
              <c:pt idx="3122">
                <c:v>0</c:v>
              </c:pt>
              <c:pt idx="3123">
                <c:v>0</c:v>
              </c:pt>
              <c:pt idx="3124">
                <c:v>0</c:v>
              </c:pt>
              <c:pt idx="3125">
                <c:v>0</c:v>
              </c:pt>
              <c:pt idx="3126">
                <c:v>0</c:v>
              </c:pt>
              <c:pt idx="3127">
                <c:v>0</c:v>
              </c:pt>
              <c:pt idx="3128">
                <c:v>0</c:v>
              </c:pt>
              <c:pt idx="3129">
                <c:v>0</c:v>
              </c:pt>
              <c:pt idx="3130">
                <c:v>0</c:v>
              </c:pt>
              <c:pt idx="3131">
                <c:v>0</c:v>
              </c:pt>
              <c:pt idx="3132">
                <c:v>0</c:v>
              </c:pt>
              <c:pt idx="3133">
                <c:v>0</c:v>
              </c:pt>
              <c:pt idx="3134">
                <c:v>0</c:v>
              </c:pt>
              <c:pt idx="3135">
                <c:v>0</c:v>
              </c:pt>
              <c:pt idx="3136">
                <c:v>0</c:v>
              </c:pt>
              <c:pt idx="3137">
                <c:v>0</c:v>
              </c:pt>
              <c:pt idx="3138">
                <c:v>0</c:v>
              </c:pt>
              <c:pt idx="3139">
                <c:v>0</c:v>
              </c:pt>
              <c:pt idx="3140">
                <c:v>0</c:v>
              </c:pt>
              <c:pt idx="3141">
                <c:v>0</c:v>
              </c:pt>
              <c:pt idx="3142">
                <c:v>0</c:v>
              </c:pt>
              <c:pt idx="3143">
                <c:v>0</c:v>
              </c:pt>
              <c:pt idx="3144">
                <c:v>0</c:v>
              </c:pt>
              <c:pt idx="3145">
                <c:v>0</c:v>
              </c:pt>
              <c:pt idx="3146">
                <c:v>0</c:v>
              </c:pt>
              <c:pt idx="3147">
                <c:v>0</c:v>
              </c:pt>
              <c:pt idx="3148">
                <c:v>0</c:v>
              </c:pt>
              <c:pt idx="3149">
                <c:v>0</c:v>
              </c:pt>
              <c:pt idx="3150">
                <c:v>0</c:v>
              </c:pt>
              <c:pt idx="3151">
                <c:v>0</c:v>
              </c:pt>
              <c:pt idx="3152">
                <c:v>0</c:v>
              </c:pt>
              <c:pt idx="3153">
                <c:v>0</c:v>
              </c:pt>
              <c:pt idx="3154">
                <c:v>0</c:v>
              </c:pt>
              <c:pt idx="3155">
                <c:v>0</c:v>
              </c:pt>
              <c:pt idx="3156">
                <c:v>0</c:v>
              </c:pt>
              <c:pt idx="3157">
                <c:v>0</c:v>
              </c:pt>
              <c:pt idx="3158">
                <c:v>0</c:v>
              </c:pt>
              <c:pt idx="3159">
                <c:v>0</c:v>
              </c:pt>
              <c:pt idx="3160">
                <c:v>0</c:v>
              </c:pt>
              <c:pt idx="3161">
                <c:v>0</c:v>
              </c:pt>
              <c:pt idx="3162">
                <c:v>0</c:v>
              </c:pt>
              <c:pt idx="3163">
                <c:v>0</c:v>
              </c:pt>
              <c:pt idx="3164">
                <c:v>0</c:v>
              </c:pt>
              <c:pt idx="3165">
                <c:v>0</c:v>
              </c:pt>
              <c:pt idx="3166">
                <c:v>0</c:v>
              </c:pt>
              <c:pt idx="3167">
                <c:v>0</c:v>
              </c:pt>
              <c:pt idx="3168">
                <c:v>0</c:v>
              </c:pt>
              <c:pt idx="3169">
                <c:v>0</c:v>
              </c:pt>
              <c:pt idx="3170">
                <c:v>0</c:v>
              </c:pt>
              <c:pt idx="3171">
                <c:v>0</c:v>
              </c:pt>
              <c:pt idx="3172">
                <c:v>0</c:v>
              </c:pt>
              <c:pt idx="3173">
                <c:v>0</c:v>
              </c:pt>
              <c:pt idx="3174">
                <c:v>0</c:v>
              </c:pt>
              <c:pt idx="3175">
                <c:v>0</c:v>
              </c:pt>
              <c:pt idx="3176">
                <c:v>0</c:v>
              </c:pt>
              <c:pt idx="3177">
                <c:v>0</c:v>
              </c:pt>
              <c:pt idx="3178">
                <c:v>0</c:v>
              </c:pt>
              <c:pt idx="3179">
                <c:v>0</c:v>
              </c:pt>
              <c:pt idx="3180">
                <c:v>0</c:v>
              </c:pt>
              <c:pt idx="3181">
                <c:v>0</c:v>
              </c:pt>
              <c:pt idx="3182">
                <c:v>0</c:v>
              </c:pt>
              <c:pt idx="3183">
                <c:v>0</c:v>
              </c:pt>
              <c:pt idx="3184">
                <c:v>0</c:v>
              </c:pt>
              <c:pt idx="3185">
                <c:v>0</c:v>
              </c:pt>
              <c:pt idx="3186">
                <c:v>0</c:v>
              </c:pt>
              <c:pt idx="3187">
                <c:v>0</c:v>
              </c:pt>
              <c:pt idx="3188">
                <c:v>0</c:v>
              </c:pt>
              <c:pt idx="3189">
                <c:v>0</c:v>
              </c:pt>
              <c:pt idx="3190">
                <c:v>0</c:v>
              </c:pt>
              <c:pt idx="3191">
                <c:v>0</c:v>
              </c:pt>
              <c:pt idx="3192">
                <c:v>0</c:v>
              </c:pt>
              <c:pt idx="3193">
                <c:v>0</c:v>
              </c:pt>
              <c:pt idx="3194">
                <c:v>0</c:v>
              </c:pt>
              <c:pt idx="3195">
                <c:v>0</c:v>
              </c:pt>
              <c:pt idx="3196">
                <c:v>0</c:v>
              </c:pt>
              <c:pt idx="3197">
                <c:v>0</c:v>
              </c:pt>
              <c:pt idx="3198">
                <c:v>0</c:v>
              </c:pt>
              <c:pt idx="3199">
                <c:v>0</c:v>
              </c:pt>
              <c:pt idx="3200">
                <c:v>0</c:v>
              </c:pt>
              <c:pt idx="3201">
                <c:v>0</c:v>
              </c:pt>
              <c:pt idx="3202">
                <c:v>0</c:v>
              </c:pt>
              <c:pt idx="3203">
                <c:v>0</c:v>
              </c:pt>
              <c:pt idx="3204">
                <c:v>0</c:v>
              </c:pt>
              <c:pt idx="3205">
                <c:v>0</c:v>
              </c:pt>
              <c:pt idx="3206">
                <c:v>0</c:v>
              </c:pt>
              <c:pt idx="3207">
                <c:v>0</c:v>
              </c:pt>
              <c:pt idx="3208">
                <c:v>0</c:v>
              </c:pt>
              <c:pt idx="3209">
                <c:v>0</c:v>
              </c:pt>
              <c:pt idx="3210">
                <c:v>0</c:v>
              </c:pt>
              <c:pt idx="3211">
                <c:v>0</c:v>
              </c:pt>
              <c:pt idx="3212">
                <c:v>0</c:v>
              </c:pt>
              <c:pt idx="3213">
                <c:v>0</c:v>
              </c:pt>
              <c:pt idx="3214">
                <c:v>0</c:v>
              </c:pt>
              <c:pt idx="3215">
                <c:v>0</c:v>
              </c:pt>
              <c:pt idx="3216">
                <c:v>0</c:v>
              </c:pt>
              <c:pt idx="3217">
                <c:v>0</c:v>
              </c:pt>
              <c:pt idx="3218">
                <c:v>0</c:v>
              </c:pt>
              <c:pt idx="3219">
                <c:v>0</c:v>
              </c:pt>
              <c:pt idx="3220">
                <c:v>0</c:v>
              </c:pt>
              <c:pt idx="3221">
                <c:v>0</c:v>
              </c:pt>
              <c:pt idx="3222">
                <c:v>0</c:v>
              </c:pt>
              <c:pt idx="3223">
                <c:v>0</c:v>
              </c:pt>
              <c:pt idx="3224">
                <c:v>0</c:v>
              </c:pt>
              <c:pt idx="3225">
                <c:v>0</c:v>
              </c:pt>
              <c:pt idx="3226">
                <c:v>0</c:v>
              </c:pt>
              <c:pt idx="3227">
                <c:v>0</c:v>
              </c:pt>
              <c:pt idx="3228">
                <c:v>0</c:v>
              </c:pt>
              <c:pt idx="3229">
                <c:v>0</c:v>
              </c:pt>
              <c:pt idx="3230">
                <c:v>0</c:v>
              </c:pt>
              <c:pt idx="3231">
                <c:v>0</c:v>
              </c:pt>
              <c:pt idx="3232">
                <c:v>0</c:v>
              </c:pt>
              <c:pt idx="3233">
                <c:v>0</c:v>
              </c:pt>
              <c:pt idx="3234">
                <c:v>0</c:v>
              </c:pt>
              <c:pt idx="3235">
                <c:v>0</c:v>
              </c:pt>
              <c:pt idx="3236">
                <c:v>0</c:v>
              </c:pt>
              <c:pt idx="3237">
                <c:v>0</c:v>
              </c:pt>
              <c:pt idx="3238">
                <c:v>0</c:v>
              </c:pt>
              <c:pt idx="3239">
                <c:v>0</c:v>
              </c:pt>
              <c:pt idx="3240">
                <c:v>0</c:v>
              </c:pt>
              <c:pt idx="3241">
                <c:v>0</c:v>
              </c:pt>
              <c:pt idx="3242">
                <c:v>0</c:v>
              </c:pt>
              <c:pt idx="3243">
                <c:v>0</c:v>
              </c:pt>
              <c:pt idx="3244">
                <c:v>0</c:v>
              </c:pt>
              <c:pt idx="3245">
                <c:v>0</c:v>
              </c:pt>
              <c:pt idx="3246">
                <c:v>0</c:v>
              </c:pt>
              <c:pt idx="3247">
                <c:v>0</c:v>
              </c:pt>
              <c:pt idx="3248">
                <c:v>0</c:v>
              </c:pt>
              <c:pt idx="3249">
                <c:v>0</c:v>
              </c:pt>
              <c:pt idx="3250">
                <c:v>0</c:v>
              </c:pt>
              <c:pt idx="3251">
                <c:v>0</c:v>
              </c:pt>
              <c:pt idx="3252">
                <c:v>0</c:v>
              </c:pt>
              <c:pt idx="3253">
                <c:v>0</c:v>
              </c:pt>
              <c:pt idx="3254">
                <c:v>0</c:v>
              </c:pt>
              <c:pt idx="3255">
                <c:v>0</c:v>
              </c:pt>
              <c:pt idx="3256">
                <c:v>0</c:v>
              </c:pt>
              <c:pt idx="3257">
                <c:v>0</c:v>
              </c:pt>
              <c:pt idx="3258">
                <c:v>0</c:v>
              </c:pt>
              <c:pt idx="3259">
                <c:v>0</c:v>
              </c:pt>
              <c:pt idx="3260">
                <c:v>0</c:v>
              </c:pt>
              <c:pt idx="3261">
                <c:v>0</c:v>
              </c:pt>
              <c:pt idx="3262">
                <c:v>0</c:v>
              </c:pt>
              <c:pt idx="3263">
                <c:v>0</c:v>
              </c:pt>
              <c:pt idx="3264">
                <c:v>0</c:v>
              </c:pt>
              <c:pt idx="3265">
                <c:v>0</c:v>
              </c:pt>
              <c:pt idx="3266">
                <c:v>0</c:v>
              </c:pt>
              <c:pt idx="3267">
                <c:v>0</c:v>
              </c:pt>
              <c:pt idx="3268">
                <c:v>0</c:v>
              </c:pt>
              <c:pt idx="3269">
                <c:v>0</c:v>
              </c:pt>
              <c:pt idx="3270">
                <c:v>0</c:v>
              </c:pt>
              <c:pt idx="3271">
                <c:v>0</c:v>
              </c:pt>
              <c:pt idx="3272">
                <c:v>0</c:v>
              </c:pt>
              <c:pt idx="3273">
                <c:v>0</c:v>
              </c:pt>
              <c:pt idx="3274">
                <c:v>0</c:v>
              </c:pt>
              <c:pt idx="3275">
                <c:v>0</c:v>
              </c:pt>
              <c:pt idx="3276">
                <c:v>0</c:v>
              </c:pt>
              <c:pt idx="3277">
                <c:v>0</c:v>
              </c:pt>
              <c:pt idx="3278">
                <c:v>0</c:v>
              </c:pt>
              <c:pt idx="3279">
                <c:v>0</c:v>
              </c:pt>
              <c:pt idx="3280">
                <c:v>0</c:v>
              </c:pt>
              <c:pt idx="3281">
                <c:v>0</c:v>
              </c:pt>
              <c:pt idx="3282">
                <c:v>0</c:v>
              </c:pt>
              <c:pt idx="3283">
                <c:v>0</c:v>
              </c:pt>
              <c:pt idx="3284">
                <c:v>0</c:v>
              </c:pt>
              <c:pt idx="3285">
                <c:v>0</c:v>
              </c:pt>
              <c:pt idx="3286">
                <c:v>0</c:v>
              </c:pt>
              <c:pt idx="3287">
                <c:v>0</c:v>
              </c:pt>
              <c:pt idx="3288">
                <c:v>0</c:v>
              </c:pt>
              <c:pt idx="3289">
                <c:v>0</c:v>
              </c:pt>
              <c:pt idx="3290">
                <c:v>0</c:v>
              </c:pt>
              <c:pt idx="3291">
                <c:v>0</c:v>
              </c:pt>
              <c:pt idx="3292">
                <c:v>0</c:v>
              </c:pt>
              <c:pt idx="3293">
                <c:v>0</c:v>
              </c:pt>
              <c:pt idx="3294">
                <c:v>0</c:v>
              </c:pt>
              <c:pt idx="3295">
                <c:v>0</c:v>
              </c:pt>
              <c:pt idx="3296">
                <c:v>0</c:v>
              </c:pt>
              <c:pt idx="3297">
                <c:v>0</c:v>
              </c:pt>
              <c:pt idx="3298">
                <c:v>0</c:v>
              </c:pt>
              <c:pt idx="3299">
                <c:v>0</c:v>
              </c:pt>
              <c:pt idx="3300">
                <c:v>0</c:v>
              </c:pt>
              <c:pt idx="3301">
                <c:v>0</c:v>
              </c:pt>
              <c:pt idx="3302">
                <c:v>0</c:v>
              </c:pt>
              <c:pt idx="3303">
                <c:v>0</c:v>
              </c:pt>
              <c:pt idx="3304">
                <c:v>0</c:v>
              </c:pt>
              <c:pt idx="3305">
                <c:v>0</c:v>
              </c:pt>
              <c:pt idx="3306">
                <c:v>0</c:v>
              </c:pt>
              <c:pt idx="3307">
                <c:v>0</c:v>
              </c:pt>
              <c:pt idx="3308">
                <c:v>0</c:v>
              </c:pt>
              <c:pt idx="3309">
                <c:v>0</c:v>
              </c:pt>
              <c:pt idx="3310">
                <c:v>0</c:v>
              </c:pt>
              <c:pt idx="3311">
                <c:v>0</c:v>
              </c:pt>
              <c:pt idx="3312">
                <c:v>0</c:v>
              </c:pt>
              <c:pt idx="3313">
                <c:v>0</c:v>
              </c:pt>
              <c:pt idx="3314">
                <c:v>0</c:v>
              </c:pt>
              <c:pt idx="3315">
                <c:v>0</c:v>
              </c:pt>
              <c:pt idx="3316">
                <c:v>0</c:v>
              </c:pt>
              <c:pt idx="3317">
                <c:v>0</c:v>
              </c:pt>
              <c:pt idx="3318">
                <c:v>0</c:v>
              </c:pt>
              <c:pt idx="3319">
                <c:v>0</c:v>
              </c:pt>
              <c:pt idx="3320">
                <c:v>0</c:v>
              </c:pt>
              <c:pt idx="3321">
                <c:v>0</c:v>
              </c:pt>
              <c:pt idx="3322">
                <c:v>0</c:v>
              </c:pt>
              <c:pt idx="3323">
                <c:v>0</c:v>
              </c:pt>
              <c:pt idx="3324">
                <c:v>0</c:v>
              </c:pt>
              <c:pt idx="3325">
                <c:v>0</c:v>
              </c:pt>
              <c:pt idx="3326">
                <c:v>0</c:v>
              </c:pt>
              <c:pt idx="3327">
                <c:v>0</c:v>
              </c:pt>
              <c:pt idx="3328">
                <c:v>0</c:v>
              </c:pt>
              <c:pt idx="3329">
                <c:v>0</c:v>
              </c:pt>
              <c:pt idx="3330">
                <c:v>0</c:v>
              </c:pt>
              <c:pt idx="3331">
                <c:v>0</c:v>
              </c:pt>
              <c:pt idx="3332">
                <c:v>0</c:v>
              </c:pt>
              <c:pt idx="3333">
                <c:v>0</c:v>
              </c:pt>
              <c:pt idx="3334">
                <c:v>0</c:v>
              </c:pt>
              <c:pt idx="3335">
                <c:v>0</c:v>
              </c:pt>
              <c:pt idx="3336">
                <c:v>0</c:v>
              </c:pt>
              <c:pt idx="3337">
                <c:v>0</c:v>
              </c:pt>
              <c:pt idx="3338">
                <c:v>0</c:v>
              </c:pt>
              <c:pt idx="3339">
                <c:v>0</c:v>
              </c:pt>
              <c:pt idx="3340">
                <c:v>0</c:v>
              </c:pt>
              <c:pt idx="3341">
                <c:v>0</c:v>
              </c:pt>
              <c:pt idx="3342">
                <c:v>0</c:v>
              </c:pt>
              <c:pt idx="3343">
                <c:v>0</c:v>
              </c:pt>
              <c:pt idx="3344">
                <c:v>0</c:v>
              </c:pt>
              <c:pt idx="3345">
                <c:v>0</c:v>
              </c:pt>
              <c:pt idx="3346">
                <c:v>0</c:v>
              </c:pt>
              <c:pt idx="3347">
                <c:v>0</c:v>
              </c:pt>
              <c:pt idx="3348">
                <c:v>0</c:v>
              </c:pt>
              <c:pt idx="3349">
                <c:v>0</c:v>
              </c:pt>
              <c:pt idx="3350">
                <c:v>0</c:v>
              </c:pt>
              <c:pt idx="3351">
                <c:v>0</c:v>
              </c:pt>
              <c:pt idx="3352">
                <c:v>0</c:v>
              </c:pt>
              <c:pt idx="3353">
                <c:v>0</c:v>
              </c:pt>
              <c:pt idx="3354">
                <c:v>0</c:v>
              </c:pt>
              <c:pt idx="3355">
                <c:v>0</c:v>
              </c:pt>
              <c:pt idx="3356">
                <c:v>0</c:v>
              </c:pt>
              <c:pt idx="3357">
                <c:v>0</c:v>
              </c:pt>
              <c:pt idx="3358">
                <c:v>0</c:v>
              </c:pt>
              <c:pt idx="3359">
                <c:v>0</c:v>
              </c:pt>
              <c:pt idx="3360">
                <c:v>0</c:v>
              </c:pt>
              <c:pt idx="3361">
                <c:v>0</c:v>
              </c:pt>
              <c:pt idx="3362">
                <c:v>0</c:v>
              </c:pt>
              <c:pt idx="3363">
                <c:v>0</c:v>
              </c:pt>
              <c:pt idx="3364">
                <c:v>0</c:v>
              </c:pt>
              <c:pt idx="3365">
                <c:v>0</c:v>
              </c:pt>
              <c:pt idx="3366">
                <c:v>0</c:v>
              </c:pt>
              <c:pt idx="3367">
                <c:v>0</c:v>
              </c:pt>
              <c:pt idx="3368">
                <c:v>0</c:v>
              </c:pt>
              <c:pt idx="3369">
                <c:v>0</c:v>
              </c:pt>
              <c:pt idx="3370">
                <c:v>0</c:v>
              </c:pt>
              <c:pt idx="3371">
                <c:v>0</c:v>
              </c:pt>
              <c:pt idx="3372">
                <c:v>0</c:v>
              </c:pt>
              <c:pt idx="3373">
                <c:v>0</c:v>
              </c:pt>
              <c:pt idx="3374">
                <c:v>0</c:v>
              </c:pt>
              <c:pt idx="3375">
                <c:v>0</c:v>
              </c:pt>
              <c:pt idx="3376">
                <c:v>0</c:v>
              </c:pt>
              <c:pt idx="3377">
                <c:v>0</c:v>
              </c:pt>
              <c:pt idx="3378">
                <c:v>0</c:v>
              </c:pt>
              <c:pt idx="3379">
                <c:v>0</c:v>
              </c:pt>
              <c:pt idx="3380">
                <c:v>0</c:v>
              </c:pt>
              <c:pt idx="3381">
                <c:v>0</c:v>
              </c:pt>
              <c:pt idx="3382">
                <c:v>0</c:v>
              </c:pt>
              <c:pt idx="3383">
                <c:v>0</c:v>
              </c:pt>
              <c:pt idx="3384">
                <c:v>0</c:v>
              </c:pt>
              <c:pt idx="3385">
                <c:v>0</c:v>
              </c:pt>
              <c:pt idx="3386">
                <c:v>0</c:v>
              </c:pt>
              <c:pt idx="3387">
                <c:v>0</c:v>
              </c:pt>
              <c:pt idx="3388">
                <c:v>0</c:v>
              </c:pt>
              <c:pt idx="3389">
                <c:v>0</c:v>
              </c:pt>
              <c:pt idx="3390">
                <c:v>0</c:v>
              </c:pt>
              <c:pt idx="3391">
                <c:v>0</c:v>
              </c:pt>
              <c:pt idx="3392">
                <c:v>0</c:v>
              </c:pt>
              <c:pt idx="3393">
                <c:v>0</c:v>
              </c:pt>
              <c:pt idx="3394">
                <c:v>0</c:v>
              </c:pt>
              <c:pt idx="3395">
                <c:v>0</c:v>
              </c:pt>
              <c:pt idx="3396">
                <c:v>0</c:v>
              </c:pt>
              <c:pt idx="3397">
                <c:v>0</c:v>
              </c:pt>
              <c:pt idx="3398">
                <c:v>0</c:v>
              </c:pt>
              <c:pt idx="3399">
                <c:v>0</c:v>
              </c:pt>
              <c:pt idx="3400">
                <c:v>0</c:v>
              </c:pt>
              <c:pt idx="3401">
                <c:v>0</c:v>
              </c:pt>
              <c:pt idx="3402">
                <c:v>0</c:v>
              </c:pt>
              <c:pt idx="3403">
                <c:v>0</c:v>
              </c:pt>
              <c:pt idx="3404">
                <c:v>0</c:v>
              </c:pt>
              <c:pt idx="3405">
                <c:v>0</c:v>
              </c:pt>
              <c:pt idx="3406">
                <c:v>0</c:v>
              </c:pt>
              <c:pt idx="3407">
                <c:v>0</c:v>
              </c:pt>
              <c:pt idx="3408">
                <c:v>0</c:v>
              </c:pt>
              <c:pt idx="3409">
                <c:v>0</c:v>
              </c:pt>
              <c:pt idx="3410">
                <c:v>0</c:v>
              </c:pt>
              <c:pt idx="3411">
                <c:v>0</c:v>
              </c:pt>
              <c:pt idx="3412">
                <c:v>0</c:v>
              </c:pt>
              <c:pt idx="3413">
                <c:v>0</c:v>
              </c:pt>
              <c:pt idx="3414">
                <c:v>0</c:v>
              </c:pt>
              <c:pt idx="3415">
                <c:v>0</c:v>
              </c:pt>
              <c:pt idx="3416">
                <c:v>0</c:v>
              </c:pt>
              <c:pt idx="3417">
                <c:v>0</c:v>
              </c:pt>
              <c:pt idx="3418">
                <c:v>0</c:v>
              </c:pt>
              <c:pt idx="3419">
                <c:v>0</c:v>
              </c:pt>
              <c:pt idx="3420">
                <c:v>0</c:v>
              </c:pt>
              <c:pt idx="3421">
                <c:v>0</c:v>
              </c:pt>
              <c:pt idx="3422">
                <c:v>0</c:v>
              </c:pt>
              <c:pt idx="3423">
                <c:v>0</c:v>
              </c:pt>
              <c:pt idx="3424">
                <c:v>0</c:v>
              </c:pt>
              <c:pt idx="3425">
                <c:v>0</c:v>
              </c:pt>
              <c:pt idx="3426">
                <c:v>0</c:v>
              </c:pt>
              <c:pt idx="3427">
                <c:v>0</c:v>
              </c:pt>
              <c:pt idx="3428">
                <c:v>0</c:v>
              </c:pt>
              <c:pt idx="3429">
                <c:v>0</c:v>
              </c:pt>
              <c:pt idx="3430">
                <c:v>0</c:v>
              </c:pt>
              <c:pt idx="3431">
                <c:v>0</c:v>
              </c:pt>
              <c:pt idx="3432">
                <c:v>0</c:v>
              </c:pt>
              <c:pt idx="3433">
                <c:v>0</c:v>
              </c:pt>
              <c:pt idx="3434">
                <c:v>0</c:v>
              </c:pt>
              <c:pt idx="3435">
                <c:v>0</c:v>
              </c:pt>
              <c:pt idx="3436">
                <c:v>0</c:v>
              </c:pt>
              <c:pt idx="3437">
                <c:v>0</c:v>
              </c:pt>
              <c:pt idx="3438">
                <c:v>0</c:v>
              </c:pt>
              <c:pt idx="3439">
                <c:v>0</c:v>
              </c:pt>
              <c:pt idx="3440">
                <c:v>0</c:v>
              </c:pt>
              <c:pt idx="3441">
                <c:v>0</c:v>
              </c:pt>
              <c:pt idx="3442">
                <c:v>0</c:v>
              </c:pt>
              <c:pt idx="3443">
                <c:v>0</c:v>
              </c:pt>
              <c:pt idx="3444">
                <c:v>0</c:v>
              </c:pt>
              <c:pt idx="3445">
                <c:v>0</c:v>
              </c:pt>
              <c:pt idx="3446">
                <c:v>0</c:v>
              </c:pt>
              <c:pt idx="3447">
                <c:v>0</c:v>
              </c:pt>
              <c:pt idx="3448">
                <c:v>0</c:v>
              </c:pt>
              <c:pt idx="3449">
                <c:v>0</c:v>
              </c:pt>
              <c:pt idx="3450">
                <c:v>0</c:v>
              </c:pt>
              <c:pt idx="3451">
                <c:v>0</c:v>
              </c:pt>
              <c:pt idx="3452">
                <c:v>0</c:v>
              </c:pt>
              <c:pt idx="3453">
                <c:v>0</c:v>
              </c:pt>
              <c:pt idx="3454">
                <c:v>0</c:v>
              </c:pt>
              <c:pt idx="3455">
                <c:v>0</c:v>
              </c:pt>
              <c:pt idx="3456">
                <c:v>0</c:v>
              </c:pt>
              <c:pt idx="3457">
                <c:v>0</c:v>
              </c:pt>
              <c:pt idx="3458">
                <c:v>0</c:v>
              </c:pt>
              <c:pt idx="3459">
                <c:v>0</c:v>
              </c:pt>
              <c:pt idx="3460">
                <c:v>0</c:v>
              </c:pt>
              <c:pt idx="3461">
                <c:v>0</c:v>
              </c:pt>
              <c:pt idx="3462">
                <c:v>0</c:v>
              </c:pt>
              <c:pt idx="3463">
                <c:v>0</c:v>
              </c:pt>
              <c:pt idx="3464">
                <c:v>0</c:v>
              </c:pt>
              <c:pt idx="3465">
                <c:v>0</c:v>
              </c:pt>
              <c:pt idx="3466">
                <c:v>0</c:v>
              </c:pt>
              <c:pt idx="3467">
                <c:v>0</c:v>
              </c:pt>
              <c:pt idx="3468">
                <c:v>0</c:v>
              </c:pt>
              <c:pt idx="3469">
                <c:v>0</c:v>
              </c:pt>
              <c:pt idx="3470">
                <c:v>0</c:v>
              </c:pt>
              <c:pt idx="3471">
                <c:v>0</c:v>
              </c:pt>
              <c:pt idx="3472">
                <c:v>0</c:v>
              </c:pt>
              <c:pt idx="3473">
                <c:v>0</c:v>
              </c:pt>
              <c:pt idx="3474">
                <c:v>0</c:v>
              </c:pt>
              <c:pt idx="3475">
                <c:v>0</c:v>
              </c:pt>
              <c:pt idx="3476">
                <c:v>0</c:v>
              </c:pt>
              <c:pt idx="3477">
                <c:v>0</c:v>
              </c:pt>
              <c:pt idx="3478">
                <c:v>0</c:v>
              </c:pt>
              <c:pt idx="3479">
                <c:v>0</c:v>
              </c:pt>
              <c:pt idx="3480">
                <c:v>0</c:v>
              </c:pt>
              <c:pt idx="3481">
                <c:v>0</c:v>
              </c:pt>
              <c:pt idx="3482">
                <c:v>0</c:v>
              </c:pt>
              <c:pt idx="3483">
                <c:v>0</c:v>
              </c:pt>
              <c:pt idx="3484">
                <c:v>0</c:v>
              </c:pt>
              <c:pt idx="3485">
                <c:v>0</c:v>
              </c:pt>
              <c:pt idx="3486">
                <c:v>0</c:v>
              </c:pt>
              <c:pt idx="3487">
                <c:v>0</c:v>
              </c:pt>
              <c:pt idx="3488">
                <c:v>0</c:v>
              </c:pt>
              <c:pt idx="3489">
                <c:v>0</c:v>
              </c:pt>
              <c:pt idx="3490">
                <c:v>0</c:v>
              </c:pt>
              <c:pt idx="3491">
                <c:v>0</c:v>
              </c:pt>
              <c:pt idx="3492">
                <c:v>0</c:v>
              </c:pt>
              <c:pt idx="3493">
                <c:v>0</c:v>
              </c:pt>
              <c:pt idx="3494">
                <c:v>0</c:v>
              </c:pt>
              <c:pt idx="3495">
                <c:v>0</c:v>
              </c:pt>
              <c:pt idx="3496">
                <c:v>0</c:v>
              </c:pt>
              <c:pt idx="3497">
                <c:v>0</c:v>
              </c:pt>
              <c:pt idx="3498">
                <c:v>0</c:v>
              </c:pt>
              <c:pt idx="3499">
                <c:v>0</c:v>
              </c:pt>
              <c:pt idx="3500">
                <c:v>0</c:v>
              </c:pt>
              <c:pt idx="3501">
                <c:v>0</c:v>
              </c:pt>
              <c:pt idx="3502">
                <c:v>0</c:v>
              </c:pt>
              <c:pt idx="3503">
                <c:v>0</c:v>
              </c:pt>
              <c:pt idx="3504">
                <c:v>0</c:v>
              </c:pt>
              <c:pt idx="3505">
                <c:v>0</c:v>
              </c:pt>
              <c:pt idx="3506">
                <c:v>0</c:v>
              </c:pt>
              <c:pt idx="3507">
                <c:v>0</c:v>
              </c:pt>
              <c:pt idx="3508">
                <c:v>0</c:v>
              </c:pt>
              <c:pt idx="3509">
                <c:v>0</c:v>
              </c:pt>
              <c:pt idx="3510">
                <c:v>0</c:v>
              </c:pt>
              <c:pt idx="3511">
                <c:v>0</c:v>
              </c:pt>
              <c:pt idx="3512">
                <c:v>0</c:v>
              </c:pt>
              <c:pt idx="3513">
                <c:v>0</c:v>
              </c:pt>
              <c:pt idx="3514">
                <c:v>0</c:v>
              </c:pt>
              <c:pt idx="3515">
                <c:v>0</c:v>
              </c:pt>
              <c:pt idx="3516">
                <c:v>0</c:v>
              </c:pt>
              <c:pt idx="3517">
                <c:v>0</c:v>
              </c:pt>
              <c:pt idx="3518">
                <c:v>0</c:v>
              </c:pt>
              <c:pt idx="3519">
                <c:v>0</c:v>
              </c:pt>
              <c:pt idx="3520">
                <c:v>0</c:v>
              </c:pt>
              <c:pt idx="3521">
                <c:v>0</c:v>
              </c:pt>
              <c:pt idx="3522">
                <c:v>0</c:v>
              </c:pt>
              <c:pt idx="3523">
                <c:v>0</c:v>
              </c:pt>
              <c:pt idx="3524">
                <c:v>0</c:v>
              </c:pt>
              <c:pt idx="3525">
                <c:v>0</c:v>
              </c:pt>
              <c:pt idx="3526">
                <c:v>0</c:v>
              </c:pt>
              <c:pt idx="3527">
                <c:v>0</c:v>
              </c:pt>
              <c:pt idx="3528">
                <c:v>0</c:v>
              </c:pt>
              <c:pt idx="3529">
                <c:v>0</c:v>
              </c:pt>
              <c:pt idx="3530">
                <c:v>0</c:v>
              </c:pt>
              <c:pt idx="3531">
                <c:v>0</c:v>
              </c:pt>
              <c:pt idx="3532">
                <c:v>0</c:v>
              </c:pt>
              <c:pt idx="3533">
                <c:v>0</c:v>
              </c:pt>
              <c:pt idx="3534">
                <c:v>0</c:v>
              </c:pt>
              <c:pt idx="3535">
                <c:v>0</c:v>
              </c:pt>
              <c:pt idx="3536">
                <c:v>0</c:v>
              </c:pt>
              <c:pt idx="3537">
                <c:v>0</c:v>
              </c:pt>
              <c:pt idx="3538">
                <c:v>0</c:v>
              </c:pt>
              <c:pt idx="3539">
                <c:v>0</c:v>
              </c:pt>
              <c:pt idx="3540">
                <c:v>0</c:v>
              </c:pt>
              <c:pt idx="3541">
                <c:v>0</c:v>
              </c:pt>
              <c:pt idx="3542">
                <c:v>0</c:v>
              </c:pt>
              <c:pt idx="3543">
                <c:v>0</c:v>
              </c:pt>
              <c:pt idx="3544">
                <c:v>0</c:v>
              </c:pt>
              <c:pt idx="3545">
                <c:v>0</c:v>
              </c:pt>
              <c:pt idx="3546">
                <c:v>0</c:v>
              </c:pt>
              <c:pt idx="3547">
                <c:v>0</c:v>
              </c:pt>
              <c:pt idx="3548">
                <c:v>0</c:v>
              </c:pt>
              <c:pt idx="3549">
                <c:v>0</c:v>
              </c:pt>
              <c:pt idx="3550">
                <c:v>0</c:v>
              </c:pt>
              <c:pt idx="3551">
                <c:v>0</c:v>
              </c:pt>
              <c:pt idx="3552">
                <c:v>0</c:v>
              </c:pt>
              <c:pt idx="3553">
                <c:v>0</c:v>
              </c:pt>
              <c:pt idx="3554">
                <c:v>0</c:v>
              </c:pt>
              <c:pt idx="3555">
                <c:v>0</c:v>
              </c:pt>
              <c:pt idx="3556">
                <c:v>0</c:v>
              </c:pt>
              <c:pt idx="3557">
                <c:v>0</c:v>
              </c:pt>
              <c:pt idx="3558">
                <c:v>0</c:v>
              </c:pt>
              <c:pt idx="3559">
                <c:v>0</c:v>
              </c:pt>
              <c:pt idx="3560">
                <c:v>0</c:v>
              </c:pt>
              <c:pt idx="3561">
                <c:v>0</c:v>
              </c:pt>
              <c:pt idx="3562">
                <c:v>0</c:v>
              </c:pt>
              <c:pt idx="3563">
                <c:v>0</c:v>
              </c:pt>
              <c:pt idx="3564">
                <c:v>0</c:v>
              </c:pt>
              <c:pt idx="3565">
                <c:v>0</c:v>
              </c:pt>
              <c:pt idx="3566">
                <c:v>0</c:v>
              </c:pt>
              <c:pt idx="3567">
                <c:v>0</c:v>
              </c:pt>
              <c:pt idx="3568">
                <c:v>0</c:v>
              </c:pt>
              <c:pt idx="3569">
                <c:v>0</c:v>
              </c:pt>
              <c:pt idx="3570">
                <c:v>0</c:v>
              </c:pt>
              <c:pt idx="3571">
                <c:v>0</c:v>
              </c:pt>
              <c:pt idx="3572">
                <c:v>0</c:v>
              </c:pt>
              <c:pt idx="3573">
                <c:v>0</c:v>
              </c:pt>
              <c:pt idx="3574">
                <c:v>0</c:v>
              </c:pt>
              <c:pt idx="3575">
                <c:v>0</c:v>
              </c:pt>
              <c:pt idx="3576">
                <c:v>0</c:v>
              </c:pt>
              <c:pt idx="3577">
                <c:v>0</c:v>
              </c:pt>
              <c:pt idx="3578">
                <c:v>0</c:v>
              </c:pt>
              <c:pt idx="3579">
                <c:v>0</c:v>
              </c:pt>
              <c:pt idx="3580">
                <c:v>0</c:v>
              </c:pt>
              <c:pt idx="3581">
                <c:v>0</c:v>
              </c:pt>
              <c:pt idx="3582">
                <c:v>0</c:v>
              </c:pt>
              <c:pt idx="3583">
                <c:v>0</c:v>
              </c:pt>
              <c:pt idx="3584">
                <c:v>0</c:v>
              </c:pt>
              <c:pt idx="3585">
                <c:v>0</c:v>
              </c:pt>
              <c:pt idx="3586">
                <c:v>0</c:v>
              </c:pt>
              <c:pt idx="3587">
                <c:v>0</c:v>
              </c:pt>
              <c:pt idx="3588">
                <c:v>0</c:v>
              </c:pt>
              <c:pt idx="3589">
                <c:v>0</c:v>
              </c:pt>
              <c:pt idx="3590">
                <c:v>0</c:v>
              </c:pt>
              <c:pt idx="3591">
                <c:v>0</c:v>
              </c:pt>
              <c:pt idx="3592">
                <c:v>0</c:v>
              </c:pt>
              <c:pt idx="3593">
                <c:v>0</c:v>
              </c:pt>
              <c:pt idx="3594">
                <c:v>0</c:v>
              </c:pt>
              <c:pt idx="3595">
                <c:v>0</c:v>
              </c:pt>
              <c:pt idx="3596">
                <c:v>0</c:v>
              </c:pt>
              <c:pt idx="3597">
                <c:v>0</c:v>
              </c:pt>
              <c:pt idx="3598">
                <c:v>0</c:v>
              </c:pt>
              <c:pt idx="3599">
                <c:v>0</c:v>
              </c:pt>
              <c:pt idx="3600">
                <c:v>0</c:v>
              </c:pt>
              <c:pt idx="3601">
                <c:v>0</c:v>
              </c:pt>
              <c:pt idx="3602">
                <c:v>0</c:v>
              </c:pt>
              <c:pt idx="3603">
                <c:v>0</c:v>
              </c:pt>
              <c:pt idx="3604">
                <c:v>0</c:v>
              </c:pt>
              <c:pt idx="3605">
                <c:v>0</c:v>
              </c:pt>
              <c:pt idx="3606">
                <c:v>0</c:v>
              </c:pt>
              <c:pt idx="3607">
                <c:v>0</c:v>
              </c:pt>
              <c:pt idx="3608">
                <c:v>0</c:v>
              </c:pt>
              <c:pt idx="3609">
                <c:v>0</c:v>
              </c:pt>
              <c:pt idx="3610">
                <c:v>0</c:v>
              </c:pt>
              <c:pt idx="3611">
                <c:v>0</c:v>
              </c:pt>
              <c:pt idx="3612">
                <c:v>0</c:v>
              </c:pt>
              <c:pt idx="3613">
                <c:v>0</c:v>
              </c:pt>
              <c:pt idx="3614">
                <c:v>0</c:v>
              </c:pt>
              <c:pt idx="3615">
                <c:v>0</c:v>
              </c:pt>
              <c:pt idx="3616">
                <c:v>0</c:v>
              </c:pt>
              <c:pt idx="3617">
                <c:v>0</c:v>
              </c:pt>
              <c:pt idx="3618">
                <c:v>0</c:v>
              </c:pt>
              <c:pt idx="3619">
                <c:v>0</c:v>
              </c:pt>
              <c:pt idx="3620">
                <c:v>0</c:v>
              </c:pt>
              <c:pt idx="3621">
                <c:v>0</c:v>
              </c:pt>
              <c:pt idx="3622">
                <c:v>0</c:v>
              </c:pt>
              <c:pt idx="3623">
                <c:v>0</c:v>
              </c:pt>
              <c:pt idx="3624">
                <c:v>0</c:v>
              </c:pt>
              <c:pt idx="3625">
                <c:v>0</c:v>
              </c:pt>
              <c:pt idx="3626">
                <c:v>0</c:v>
              </c:pt>
              <c:pt idx="3627">
                <c:v>0</c:v>
              </c:pt>
              <c:pt idx="3628">
                <c:v>0</c:v>
              </c:pt>
              <c:pt idx="3629">
                <c:v>0</c:v>
              </c:pt>
              <c:pt idx="3630">
                <c:v>0</c:v>
              </c:pt>
              <c:pt idx="3631">
                <c:v>0</c:v>
              </c:pt>
              <c:pt idx="3632">
                <c:v>0</c:v>
              </c:pt>
              <c:pt idx="3633">
                <c:v>0</c:v>
              </c:pt>
              <c:pt idx="3634">
                <c:v>0</c:v>
              </c:pt>
              <c:pt idx="3635">
                <c:v>0</c:v>
              </c:pt>
              <c:pt idx="3636">
                <c:v>0</c:v>
              </c:pt>
              <c:pt idx="3637">
                <c:v>0</c:v>
              </c:pt>
              <c:pt idx="3638">
                <c:v>0</c:v>
              </c:pt>
              <c:pt idx="3639">
                <c:v>0</c:v>
              </c:pt>
              <c:pt idx="3640">
                <c:v>0</c:v>
              </c:pt>
              <c:pt idx="3641">
                <c:v>0</c:v>
              </c:pt>
              <c:pt idx="3642">
                <c:v>0</c:v>
              </c:pt>
              <c:pt idx="3643">
                <c:v>0</c:v>
              </c:pt>
              <c:pt idx="3644">
                <c:v>0</c:v>
              </c:pt>
              <c:pt idx="3645">
                <c:v>0</c:v>
              </c:pt>
              <c:pt idx="3646">
                <c:v>0</c:v>
              </c:pt>
              <c:pt idx="3647">
                <c:v>0</c:v>
              </c:pt>
              <c:pt idx="3648">
                <c:v>0</c:v>
              </c:pt>
              <c:pt idx="3649">
                <c:v>0</c:v>
              </c:pt>
              <c:pt idx="3650">
                <c:v>0</c:v>
              </c:pt>
              <c:pt idx="3651">
                <c:v>0</c:v>
              </c:pt>
              <c:pt idx="3652">
                <c:v>0</c:v>
              </c:pt>
              <c:pt idx="3653">
                <c:v>0</c:v>
              </c:pt>
              <c:pt idx="3654">
                <c:v>0</c:v>
              </c:pt>
              <c:pt idx="3655">
                <c:v>0</c:v>
              </c:pt>
              <c:pt idx="3656">
                <c:v>0</c:v>
              </c:pt>
              <c:pt idx="3657">
                <c:v>0</c:v>
              </c:pt>
              <c:pt idx="3658">
                <c:v>0</c:v>
              </c:pt>
              <c:pt idx="3659">
                <c:v>0</c:v>
              </c:pt>
              <c:pt idx="3660">
                <c:v>0</c:v>
              </c:pt>
              <c:pt idx="3661">
                <c:v>0</c:v>
              </c:pt>
              <c:pt idx="3662">
                <c:v>0</c:v>
              </c:pt>
              <c:pt idx="3663">
                <c:v>0</c:v>
              </c:pt>
              <c:pt idx="3664">
                <c:v>0</c:v>
              </c:pt>
              <c:pt idx="3665">
                <c:v>0</c:v>
              </c:pt>
              <c:pt idx="3666">
                <c:v>0</c:v>
              </c:pt>
              <c:pt idx="3667">
                <c:v>0</c:v>
              </c:pt>
              <c:pt idx="3668">
                <c:v>0</c:v>
              </c:pt>
              <c:pt idx="3669">
                <c:v>0</c:v>
              </c:pt>
              <c:pt idx="3670">
                <c:v>0</c:v>
              </c:pt>
              <c:pt idx="3671">
                <c:v>0</c:v>
              </c:pt>
              <c:pt idx="3672">
                <c:v>0</c:v>
              </c:pt>
              <c:pt idx="3673">
                <c:v>0</c:v>
              </c:pt>
              <c:pt idx="3674">
                <c:v>0</c:v>
              </c:pt>
              <c:pt idx="3675">
                <c:v>0</c:v>
              </c:pt>
              <c:pt idx="3676">
                <c:v>0</c:v>
              </c:pt>
              <c:pt idx="3677">
                <c:v>0</c:v>
              </c:pt>
              <c:pt idx="3678">
                <c:v>0</c:v>
              </c:pt>
              <c:pt idx="3679">
                <c:v>0</c:v>
              </c:pt>
              <c:pt idx="3680">
                <c:v>0</c:v>
              </c:pt>
              <c:pt idx="3681">
                <c:v>0</c:v>
              </c:pt>
              <c:pt idx="3682">
                <c:v>0</c:v>
              </c:pt>
              <c:pt idx="3683">
                <c:v>0</c:v>
              </c:pt>
              <c:pt idx="3684">
                <c:v>0</c:v>
              </c:pt>
              <c:pt idx="3685">
                <c:v>0</c:v>
              </c:pt>
              <c:pt idx="3686">
                <c:v>0</c:v>
              </c:pt>
              <c:pt idx="3687">
                <c:v>0</c:v>
              </c:pt>
              <c:pt idx="3688">
                <c:v>0</c:v>
              </c:pt>
              <c:pt idx="3689">
                <c:v>0</c:v>
              </c:pt>
              <c:pt idx="3690">
                <c:v>0</c:v>
              </c:pt>
              <c:pt idx="3691">
                <c:v>0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652504"/>
        <c:axId val="244651096"/>
      </c:scatterChart>
      <c:valAx>
        <c:axId val="24465109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Esfuerzo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s-ES"/>
          </a:p>
        </c:txPr>
        <c:crossAx val="244652504"/>
        <c:crossesAt val="0"/>
        <c:crossBetween val="midCat"/>
      </c:valAx>
      <c:valAx>
        <c:axId val="244652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Satisfacción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s-ES"/>
          </a:p>
        </c:txPr>
        <c:crossAx val="244651096"/>
        <c:crossesAt val="0"/>
        <c:crossBetween val="midCat"/>
      </c:valAx>
      <c:spPr>
        <a:noFill/>
        <a:ln>
          <a:solidFill>
            <a:srgbClr val="B3B3B3"/>
          </a:solidFill>
          <a:prstDash val="solid"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bg2">
          <a:lumMod val="50000"/>
        </a:schemeClr>
      </a:solidFill>
      <a:prstDash val="solid"/>
      <a:round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s-E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A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44"/>
                <c:pt idx="0">
                  <c:v>4.7058800000000012E-2</c:v>
                </c:pt>
                <c:pt idx="1">
                  <c:v>1.1764700000000003E-2</c:v>
                </c:pt>
                <c:pt idx="2">
                  <c:v>0.141176</c:v>
                </c:pt>
                <c:pt idx="3">
                  <c:v>0</c:v>
                </c:pt>
                <c:pt idx="4">
                  <c:v>7.0588200000000004E-2</c:v>
                </c:pt>
                <c:pt idx="5">
                  <c:v>0.83529399999999998</c:v>
                </c:pt>
                <c:pt idx="6">
                  <c:v>0.95294100000000026</c:v>
                </c:pt>
                <c:pt idx="7">
                  <c:v>1</c:v>
                </c:pt>
                <c:pt idx="8">
                  <c:v>0.76470600000000022</c:v>
                </c:pt>
                <c:pt idx="9">
                  <c:v>0.71764700000000026</c:v>
                </c:pt>
                <c:pt idx="10">
                  <c:v>0.88235299999999972</c:v>
                </c:pt>
                <c:pt idx="11">
                  <c:v>0.388235</c:v>
                </c:pt>
                <c:pt idx="12">
                  <c:v>0.78823500000000002</c:v>
                </c:pt>
                <c:pt idx="13">
                  <c:v>0.43529400000000001</c:v>
                </c:pt>
                <c:pt idx="14">
                  <c:v>0.352941</c:v>
                </c:pt>
                <c:pt idx="15">
                  <c:v>0.62352900000000022</c:v>
                </c:pt>
                <c:pt idx="16">
                  <c:v>9.4117600000000023E-2</c:v>
                </c:pt>
                <c:pt idx="17">
                  <c:v>2.3529399999999992E-2</c:v>
                </c:pt>
                <c:pt idx="18">
                  <c:v>0.67058799999999996</c:v>
                </c:pt>
                <c:pt idx="19">
                  <c:v>0.25882400000000011</c:v>
                </c:pt>
                <c:pt idx="20">
                  <c:v>0.57647099999999996</c:v>
                </c:pt>
                <c:pt idx="21">
                  <c:v>0.31764700000000001</c:v>
                </c:pt>
                <c:pt idx="22">
                  <c:v>0.70588200000000001</c:v>
                </c:pt>
                <c:pt idx="23">
                  <c:v>0.48235300000000014</c:v>
                </c:pt>
                <c:pt idx="24">
                  <c:v>0.51764699999999997</c:v>
                </c:pt>
                <c:pt idx="25">
                  <c:v>0.44705900000000004</c:v>
                </c:pt>
                <c:pt idx="26">
                  <c:v>0.74117599999999995</c:v>
                </c:pt>
                <c:pt idx="27">
                  <c:v>0.21176500000000006</c:v>
                </c:pt>
                <c:pt idx="28">
                  <c:v>0.58823499999999951</c:v>
                </c:pt>
                <c:pt idx="29">
                  <c:v>0.56470600000000004</c:v>
                </c:pt>
                <c:pt idx="30">
                  <c:v>0.4</c:v>
                </c:pt>
                <c:pt idx="31">
                  <c:v>0.117647</c:v>
                </c:pt>
                <c:pt idx="32">
                  <c:v>8.2352900000000007E-2</c:v>
                </c:pt>
                <c:pt idx="33">
                  <c:v>0.12941200000000005</c:v>
                </c:pt>
                <c:pt idx="34">
                  <c:v>0.30588200000000026</c:v>
                </c:pt>
                <c:pt idx="35">
                  <c:v>0.22352900000000001</c:v>
                </c:pt>
                <c:pt idx="36">
                  <c:v>0.49411800000000011</c:v>
                </c:pt>
                <c:pt idx="37">
                  <c:v>0.54117599999999999</c:v>
                </c:pt>
                <c:pt idx="38">
                  <c:v>0.27058800000000011</c:v>
                </c:pt>
                <c:pt idx="39">
                  <c:v>0.28235300000000002</c:v>
                </c:pt>
                <c:pt idx="40">
                  <c:v>0.4117650000000001</c:v>
                </c:pt>
                <c:pt idx="41">
                  <c:v>0.17647099999999999</c:v>
                </c:pt>
                <c:pt idx="42">
                  <c:v>0.61176500000000023</c:v>
                </c:pt>
                <c:pt idx="43">
                  <c:v>0.47058800000000012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44"/>
                <c:pt idx="0">
                  <c:v>0.18812999999999999</c:v>
                </c:pt>
                <c:pt idx="1">
                  <c:v>6.9428900000000029E-2</c:v>
                </c:pt>
                <c:pt idx="2">
                  <c:v>0.31467000000000012</c:v>
                </c:pt>
                <c:pt idx="3">
                  <c:v>0</c:v>
                </c:pt>
                <c:pt idx="4">
                  <c:v>0.19708800000000001</c:v>
                </c:pt>
                <c:pt idx="5">
                  <c:v>0.95072800000000024</c:v>
                </c:pt>
                <c:pt idx="6">
                  <c:v>0.97760400000000025</c:v>
                </c:pt>
                <c:pt idx="7">
                  <c:v>1</c:v>
                </c:pt>
                <c:pt idx="8">
                  <c:v>0.88353899999999963</c:v>
                </c:pt>
                <c:pt idx="9">
                  <c:v>0.86114200000000019</c:v>
                </c:pt>
                <c:pt idx="10">
                  <c:v>0.97312399999999999</c:v>
                </c:pt>
                <c:pt idx="11">
                  <c:v>0.53079500000000024</c:v>
                </c:pt>
                <c:pt idx="12">
                  <c:v>0.92049300000000001</c:v>
                </c:pt>
                <c:pt idx="13">
                  <c:v>0.59238499999999972</c:v>
                </c:pt>
                <c:pt idx="14">
                  <c:v>0.521837</c:v>
                </c:pt>
                <c:pt idx="15">
                  <c:v>0.791713</c:v>
                </c:pt>
                <c:pt idx="16">
                  <c:v>0.25308000000000008</c:v>
                </c:pt>
                <c:pt idx="17">
                  <c:v>0.13213900000000001</c:v>
                </c:pt>
                <c:pt idx="18">
                  <c:v>0.83090699999999973</c:v>
                </c:pt>
                <c:pt idx="19">
                  <c:v>0.41433400000000009</c:v>
                </c:pt>
                <c:pt idx="20">
                  <c:v>0.73012299999999997</c:v>
                </c:pt>
                <c:pt idx="21">
                  <c:v>0.47592400000000012</c:v>
                </c:pt>
                <c:pt idx="22">
                  <c:v>0.83538599999999996</c:v>
                </c:pt>
                <c:pt idx="23">
                  <c:v>0.63157900000000022</c:v>
                </c:pt>
                <c:pt idx="24">
                  <c:v>0.67973100000000031</c:v>
                </c:pt>
                <c:pt idx="25">
                  <c:v>0.61366200000000004</c:v>
                </c:pt>
                <c:pt idx="26">
                  <c:v>0.88129900000000005</c:v>
                </c:pt>
                <c:pt idx="27">
                  <c:v>0.37849900000000014</c:v>
                </c:pt>
                <c:pt idx="28">
                  <c:v>0.74580100000000038</c:v>
                </c:pt>
                <c:pt idx="29">
                  <c:v>0.71892500000000026</c:v>
                </c:pt>
                <c:pt idx="30">
                  <c:v>0.57782800000000023</c:v>
                </c:pt>
                <c:pt idx="31">
                  <c:v>0.2586790000000001</c:v>
                </c:pt>
                <c:pt idx="32">
                  <c:v>0.24300099999999999</c:v>
                </c:pt>
                <c:pt idx="33">
                  <c:v>0.30795100000000014</c:v>
                </c:pt>
                <c:pt idx="34">
                  <c:v>0.47032500000000022</c:v>
                </c:pt>
                <c:pt idx="35">
                  <c:v>0.40873500000000001</c:v>
                </c:pt>
                <c:pt idx="36">
                  <c:v>0.6786110000000003</c:v>
                </c:pt>
                <c:pt idx="37">
                  <c:v>0.70884700000000023</c:v>
                </c:pt>
                <c:pt idx="38">
                  <c:v>0.42105300000000001</c:v>
                </c:pt>
                <c:pt idx="39">
                  <c:v>0.423292</c:v>
                </c:pt>
                <c:pt idx="40">
                  <c:v>0.58454599999999979</c:v>
                </c:pt>
                <c:pt idx="41">
                  <c:v>0.36954100000000001</c:v>
                </c:pt>
                <c:pt idx="42">
                  <c:v>0.75923900000000022</c:v>
                </c:pt>
                <c:pt idx="43">
                  <c:v>0.61814100000000038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689784"/>
        <c:axId val="299690176"/>
      </c:scatterChart>
      <c:valAx>
        <c:axId val="29968978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/>
                </a:pPr>
                <a:r>
                  <a:rPr lang="es-ES"/>
                  <a:t>Satisfacción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9690176"/>
        <c:crosses val="autoZero"/>
        <c:crossBetween val="midCat"/>
      </c:valAx>
      <c:valAx>
        <c:axId val="2996901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s-ES"/>
                  <a:t>Esfuerzo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968978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  <c:showDLblsOverMax val="1"/>
  </c:chart>
  <c:spPr>
    <a:solidFill>
      <a:srgbClr val="FFFFFF"/>
    </a:solidFill>
    <a:ln>
      <a:solidFill>
        <a:schemeClr val="bg2">
          <a:lumMod val="50000"/>
        </a:schemeClr>
      </a:solidFill>
    </a:ln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s-E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A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99"/>
                <c:pt idx="0">
                  <c:v>0</c:v>
                </c:pt>
                <c:pt idx="1">
                  <c:v>4.8215999999999997E-3</c:v>
                </c:pt>
                <c:pt idx="2">
                  <c:v>8.6788800000000051E-3</c:v>
                </c:pt>
                <c:pt idx="3">
                  <c:v>6.7502400000000037E-3</c:v>
                </c:pt>
                <c:pt idx="4">
                  <c:v>3.760850000000001E-2</c:v>
                </c:pt>
                <c:pt idx="5">
                  <c:v>1</c:v>
                </c:pt>
                <c:pt idx="6">
                  <c:v>0.96914199999999995</c:v>
                </c:pt>
                <c:pt idx="7">
                  <c:v>4.2430100000000012E-2</c:v>
                </c:pt>
                <c:pt idx="8">
                  <c:v>4.8216000000000016E-2</c:v>
                </c:pt>
                <c:pt idx="9">
                  <c:v>4.5323000000000016E-2</c:v>
                </c:pt>
                <c:pt idx="10">
                  <c:v>0.98457099999999975</c:v>
                </c:pt>
                <c:pt idx="11">
                  <c:v>0.96528400000000003</c:v>
                </c:pt>
                <c:pt idx="12">
                  <c:v>1.0607500000000004E-2</c:v>
                </c:pt>
                <c:pt idx="13">
                  <c:v>0.94214100000000023</c:v>
                </c:pt>
                <c:pt idx="14">
                  <c:v>0.94599800000000023</c:v>
                </c:pt>
                <c:pt idx="15">
                  <c:v>0.96142700000000003</c:v>
                </c:pt>
                <c:pt idx="16">
                  <c:v>0.98071399999999975</c:v>
                </c:pt>
                <c:pt idx="17">
                  <c:v>0.12632599999999997</c:v>
                </c:pt>
                <c:pt idx="18">
                  <c:v>0.94985500000000023</c:v>
                </c:pt>
                <c:pt idx="19">
                  <c:v>0.66538100000000022</c:v>
                </c:pt>
                <c:pt idx="20">
                  <c:v>0.81581499999999996</c:v>
                </c:pt>
                <c:pt idx="21">
                  <c:v>0.82835099999999973</c:v>
                </c:pt>
                <c:pt idx="22">
                  <c:v>0.82352899999999996</c:v>
                </c:pt>
                <c:pt idx="23">
                  <c:v>0.90453199999999978</c:v>
                </c:pt>
                <c:pt idx="24">
                  <c:v>0.93056899999999976</c:v>
                </c:pt>
                <c:pt idx="25">
                  <c:v>8.0038600000000001E-2</c:v>
                </c:pt>
                <c:pt idx="26">
                  <c:v>7.90743E-2</c:v>
                </c:pt>
                <c:pt idx="27">
                  <c:v>5.7859200000000017E-3</c:v>
                </c:pt>
                <c:pt idx="28">
                  <c:v>0.13693300000000005</c:v>
                </c:pt>
                <c:pt idx="29">
                  <c:v>0.14271900000000007</c:v>
                </c:pt>
                <c:pt idx="30">
                  <c:v>0.166827</c:v>
                </c:pt>
                <c:pt idx="31">
                  <c:v>0.16104099999999999</c:v>
                </c:pt>
                <c:pt idx="32">
                  <c:v>0.53037599999999996</c:v>
                </c:pt>
                <c:pt idx="33">
                  <c:v>0.528447</c:v>
                </c:pt>
                <c:pt idx="34">
                  <c:v>0.94599800000000023</c:v>
                </c:pt>
                <c:pt idx="35">
                  <c:v>0.92381899999999972</c:v>
                </c:pt>
                <c:pt idx="36">
                  <c:v>0.72902599999999995</c:v>
                </c:pt>
                <c:pt idx="37">
                  <c:v>0.83124399999999998</c:v>
                </c:pt>
                <c:pt idx="38">
                  <c:v>0.111861</c:v>
                </c:pt>
                <c:pt idx="39">
                  <c:v>0.110897</c:v>
                </c:pt>
                <c:pt idx="40">
                  <c:v>0.91128299999999951</c:v>
                </c:pt>
                <c:pt idx="41">
                  <c:v>0.89199600000000001</c:v>
                </c:pt>
                <c:pt idx="42">
                  <c:v>0.17261299999999999</c:v>
                </c:pt>
                <c:pt idx="43">
                  <c:v>0.19479299999999999</c:v>
                </c:pt>
                <c:pt idx="44">
                  <c:v>0.18900700000000006</c:v>
                </c:pt>
                <c:pt idx="45">
                  <c:v>1.9286400000000003E-3</c:v>
                </c:pt>
                <c:pt idx="46">
                  <c:v>3.8572799999999998E-3</c:v>
                </c:pt>
                <c:pt idx="47">
                  <c:v>7.7145599999999996E-3</c:v>
                </c:pt>
                <c:pt idx="48">
                  <c:v>0.90453199999999978</c:v>
                </c:pt>
                <c:pt idx="49">
                  <c:v>0.84281600000000001</c:v>
                </c:pt>
                <c:pt idx="50">
                  <c:v>0.89392499999999997</c:v>
                </c:pt>
                <c:pt idx="51">
                  <c:v>0.87463800000000025</c:v>
                </c:pt>
                <c:pt idx="52">
                  <c:v>0.23336499999999999</c:v>
                </c:pt>
                <c:pt idx="53">
                  <c:v>0.22565099999999993</c:v>
                </c:pt>
                <c:pt idx="54">
                  <c:v>0.80135000000000001</c:v>
                </c:pt>
                <c:pt idx="55">
                  <c:v>3.4715500000000003E-2</c:v>
                </c:pt>
                <c:pt idx="56">
                  <c:v>6.8466700000000033E-2</c:v>
                </c:pt>
                <c:pt idx="57">
                  <c:v>0.117647</c:v>
                </c:pt>
                <c:pt idx="58">
                  <c:v>0.78977799999999998</c:v>
                </c:pt>
                <c:pt idx="59">
                  <c:v>0.88524599999999998</c:v>
                </c:pt>
                <c:pt idx="60">
                  <c:v>2.7001000000000015E-2</c:v>
                </c:pt>
                <c:pt idx="61">
                  <c:v>0.6663450000000003</c:v>
                </c:pt>
                <c:pt idx="62">
                  <c:v>0.79652800000000001</c:v>
                </c:pt>
                <c:pt idx="63">
                  <c:v>0.24107999999999999</c:v>
                </c:pt>
                <c:pt idx="64">
                  <c:v>0.24493700000000007</c:v>
                </c:pt>
                <c:pt idx="65">
                  <c:v>2.2179400000000002E-2</c:v>
                </c:pt>
                <c:pt idx="66">
                  <c:v>0.91610400000000003</c:v>
                </c:pt>
                <c:pt idx="67">
                  <c:v>7.4252700000000033E-2</c:v>
                </c:pt>
                <c:pt idx="68">
                  <c:v>0.12053999999999998</c:v>
                </c:pt>
                <c:pt idx="69">
                  <c:v>0.133076</c:v>
                </c:pt>
                <c:pt idx="70">
                  <c:v>0.13211200000000001</c:v>
                </c:pt>
                <c:pt idx="71">
                  <c:v>2.31437E-2</c:v>
                </c:pt>
                <c:pt idx="72">
                  <c:v>0.92671199999999998</c:v>
                </c:pt>
                <c:pt idx="73">
                  <c:v>2.02507E-2</c:v>
                </c:pt>
                <c:pt idx="74">
                  <c:v>3.0858199999999999E-2</c:v>
                </c:pt>
                <c:pt idx="75">
                  <c:v>0.90260399999999996</c:v>
                </c:pt>
                <c:pt idx="76">
                  <c:v>0.67888100000000029</c:v>
                </c:pt>
                <c:pt idx="77">
                  <c:v>0.84763699999999997</c:v>
                </c:pt>
                <c:pt idx="78">
                  <c:v>0.35872700000000002</c:v>
                </c:pt>
                <c:pt idx="79">
                  <c:v>0.80424300000000004</c:v>
                </c:pt>
                <c:pt idx="80">
                  <c:v>0.38669200000000009</c:v>
                </c:pt>
                <c:pt idx="81">
                  <c:v>0.85920900000000022</c:v>
                </c:pt>
                <c:pt idx="82">
                  <c:v>0.2671170000000001</c:v>
                </c:pt>
                <c:pt idx="83">
                  <c:v>0.69431100000000001</c:v>
                </c:pt>
                <c:pt idx="84">
                  <c:v>0.41755100000000001</c:v>
                </c:pt>
                <c:pt idx="85">
                  <c:v>0.48023100000000002</c:v>
                </c:pt>
                <c:pt idx="86">
                  <c:v>0.31051100000000015</c:v>
                </c:pt>
                <c:pt idx="87">
                  <c:v>0.96335599999999999</c:v>
                </c:pt>
                <c:pt idx="88">
                  <c:v>0.12246899999999998</c:v>
                </c:pt>
                <c:pt idx="89">
                  <c:v>0.94406900000000005</c:v>
                </c:pt>
                <c:pt idx="90">
                  <c:v>0.57280600000000004</c:v>
                </c:pt>
                <c:pt idx="91">
                  <c:v>0.53326899999999977</c:v>
                </c:pt>
                <c:pt idx="92">
                  <c:v>0.44551600000000002</c:v>
                </c:pt>
                <c:pt idx="93">
                  <c:v>7.2324000000000013E-2</c:v>
                </c:pt>
                <c:pt idx="94">
                  <c:v>0.60752200000000001</c:v>
                </c:pt>
                <c:pt idx="95">
                  <c:v>0.63355799999999973</c:v>
                </c:pt>
                <c:pt idx="96">
                  <c:v>0.32979700000000001</c:v>
                </c:pt>
                <c:pt idx="97">
                  <c:v>0.74638400000000005</c:v>
                </c:pt>
                <c:pt idx="98">
                  <c:v>0.83606599999999998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99"/>
                <c:pt idx="0">
                  <c:v>0</c:v>
                </c:pt>
                <c:pt idx="1">
                  <c:v>2.4849400000000001E-2</c:v>
                </c:pt>
                <c:pt idx="2">
                  <c:v>4.6310200000000017E-2</c:v>
                </c:pt>
                <c:pt idx="3">
                  <c:v>3.5768099999999997E-2</c:v>
                </c:pt>
                <c:pt idx="4">
                  <c:v>9.8268100000000025E-2</c:v>
                </c:pt>
                <c:pt idx="5">
                  <c:v>1</c:v>
                </c:pt>
                <c:pt idx="6">
                  <c:v>0.98757499999999976</c:v>
                </c:pt>
                <c:pt idx="7">
                  <c:v>0.116717</c:v>
                </c:pt>
                <c:pt idx="8">
                  <c:v>0.13629500000000005</c:v>
                </c:pt>
                <c:pt idx="9">
                  <c:v>0.126883</c:v>
                </c:pt>
                <c:pt idx="10">
                  <c:v>0.99435199999999979</c:v>
                </c:pt>
                <c:pt idx="11">
                  <c:v>0.98644599999999982</c:v>
                </c:pt>
                <c:pt idx="12">
                  <c:v>5.6475899999999989E-2</c:v>
                </c:pt>
                <c:pt idx="13">
                  <c:v>0.9728920000000002</c:v>
                </c:pt>
                <c:pt idx="14">
                  <c:v>0.97703300000000004</c:v>
                </c:pt>
                <c:pt idx="15">
                  <c:v>0.98268100000000003</c:v>
                </c:pt>
                <c:pt idx="16">
                  <c:v>0.992093</c:v>
                </c:pt>
                <c:pt idx="17">
                  <c:v>0.21385499999999999</c:v>
                </c:pt>
                <c:pt idx="18">
                  <c:v>0.97966900000000023</c:v>
                </c:pt>
                <c:pt idx="19">
                  <c:v>0.780497</c:v>
                </c:pt>
                <c:pt idx="20">
                  <c:v>0.89382499999999998</c:v>
                </c:pt>
                <c:pt idx="21">
                  <c:v>0.905497</c:v>
                </c:pt>
                <c:pt idx="22">
                  <c:v>0.896837</c:v>
                </c:pt>
                <c:pt idx="23">
                  <c:v>0.95481899999999997</c:v>
                </c:pt>
                <c:pt idx="24">
                  <c:v>0.97138599999999997</c:v>
                </c:pt>
                <c:pt idx="25">
                  <c:v>0.16679200000000005</c:v>
                </c:pt>
                <c:pt idx="26">
                  <c:v>0.15888600000000005</c:v>
                </c:pt>
                <c:pt idx="27">
                  <c:v>2.8990999999999992E-2</c:v>
                </c:pt>
                <c:pt idx="28">
                  <c:v>0.23870500000000006</c:v>
                </c:pt>
                <c:pt idx="29">
                  <c:v>0.25150600000000001</c:v>
                </c:pt>
                <c:pt idx="30">
                  <c:v>0.30195800000000012</c:v>
                </c:pt>
                <c:pt idx="31">
                  <c:v>0.28991000000000011</c:v>
                </c:pt>
                <c:pt idx="32">
                  <c:v>0.66905099999999995</c:v>
                </c:pt>
                <c:pt idx="33">
                  <c:v>0.66114500000000032</c:v>
                </c:pt>
                <c:pt idx="34">
                  <c:v>0.97703300000000004</c:v>
                </c:pt>
                <c:pt idx="35">
                  <c:v>0.96460800000000024</c:v>
                </c:pt>
                <c:pt idx="36">
                  <c:v>0.84638599999999997</c:v>
                </c:pt>
                <c:pt idx="37">
                  <c:v>0.90587300000000004</c:v>
                </c:pt>
                <c:pt idx="38">
                  <c:v>0.17545200000000005</c:v>
                </c:pt>
                <c:pt idx="39">
                  <c:v>0.16754500000000005</c:v>
                </c:pt>
                <c:pt idx="40">
                  <c:v>0.95745499999999972</c:v>
                </c:pt>
                <c:pt idx="41">
                  <c:v>0.95218400000000003</c:v>
                </c:pt>
                <c:pt idx="42">
                  <c:v>0.31250000000000011</c:v>
                </c:pt>
                <c:pt idx="43">
                  <c:v>0.34789200000000009</c:v>
                </c:pt>
                <c:pt idx="44">
                  <c:v>0.33772600000000025</c:v>
                </c:pt>
                <c:pt idx="45">
                  <c:v>1.09187E-2</c:v>
                </c:pt>
                <c:pt idx="46">
                  <c:v>2.1460799999999999E-2</c:v>
                </c:pt>
                <c:pt idx="47">
                  <c:v>3.840360000000001E-2</c:v>
                </c:pt>
                <c:pt idx="48">
                  <c:v>0.95481899999999997</c:v>
                </c:pt>
                <c:pt idx="49">
                  <c:v>0.91829799999999973</c:v>
                </c:pt>
                <c:pt idx="50">
                  <c:v>0.95331299999999963</c:v>
                </c:pt>
                <c:pt idx="51">
                  <c:v>0.94352400000000003</c:v>
                </c:pt>
                <c:pt idx="52">
                  <c:v>0.38855400000000012</c:v>
                </c:pt>
                <c:pt idx="53">
                  <c:v>0.37725900000000001</c:v>
                </c:pt>
                <c:pt idx="54">
                  <c:v>0.87989500000000032</c:v>
                </c:pt>
                <c:pt idx="55">
                  <c:v>9.1114500000000001E-2</c:v>
                </c:pt>
                <c:pt idx="56">
                  <c:v>0.13704800000000006</c:v>
                </c:pt>
                <c:pt idx="57">
                  <c:v>0.18222900000000006</c:v>
                </c:pt>
                <c:pt idx="58">
                  <c:v>0.87537699999999996</c:v>
                </c:pt>
                <c:pt idx="59">
                  <c:v>0.94653599999999982</c:v>
                </c:pt>
                <c:pt idx="60">
                  <c:v>7.680720000000002E-2</c:v>
                </c:pt>
                <c:pt idx="61">
                  <c:v>0.79367500000000024</c:v>
                </c:pt>
                <c:pt idx="62">
                  <c:v>0.87650600000000001</c:v>
                </c:pt>
                <c:pt idx="63">
                  <c:v>0.39984900000000012</c:v>
                </c:pt>
                <c:pt idx="64">
                  <c:v>0.40775600000000001</c:v>
                </c:pt>
                <c:pt idx="65">
                  <c:v>6.5512000000000029E-2</c:v>
                </c:pt>
                <c:pt idx="66">
                  <c:v>0.96234900000000023</c:v>
                </c:pt>
                <c:pt idx="67">
                  <c:v>0.14608399999999999</c:v>
                </c:pt>
                <c:pt idx="68">
                  <c:v>0.19766600000000001</c:v>
                </c:pt>
                <c:pt idx="69">
                  <c:v>0.22439799999999999</c:v>
                </c:pt>
                <c:pt idx="70">
                  <c:v>0.21649100000000007</c:v>
                </c:pt>
                <c:pt idx="71">
                  <c:v>6.626509999999998E-2</c:v>
                </c:pt>
                <c:pt idx="72">
                  <c:v>0.96724399999999999</c:v>
                </c:pt>
                <c:pt idx="73">
                  <c:v>6.25E-2</c:v>
                </c:pt>
                <c:pt idx="74">
                  <c:v>8.2831300000000024E-2</c:v>
                </c:pt>
                <c:pt idx="75">
                  <c:v>0.95444300000000004</c:v>
                </c:pt>
                <c:pt idx="76">
                  <c:v>0.82003000000000004</c:v>
                </c:pt>
                <c:pt idx="77">
                  <c:v>0.93034600000000001</c:v>
                </c:pt>
                <c:pt idx="78">
                  <c:v>0.53614499999999998</c:v>
                </c:pt>
                <c:pt idx="79">
                  <c:v>0.88629500000000005</c:v>
                </c:pt>
                <c:pt idx="80">
                  <c:v>0.56739499999999998</c:v>
                </c:pt>
                <c:pt idx="81">
                  <c:v>0.93599399999999999</c:v>
                </c:pt>
                <c:pt idx="82">
                  <c:v>0.43900600000000012</c:v>
                </c:pt>
                <c:pt idx="83">
                  <c:v>0.82944300000000004</c:v>
                </c:pt>
                <c:pt idx="84">
                  <c:v>0.592997</c:v>
                </c:pt>
                <c:pt idx="85">
                  <c:v>0.65361400000000025</c:v>
                </c:pt>
                <c:pt idx="86">
                  <c:v>0.48117500000000002</c:v>
                </c:pt>
                <c:pt idx="87">
                  <c:v>0.9841869999999997</c:v>
                </c:pt>
                <c:pt idx="88">
                  <c:v>0.20670200000000005</c:v>
                </c:pt>
                <c:pt idx="89">
                  <c:v>0.97477400000000025</c:v>
                </c:pt>
                <c:pt idx="90">
                  <c:v>0.72364500000000032</c:v>
                </c:pt>
                <c:pt idx="91">
                  <c:v>0.69239499999999998</c:v>
                </c:pt>
                <c:pt idx="92">
                  <c:v>0.62198799999999999</c:v>
                </c:pt>
                <c:pt idx="93">
                  <c:v>0.14382500000000001</c:v>
                </c:pt>
                <c:pt idx="94">
                  <c:v>0.74736400000000003</c:v>
                </c:pt>
                <c:pt idx="95">
                  <c:v>0.7767320000000002</c:v>
                </c:pt>
                <c:pt idx="96">
                  <c:v>0.50338899999999975</c:v>
                </c:pt>
                <c:pt idx="97">
                  <c:v>0.86671699999999996</c:v>
                </c:pt>
                <c:pt idx="98">
                  <c:v>0.91491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690960"/>
        <c:axId val="299691352"/>
      </c:scatterChart>
      <c:valAx>
        <c:axId val="29969096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/>
                </a:pPr>
                <a:r>
                  <a:rPr lang="es-ES"/>
                  <a:t>Satisfacción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9691352"/>
        <c:crosses val="autoZero"/>
        <c:crossBetween val="midCat"/>
      </c:valAx>
      <c:valAx>
        <c:axId val="2996913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s-ES"/>
                  <a:t>Esfuerzo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969096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  <c:showDLblsOverMax val="1"/>
  </c:chart>
  <c:spPr>
    <a:solidFill>
      <a:srgbClr val="FFFFFF"/>
    </a:solidFill>
    <a:ln>
      <a:solidFill>
        <a:schemeClr val="bg2">
          <a:lumMod val="50000"/>
        </a:schemeClr>
      </a:solidFill>
    </a:ln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s-ES"/>
    </a:p>
  </c:tx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B7AA-44AA-4820-AF09-5C95E949EF81}" type="datetimeFigureOut">
              <a:rPr lang="es-ES" smtClean="0"/>
              <a:t>29/01/2018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D7CB8-E3AE-47DF-AF45-D56B31CDAD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66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D7CB8-E3AE-47DF-AF45-D56B31CDAD0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57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D7CB8-E3AE-47DF-AF45-D56B31CDAD0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DB7-E169-4EAE-AF36-1FA93A5D8E18}" type="datetime1">
              <a:rPr lang="es-ES" smtClean="0"/>
              <a:t>29/01/2018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0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A3F9-A22D-4529-9BAE-C5757D3639AC}" type="datetime1">
              <a:rPr lang="es-ES" smtClean="0"/>
              <a:t>29/01/2018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0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0470-39E2-49B6-9CDE-0E255DACD719}" type="datetime1">
              <a:rPr lang="es-ES" smtClean="0"/>
              <a:t>29/01/2018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72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1FBF-61CF-4B01-9DAC-DE0226A59F27}" type="datetime1">
              <a:rPr lang="es-ES" smtClean="0"/>
              <a:t>29/01/2018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13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3E85-6C8B-4FE1-899D-0029EC3ADBEA}" type="datetime1">
              <a:rPr lang="es-ES" smtClean="0"/>
              <a:t>29/01/2018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43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5D3-BDD0-4C78-A566-0EBE0662283A}" type="datetime1">
              <a:rPr lang="es-ES" smtClean="0"/>
              <a:t>29/01/2018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57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BEF3-4B7F-45BC-971E-2E79D8AF2ED1}" type="datetime1">
              <a:rPr lang="es-ES" smtClean="0"/>
              <a:t>29/01/2018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6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D97-24FF-4C7C-8E55-D69D19E61EA9}" type="datetime1">
              <a:rPr lang="es-ES" smtClean="0"/>
              <a:t>29/01/2018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8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21-BF63-42EB-9C6B-EBB5739839CF}" type="datetime1">
              <a:rPr lang="es-ES" smtClean="0"/>
              <a:t>29/01/2018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23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DD8D-BC7D-4FD0-954D-F592BB6F3026}" type="datetime1">
              <a:rPr lang="es-ES" smtClean="0"/>
              <a:t>29/01/2018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19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1666-A038-4F55-BDAC-9AE2E39D50F3}" type="datetime1">
              <a:rPr lang="es-ES" smtClean="0"/>
              <a:t>29/01/2018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2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FDD-F8CB-44F8-8C0C-5162B8DA9888}" type="datetime1">
              <a:rPr lang="es-ES" smtClean="0"/>
              <a:t>29/01/2018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3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9560-5D61-4D65-9B40-7C64939F7E6D}" type="datetime1">
              <a:rPr lang="es-ES" smtClean="0"/>
              <a:t>29/01/2018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3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EB2-B797-4DEA-BB05-2FBCA161B55C}" type="datetime1">
              <a:rPr lang="es-ES" smtClean="0"/>
              <a:t>29/01/2018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16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DDA-D605-42EC-86FA-30D4E65A9CF3}" type="datetime1">
              <a:rPr lang="es-ES" smtClean="0"/>
              <a:t>29/01/2018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17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51F3-F064-4501-8153-15AA173DB1FE}" type="datetime1">
              <a:rPr lang="es-ES" smtClean="0"/>
              <a:t>29/01/2018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2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DF45-D296-47F0-B73C-81E8FB9533B8}" type="datetime1">
              <a:rPr lang="es-ES" smtClean="0"/>
              <a:t>29/01/2018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CE553C-A8F7-4EC2-99F2-550A95216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6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3889" y="751562"/>
            <a:ext cx="7766936" cy="448924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Optimización </a:t>
            </a:r>
            <a:r>
              <a:rPr lang="es-ES" dirty="0"/>
              <a:t>de </a:t>
            </a:r>
            <a:r>
              <a:rPr lang="es-ES" dirty="0" smtClean="0"/>
              <a:t>Requisitos Software </a:t>
            </a:r>
            <a:r>
              <a:rPr lang="es-ES" dirty="0"/>
              <a:t>mediante </a:t>
            </a:r>
            <a:r>
              <a:rPr lang="es-ES" dirty="0" smtClean="0"/>
              <a:t>un Algoritmo </a:t>
            </a:r>
            <a:r>
              <a:rPr lang="es-ES" dirty="0"/>
              <a:t>Evolutivo Multiobjetivo basado en Inteligencia de Enjambre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83889" y="5428696"/>
            <a:ext cx="7766936" cy="1096899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pPr algn="ctr"/>
            <a:r>
              <a:rPr lang="es-ES" dirty="0" smtClean="0"/>
              <a:t>Autor: Jesús Chávez Águedo</a:t>
            </a:r>
          </a:p>
          <a:p>
            <a:pPr algn="ctr"/>
            <a:r>
              <a:rPr lang="es-ES" dirty="0" smtClean="0"/>
              <a:t>Tutor: Miguel Ángel Vega Rodríguez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8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6853" y="643571"/>
            <a:ext cx="9026455" cy="653545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3</a:t>
            </a:r>
            <a:r>
              <a:rPr lang="es-ES" dirty="0" smtClean="0"/>
              <a:t>. </a:t>
            </a:r>
            <a:r>
              <a:rPr lang="es-ES" dirty="0"/>
              <a:t>Algoritmos basados </a:t>
            </a:r>
            <a:r>
              <a:rPr lang="es-ES" dirty="0" smtClean="0"/>
              <a:t>en población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10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311579" y="2375785"/>
            <a:ext cx="213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Modelo celular</a:t>
            </a:r>
            <a:endParaRPr lang="es-E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996069" y="2375785"/>
            <a:ext cx="253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Modelo distribuido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269357" y="2378965"/>
            <a:ext cx="32997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</a:t>
            </a:r>
            <a:r>
              <a:rPr lang="es-ES" dirty="0" smtClean="0"/>
              <a:t>lgoritmos evolutivos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Algoritmos </a:t>
            </a:r>
            <a:r>
              <a:rPr lang="es-ES" dirty="0"/>
              <a:t>de estimación de la </a:t>
            </a:r>
            <a:r>
              <a:rPr lang="es-ES" dirty="0" smtClean="0"/>
              <a:t>distribución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</a:t>
            </a:r>
            <a:r>
              <a:rPr lang="es-ES" dirty="0" smtClean="0"/>
              <a:t>úsqueda dispersa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Algoritmos basados en colonias </a:t>
            </a:r>
            <a:r>
              <a:rPr lang="es-ES" dirty="0"/>
              <a:t>de </a:t>
            </a:r>
            <a:r>
              <a:rPr lang="es-ES" dirty="0" smtClean="0"/>
              <a:t>hormigas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</a:t>
            </a:r>
            <a:r>
              <a:rPr lang="es-ES" dirty="0" smtClean="0"/>
              <a:t>ptimización </a:t>
            </a:r>
            <a:r>
              <a:rPr lang="es-ES" dirty="0"/>
              <a:t>basados en cúmulos de partículas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85" y="3077334"/>
            <a:ext cx="2876951" cy="201958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077334"/>
            <a:ext cx="2133898" cy="201958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416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350" y="637308"/>
            <a:ext cx="8911687" cy="666071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4</a:t>
            </a:r>
            <a:r>
              <a:rPr lang="es-ES" dirty="0" smtClean="0"/>
              <a:t>. </a:t>
            </a:r>
            <a:r>
              <a:rPr lang="es-ES" dirty="0"/>
              <a:t>Algoritmos </a:t>
            </a:r>
            <a:r>
              <a:rPr lang="es-ES" dirty="0" smtClean="0"/>
              <a:t>evolutivos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11</a:t>
            </a:fld>
            <a:endParaRPr lang="es-ES"/>
          </a:p>
        </p:txBody>
      </p:sp>
      <p:pic>
        <p:nvPicPr>
          <p:cNvPr id="10" name="Marcador de conteni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5874" r="6446" b="-107"/>
          <a:stretch/>
        </p:blipFill>
        <p:spPr>
          <a:xfrm>
            <a:off x="1311579" y="2366099"/>
            <a:ext cx="7659756" cy="346485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1" name="CuadroTexto 10"/>
          <p:cNvSpPr txBox="1"/>
          <p:nvPr/>
        </p:nvSpPr>
        <p:spPr>
          <a:xfrm>
            <a:off x="3947861" y="1641310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/>
                </a:solidFill>
              </a:rPr>
              <a:t>Proceso evolutivo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445318" y="2769704"/>
            <a:ext cx="247696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Fases del proceso </a:t>
            </a:r>
          </a:p>
          <a:p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Evolutivo: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Selección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Reproducción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Remplazo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94459" y="3476951"/>
            <a:ext cx="765332" cy="1092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447409" y="2817392"/>
            <a:ext cx="1054057" cy="1092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01467" y="3507501"/>
            <a:ext cx="765332" cy="10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368676" y="4622529"/>
            <a:ext cx="1735510" cy="794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513169" y="3374621"/>
            <a:ext cx="1237956" cy="1160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20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12</a:t>
            </a:fld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1789632" y="1409565"/>
            <a:ext cx="4236103" cy="2546866"/>
            <a:chOff x="768315" y="1614317"/>
            <a:chExt cx="4236103" cy="2546866"/>
          </a:xfrm>
        </p:grpSpPr>
        <p:sp>
          <p:nvSpPr>
            <p:cNvPr id="3" name="Rectángulo 2"/>
            <p:cNvSpPr/>
            <p:nvPr/>
          </p:nvSpPr>
          <p:spPr>
            <a:xfrm>
              <a:off x="768315" y="1614317"/>
              <a:ext cx="4236103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000000"/>
                  </a:solidFill>
                  <a:latin typeface="Arial" panose="020B0604020202020204" pitchFamily="34" charset="0"/>
                </a:rPr>
                <a:t>Optimización por Colonia de Hormigas </a:t>
              </a:r>
              <a:endParaRPr lang="es-ES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16" y="1983649"/>
              <a:ext cx="4236102" cy="21775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grpSp>
        <p:nvGrpSpPr>
          <p:cNvPr id="9" name="Grupo 8"/>
          <p:cNvGrpSpPr/>
          <p:nvPr/>
        </p:nvGrpSpPr>
        <p:grpSpPr>
          <a:xfrm>
            <a:off x="6635731" y="1409565"/>
            <a:ext cx="4365298" cy="2576061"/>
            <a:chOff x="5243278" y="1481796"/>
            <a:chExt cx="4365298" cy="2576061"/>
          </a:xfrm>
        </p:grpSpPr>
        <p:sp>
          <p:nvSpPr>
            <p:cNvPr id="7" name="Rectángulo 6"/>
            <p:cNvSpPr/>
            <p:nvPr/>
          </p:nvSpPr>
          <p:spPr>
            <a:xfrm>
              <a:off x="5243278" y="1481796"/>
              <a:ext cx="436529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000000"/>
                  </a:solidFill>
                  <a:latin typeface="Arial" panose="020B0604020202020204" pitchFamily="34" charset="0"/>
                </a:rPr>
                <a:t>Optimización de Enjambre de Partículas </a:t>
              </a:r>
              <a:endParaRPr lang="es-ES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278" y="1880323"/>
              <a:ext cx="4365298" cy="21775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15" name="Grupo 14"/>
          <p:cNvGrpSpPr/>
          <p:nvPr/>
        </p:nvGrpSpPr>
        <p:grpSpPr>
          <a:xfrm>
            <a:off x="531811" y="4155694"/>
            <a:ext cx="2967608" cy="2479533"/>
            <a:chOff x="9308924" y="4540598"/>
            <a:chExt cx="2967608" cy="2479533"/>
          </a:xfrm>
        </p:grpSpPr>
        <p:sp>
          <p:nvSpPr>
            <p:cNvPr id="13" name="Rectángulo 12"/>
            <p:cNvSpPr/>
            <p:nvPr/>
          </p:nvSpPr>
          <p:spPr>
            <a:xfrm>
              <a:off x="9308925" y="4540598"/>
              <a:ext cx="2967607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s-ES" dirty="0">
                  <a:solidFill>
                    <a:srgbClr val="000000"/>
                  </a:solidFill>
                  <a:latin typeface="Arial" panose="020B0604020202020204" pitchFamily="34" charset="0"/>
                </a:rPr>
                <a:t>Colonia Artificial de Abejas </a:t>
              </a:r>
              <a:endParaRPr lang="es-ES" dirty="0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924" y="4909930"/>
              <a:ext cx="2967607" cy="21102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grpSp>
        <p:nvGrpSpPr>
          <p:cNvPr id="18" name="Grupo 17"/>
          <p:cNvGrpSpPr/>
          <p:nvPr/>
        </p:nvGrpSpPr>
        <p:grpSpPr>
          <a:xfrm>
            <a:off x="3945487" y="4155694"/>
            <a:ext cx="3480440" cy="2479533"/>
            <a:chOff x="3945487" y="4155694"/>
            <a:chExt cx="3480440" cy="2479533"/>
          </a:xfrm>
        </p:grpSpPr>
        <p:sp>
          <p:nvSpPr>
            <p:cNvPr id="16" name="Rectángulo 15"/>
            <p:cNvSpPr/>
            <p:nvPr/>
          </p:nvSpPr>
          <p:spPr>
            <a:xfrm>
              <a:off x="3945487" y="4155694"/>
              <a:ext cx="348044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000000"/>
                  </a:solidFill>
                  <a:latin typeface="Arial" panose="020B0604020202020204" pitchFamily="34" charset="0"/>
                </a:rPr>
                <a:t>Algoritmo de las Luciérnagas </a:t>
              </a:r>
              <a:endParaRPr lang="es-ES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7" r="5007" b="18148"/>
            <a:stretch/>
          </p:blipFill>
          <p:spPr>
            <a:xfrm>
              <a:off x="3945487" y="4525026"/>
              <a:ext cx="3480440" cy="211020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21" name="Grupo 20"/>
          <p:cNvGrpSpPr/>
          <p:nvPr/>
        </p:nvGrpSpPr>
        <p:grpSpPr>
          <a:xfrm>
            <a:off x="7827278" y="4155694"/>
            <a:ext cx="4057521" cy="2479533"/>
            <a:chOff x="7827278" y="4155694"/>
            <a:chExt cx="4057521" cy="2479533"/>
          </a:xfrm>
        </p:grpSpPr>
        <p:sp>
          <p:nvSpPr>
            <p:cNvPr id="19" name="Rectángulo 18"/>
            <p:cNvSpPr/>
            <p:nvPr/>
          </p:nvSpPr>
          <p:spPr>
            <a:xfrm>
              <a:off x="7827278" y="4155694"/>
              <a:ext cx="4057521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s-ES" dirty="0">
                  <a:solidFill>
                    <a:srgbClr val="000000"/>
                  </a:solidFill>
                  <a:latin typeface="Arial" panose="020B0604020202020204" pitchFamily="34" charset="0"/>
                </a:rPr>
                <a:t>Algoritmo de Búsqueda Gravitacional </a:t>
              </a:r>
              <a:endParaRPr lang="es-ES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278" y="4525026"/>
              <a:ext cx="4057521" cy="211020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2142350" y="637308"/>
            <a:ext cx="8911687" cy="666071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4</a:t>
            </a:r>
            <a:r>
              <a:rPr lang="es-ES" dirty="0" smtClean="0"/>
              <a:t>. </a:t>
            </a:r>
            <a:r>
              <a:rPr lang="es-ES" dirty="0"/>
              <a:t>Algoritmos </a:t>
            </a:r>
            <a:r>
              <a:rPr lang="es-ES" dirty="0" smtClean="0"/>
              <a:t>evolutivos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069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5602" y="649834"/>
            <a:ext cx="8911687" cy="641019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5</a:t>
            </a:r>
            <a:r>
              <a:rPr lang="es-ES" dirty="0" smtClean="0"/>
              <a:t>. </a:t>
            </a:r>
            <a:r>
              <a:rPr lang="es-ES" dirty="0"/>
              <a:t>Algoritmo de las </a:t>
            </a:r>
            <a:r>
              <a:rPr lang="es-ES" dirty="0" smtClean="0"/>
              <a:t>ranas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13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3" y="1757336"/>
            <a:ext cx="6482025" cy="412663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23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5603" y="649834"/>
            <a:ext cx="8911687" cy="641019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6</a:t>
            </a:r>
            <a:r>
              <a:rPr lang="es-ES" dirty="0" smtClean="0"/>
              <a:t>. Optimización multiobjetivo 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6946" r="7146" b="4403"/>
          <a:stretch/>
        </p:blipFill>
        <p:spPr>
          <a:xfrm>
            <a:off x="651493" y="3482045"/>
            <a:ext cx="5232883" cy="2780702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14</a:t>
            </a:fld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424864" y="2720408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de soluciones </a:t>
            </a:r>
            <a:r>
              <a:rPr lang="es-ES" sz="2000" dirty="0" smtClean="0">
                <a:sym typeface="Wingdings" panose="05000000000000000000" pitchFamily="2" charset="2"/>
              </a:rPr>
              <a:t> 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79742" y="1761936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FRENTE DE PARETO</a:t>
            </a:r>
            <a:endParaRPr lang="es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10" y="1788643"/>
            <a:ext cx="5965471" cy="44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15</a:t>
            </a:fld>
            <a:endParaRPr lang="es-ES"/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1"/>
          <a:stretch/>
        </p:blipFill>
        <p:spPr>
          <a:xfrm>
            <a:off x="6465373" y="1420949"/>
            <a:ext cx="5179449" cy="336443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8320849" y="4903619"/>
                <a:ext cx="2051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[u1, u2, …, </a:t>
                </a:r>
                <a:r>
                  <a:rPr lang="es-E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s-E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n]</a:t>
                </a:r>
                <a:endParaRPr lang="es-E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849" y="4903619"/>
                <a:ext cx="20511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464" t="-25490" r="-6548" b="-490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8320849" y="5329636"/>
            <a:ext cx="19765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 = </a:t>
            </a:r>
            <a:r>
              <a:rPr lang="es-E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[v1, v2, …, </a:t>
            </a:r>
            <a:r>
              <a:rPr lang="es-E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vn</a:t>
            </a:r>
            <a:r>
              <a:rPr lang="es-E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726342" y="5893162"/>
                <a:ext cx="52401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s-ES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s-ES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{1,...,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},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𝑢𝑖</m:t>
                      </m:r>
                      <m:r>
                        <m:rPr>
                          <m:nor/>
                        </m:rPr>
                        <a:rPr lang="es-ES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s-ES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</m:t>
                      </m:r>
                      <m:r>
                        <m:rPr>
                          <m:nor/>
                        </m:rPr>
                        <a:rPr lang="es-ES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s-ES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nor/>
                        </m:rPr>
                        <a:rPr lang="es-ES" sz="20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∈(1,⋯,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∨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𝑢𝑖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&lt; 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</m:t>
                      </m:r>
                      <m:r>
                        <m:rPr>
                          <m:nor/>
                        </m:rPr>
                        <a:rPr lang="es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342" y="5893162"/>
                <a:ext cx="524015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65" r="-698" b="-4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4" y="1859772"/>
            <a:ext cx="5281753" cy="4341167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155603" y="649834"/>
            <a:ext cx="8911687" cy="641019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6</a:t>
            </a:r>
            <a:r>
              <a:rPr lang="es-ES" dirty="0" smtClean="0"/>
              <a:t>. Optimización multiobjetivo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8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350" y="614453"/>
            <a:ext cx="8911687" cy="709756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/>
              <a:t>Definición del </a:t>
            </a:r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16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435478" y="2462642"/>
                <a:ext cx="1777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s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s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...,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rn</m:t>
                    </m:r>
                    <m:r>
                      <m:rPr>
                        <m:nor/>
                      </m:rPr>
                      <a:rPr lang="es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478" y="2462642"/>
                <a:ext cx="177773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877" t="-31111" r="-3082" b="-4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3167234" y="2439976"/>
            <a:ext cx="688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Requisitos que van a implementarse en la siguiente entrega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1311579" y="3196303"/>
                <a:ext cx="3040512" cy="835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𝑣𝑛</m:t>
                                      </m:r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𝑣𝑛</m:t>
                                      </m:r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𝑣𝑛𝑛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79" y="3196303"/>
                <a:ext cx="3040512" cy="835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4352091" y="3447525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Prioridad de cada requisito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435478" y="4483558"/>
                <a:ext cx="2091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>
                          <a:solidFill>
                            <a:srgbClr val="00000A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FreeSans"/>
                        </a:rPr>
                        <m:t>𝑾</m:t>
                      </m:r>
                      <m:r>
                        <a:rPr lang="es-ES" i="1">
                          <a:solidFill>
                            <a:srgbClr val="00000A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FreeSans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000A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FreeSan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000A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FreeSan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i="1">
                                    <a:solidFill>
                                      <a:srgbClr val="00000A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FreeSan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000A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FreeSan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000A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FreeSan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i="1">
                                    <a:solidFill>
                                      <a:srgbClr val="00000A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FreeSans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000A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FreeSan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000A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FreeSan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478" y="4483558"/>
                <a:ext cx="209153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44" b="-108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3527012" y="445507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Peso de cada cliente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3370816" y="5211814"/>
            <a:ext cx="5112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+mj-lt"/>
                <a:ea typeface="SimSun" panose="02010600030101010101" pitchFamily="2" charset="-122"/>
                <a:cs typeface="FreeSans"/>
              </a:rPr>
              <a:t>Esfuerzo que conlleva realizar esos requisitos</a:t>
            </a:r>
            <a:endParaRPr lang="es-E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1435478" y="5211814"/>
                <a:ext cx="1935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rgbClr val="00000A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FreeSans"/>
                        </a:rPr>
                        <m:t>𝑬</m:t>
                      </m:r>
                      <m:r>
                        <a:rPr lang="es-ES" b="0" i="1" smtClean="0">
                          <a:solidFill>
                            <a:srgbClr val="00000A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FreeSans"/>
                        </a:rPr>
                        <m:t>= 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478" y="5211814"/>
                <a:ext cx="19353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29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1375847" y="5940070"/>
                <a:ext cx="1994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i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847" y="5940070"/>
                <a:ext cx="199496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/>
          <p:cNvSpPr/>
          <p:nvPr/>
        </p:nvSpPr>
        <p:spPr>
          <a:xfrm>
            <a:off x="3213209" y="5940070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+mj-lt"/>
                <a:ea typeface="SimSun" panose="02010600030101010101" pitchFamily="2" charset="-122"/>
                <a:cs typeface="FreeSans"/>
              </a:rPr>
              <a:t> Satisfacción que conlleva realizar esos requisitos</a:t>
            </a:r>
            <a:endParaRPr lang="es-ES" dirty="0">
              <a:latin typeface="+mj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416918" y="1748156"/>
            <a:ext cx="289720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NÚMERO DE CLIENTES</a:t>
            </a:r>
            <a:endParaRPr lang="es-ES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73651" y="1746982"/>
            <a:ext cx="317443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NÚMERO DE REQUISITOS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49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8" grpId="0"/>
      <p:bldP spid="9" grpId="0"/>
      <p:bldP spid="12" grpId="0"/>
      <p:bldP spid="13" grpId="0"/>
      <p:bldP spid="15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17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943424" y="2189716"/>
                <a:ext cx="1824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424" y="2189716"/>
                <a:ext cx="1824859" cy="848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943424" y="3975390"/>
                <a:ext cx="1552028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424" y="3975390"/>
                <a:ext cx="1552028" cy="795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8083340" y="2214113"/>
                <a:ext cx="2617768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340" y="2214113"/>
                <a:ext cx="2617768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8191286" y="4074354"/>
                <a:ext cx="2401876" cy="707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86" y="4074354"/>
                <a:ext cx="2401876" cy="707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/>
          <p:cNvCxnSpPr>
            <a:stCxn id="5" idx="3"/>
            <a:endCxn id="7" idx="1"/>
          </p:cNvCxnSpPr>
          <p:nvPr/>
        </p:nvCxnSpPr>
        <p:spPr>
          <a:xfrm>
            <a:off x="5768283" y="2613999"/>
            <a:ext cx="2315057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685840" y="4373319"/>
            <a:ext cx="239750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938292" y="2413943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Satisfacción:</a:t>
            </a:r>
            <a:endParaRPr lang="es-ES" sz="2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93971" y="422801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Esfuerzo:</a:t>
            </a:r>
            <a:endParaRPr lang="es-ES" sz="200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142350" y="614453"/>
            <a:ext cx="8911687" cy="709756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/>
              <a:t>Definición del </a:t>
            </a:r>
            <a:r>
              <a:rPr lang="es-ES" dirty="0" smtClean="0"/>
              <a:t>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20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18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077840" y="1905000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</a:rPr>
              <a:t>RESTRICCIONES</a:t>
            </a:r>
            <a:endParaRPr lang="es-E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409144" y="3036052"/>
                <a:ext cx="581544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solidFill>
                      <a:srgbClr val="000000"/>
                    </a:solidFill>
                    <a:latin typeface="+mj-lt"/>
                    <a:ea typeface="Symbola"/>
                    <a:cs typeface="Symbola"/>
                  </a:rPr>
                  <a:t>Implicación</a:t>
                </a:r>
                <a:r>
                  <a:rPr lang="es-ES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 </a:t>
                </a:r>
                <a:r>
                  <a:rPr lang="es-ES" dirty="0"/>
                  <a:t>o precedencia </a:t>
                </a:r>
                <a:r>
                  <a:rPr lang="es-ES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 (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FreeSans"/>
                      </a:rPr>
                      <m:t>⇒</m:t>
                    </m:r>
                  </m:oMath>
                </a14:m>
                <a:r>
                  <a:rPr lang="es-ES" i="1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ymbola"/>
                    <a:cs typeface="Symbola"/>
                  </a:rPr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⇒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r>
                  <a:rPr lang="es-ES" b="1" i="1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ymbola"/>
                    <a:cs typeface="Symbola"/>
                  </a:rPr>
                  <a:t> 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1" i="1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ymbola"/>
                  <a:cs typeface="Symbola"/>
                </a:endParaRPr>
              </a:p>
              <a:p>
                <a:endParaRPr lang="es-ES" b="1" i="1" dirty="0">
                  <a:solidFill>
                    <a:srgbClr val="000000"/>
                  </a:solidFill>
                  <a:latin typeface="Arial" panose="020B0604020202020204" pitchFamily="34" charset="0"/>
                  <a:ea typeface="Symbola"/>
                  <a:cs typeface="Symbol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rgbClr val="000000"/>
                    </a:solidFill>
                    <a:latin typeface="+mj-lt"/>
                    <a:ea typeface="Symbola"/>
                    <a:cs typeface="Symbola"/>
                  </a:rPr>
                  <a:t>Combinación </a:t>
                </a:r>
                <a:r>
                  <a:rPr lang="es-ES" dirty="0">
                    <a:latin typeface="+mj-lt"/>
                  </a:rPr>
                  <a:t>o acoplamiento </a:t>
                </a:r>
                <a:r>
                  <a:rPr lang="es-ES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(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FreeSans"/>
                      </a:rPr>
                      <m:t>⊕</m:t>
                    </m:r>
                  </m:oMath>
                </a14:m>
                <a:r>
                  <a:rPr lang="es-ES" dirty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⊕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endParaRPr lang="es-ES" dirty="0" smtClean="0"/>
              </a:p>
              <a:p>
                <a:endParaRPr lang="es-E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rgbClr val="000000"/>
                    </a:solidFill>
                    <a:ea typeface="Symbola"/>
                    <a:cs typeface="Symbola"/>
                  </a:rPr>
                  <a:t>Exclusión (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A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FreeSans"/>
                      </a:rPr>
                      <m:t>⊗</m:t>
                    </m:r>
                  </m:oMath>
                </a14:m>
                <a:r>
                  <a:rPr lang="es-ES" dirty="0">
                    <a:solidFill>
                      <a:srgbClr val="000000"/>
                    </a:solidFill>
                    <a:ea typeface="Symbola"/>
                    <a:cs typeface="Symbola"/>
                  </a:rPr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⊗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r>
                  <a:rPr lang="es-ES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 </a:t>
                </a:r>
                <a:endParaRPr lang="es-ES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44" y="3036052"/>
                <a:ext cx="5815447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629" t="-1502" b="-39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2022415" y="3103617"/>
            <a:ext cx="2329484" cy="1468124"/>
            <a:chOff x="2009163" y="3036052"/>
            <a:chExt cx="2329484" cy="1468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592925" y="3796738"/>
                  <a:ext cx="1152302" cy="707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𝑒𝑗</m:t>
                            </m:r>
                          </m:e>
                        </m:nary>
                        <m:r>
                          <a:rPr lang="es-ES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s-ES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s-ES" b="1" dirty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925" y="3796738"/>
                  <a:ext cx="1152302" cy="7074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uadroTexto 2"/>
            <p:cNvSpPr txBox="1"/>
            <p:nvPr/>
          </p:nvSpPr>
          <p:spPr>
            <a:xfrm>
              <a:off x="2009163" y="3036052"/>
              <a:ext cx="2329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accent2">
                      <a:lumMod val="50000"/>
                    </a:schemeClr>
                  </a:solidFill>
                </a:rPr>
                <a:t>LIMITE DE ESFUERZO</a:t>
              </a:r>
              <a:endParaRPr lang="es-E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ítulo 1"/>
          <p:cNvSpPr txBox="1">
            <a:spLocks/>
          </p:cNvSpPr>
          <p:nvPr/>
        </p:nvSpPr>
        <p:spPr>
          <a:xfrm>
            <a:off x="2142350" y="614453"/>
            <a:ext cx="8911687" cy="709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7. Definición del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04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19</a:t>
            </a:fld>
            <a:endParaRPr lang="es-ES"/>
          </a:p>
        </p:txBody>
      </p:sp>
      <p:pic>
        <p:nvPicPr>
          <p:cNvPr id="9" name="Image10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1812" y="4051701"/>
            <a:ext cx="5219700" cy="23856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Image9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64730" y="1663457"/>
            <a:ext cx="5149215" cy="18776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Image22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09202" y="4051701"/>
            <a:ext cx="5291249" cy="23856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CuadroTexto 2"/>
          <p:cNvSpPr txBox="1"/>
          <p:nvPr/>
        </p:nvSpPr>
        <p:spPr>
          <a:xfrm>
            <a:off x="1861928" y="2402249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</a:rPr>
              <a:t>Individuo/rana</a:t>
            </a:r>
            <a:endParaRPr lang="es-E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ctor recto de flecha 5"/>
          <p:cNvCxnSpPr>
            <a:stCxn id="3" idx="3"/>
            <a:endCxn id="10" idx="1"/>
          </p:cNvCxnSpPr>
          <p:nvPr/>
        </p:nvCxnSpPr>
        <p:spPr>
          <a:xfrm>
            <a:off x="3878827" y="2602304"/>
            <a:ext cx="1285903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echa derecha 37"/>
          <p:cNvSpPr/>
          <p:nvPr/>
        </p:nvSpPr>
        <p:spPr>
          <a:xfrm>
            <a:off x="5835834" y="5103743"/>
            <a:ext cx="689045" cy="2816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2142350" y="614453"/>
            <a:ext cx="8911687" cy="709756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/>
              <a:t>Definición del </a:t>
            </a:r>
            <a:r>
              <a:rPr lang="es-ES" dirty="0" smtClean="0"/>
              <a:t>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2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5581" y="674886"/>
            <a:ext cx="9425291" cy="590915"/>
          </a:xfrm>
        </p:spPr>
        <p:txBody>
          <a:bodyPr>
            <a:normAutofit fontScale="90000"/>
          </a:bodyPr>
          <a:lstStyle/>
          <a:p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79321" y="1302707"/>
            <a:ext cx="9425291" cy="4608515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s-ES" dirty="0" smtClean="0"/>
              <a:t>Requisitos </a:t>
            </a:r>
            <a:r>
              <a:rPr lang="es-ES" dirty="0"/>
              <a:t>Softwares 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Técnicas de optimización - Metaheurísticas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Algoritmos basados en inteligencia de enjambre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Algoritmos evolutivos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Algoritmo de las </a:t>
            </a:r>
            <a:r>
              <a:rPr lang="es-ES" dirty="0" smtClean="0"/>
              <a:t>ranas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Optimización multiobjetivo – pareto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Definición del </a:t>
            </a:r>
            <a:r>
              <a:rPr lang="es-ES" dirty="0" smtClean="0"/>
              <a:t>problema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Algoritmos empleados MO-SFLA y </a:t>
            </a:r>
            <a:r>
              <a:rPr lang="es-ES" dirty="0" smtClean="0"/>
              <a:t>NSGA-II</a:t>
            </a:r>
          </a:p>
          <a:p>
            <a:pPr>
              <a:buFont typeface="+mj-lt"/>
              <a:buAutoNum type="arabicPeriod"/>
            </a:pPr>
            <a:r>
              <a:rPr lang="es-ES" dirty="0"/>
              <a:t>Comentar modificaciones </a:t>
            </a:r>
            <a:r>
              <a:rPr lang="es-ES" dirty="0" smtClean="0"/>
              <a:t>realizadas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Resultados obtenidos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Comparación de resultados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1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20</a:t>
            </a:fld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062331" y="150489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</a:rPr>
              <a:t>HIPERVOLUMEN</a:t>
            </a:r>
            <a:endParaRPr lang="es-E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Image27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14764" y="2079183"/>
            <a:ext cx="5219700" cy="42633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024192" y="2874708"/>
                <a:ext cx="2635337" cy="79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𝐻𝑉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⋃"/>
                          <m:limLoc m:val="undOvr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𝑣𝑖</m:t>
                          </m:r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192" y="2874708"/>
                <a:ext cx="2635337" cy="7941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/>
          <p:cNvSpPr/>
          <p:nvPr/>
        </p:nvSpPr>
        <p:spPr>
          <a:xfrm>
            <a:off x="8024192" y="4638544"/>
            <a:ext cx="2635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ea typeface="SimSun" panose="02010600030101010101" pitchFamily="2" charset="-122"/>
                <a:cs typeface="FreeSans"/>
              </a:rPr>
              <a:t>Puntos de referencia</a:t>
            </a:r>
          </a:p>
          <a:p>
            <a:endParaRPr lang="es-ES" dirty="0">
              <a:solidFill>
                <a:srgbClr val="00000A"/>
              </a:solidFill>
              <a:ea typeface="SimSun" panose="02010600030101010101" pitchFamily="2" charset="-122"/>
              <a:cs typeface="FreeSans"/>
            </a:endParaRPr>
          </a:p>
          <a:p>
            <a:pPr algn="ctr"/>
            <a:r>
              <a:rPr lang="es-ES" dirty="0" smtClean="0">
                <a:solidFill>
                  <a:srgbClr val="00000A"/>
                </a:solidFill>
                <a:ea typeface="SimSun" panose="02010600030101010101" pitchFamily="2" charset="-122"/>
                <a:cs typeface="FreeSans"/>
              </a:rPr>
              <a:t>(0,0)</a:t>
            </a:r>
            <a:r>
              <a:rPr lang="es-ES" dirty="0" smtClean="0"/>
              <a:t>, </a:t>
            </a:r>
            <a:r>
              <a:rPr lang="es-ES" dirty="0" smtClean="0">
                <a:solidFill>
                  <a:srgbClr val="00000A"/>
                </a:solidFill>
                <a:ea typeface="SimSun" panose="02010600030101010101" pitchFamily="2" charset="-122"/>
                <a:cs typeface="FreeSans"/>
              </a:rPr>
              <a:t>(0,1), (1,0), (1,1)</a:t>
            </a:r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142350" y="614453"/>
            <a:ext cx="8911687" cy="709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7. Definición del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5794" y="652920"/>
            <a:ext cx="8911687" cy="634847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/>
              <a:t>Algoritmos empleados MO-SFLA y </a:t>
            </a:r>
            <a:r>
              <a:rPr lang="es-ES" dirty="0" smtClean="0"/>
              <a:t>NSGA-II 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21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720996" y="2409211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rgbClr val="00000A"/>
                </a:solidFill>
                <a:latin typeface="+mj-lt"/>
                <a:ea typeface="SimSun" panose="02010600030101010101" pitchFamily="2" charset="-122"/>
                <a:cs typeface="FreeSans"/>
              </a:rPr>
              <a:t>“</a:t>
            </a:r>
            <a:r>
              <a:rPr lang="es-ES" sz="2000" b="1" dirty="0" err="1" smtClean="0">
                <a:solidFill>
                  <a:srgbClr val="00000A"/>
                </a:solidFill>
                <a:latin typeface="+mj-lt"/>
                <a:ea typeface="SimSun" panose="02010600030101010101" pitchFamily="2" charset="-122"/>
                <a:cs typeface="FreeSans"/>
              </a:rPr>
              <a:t>hyo_ind.c</a:t>
            </a:r>
            <a:r>
              <a:rPr lang="es-ES" sz="2000" b="1" dirty="0" smtClean="0">
                <a:solidFill>
                  <a:srgbClr val="00000A"/>
                </a:solidFill>
                <a:latin typeface="+mj-lt"/>
                <a:ea typeface="SimSun" panose="02010600030101010101" pitchFamily="2" charset="-122"/>
                <a:cs typeface="FreeSans"/>
              </a:rPr>
              <a:t>”</a:t>
            </a:r>
            <a:endParaRPr lang="es-ES" sz="2000" dirty="0">
              <a:latin typeface="+mj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22421" y="23056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kern="0" dirty="0" err="1">
                <a:latin typeface="+mj-lt"/>
                <a:ea typeface="SimSun" panose="02010600030101010101" pitchFamily="2" charset="-122"/>
              </a:rPr>
              <a:t>Eckar</a:t>
            </a:r>
            <a:r>
              <a:rPr lang="en-US" sz="1200" kern="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kern="0" dirty="0" err="1">
                <a:latin typeface="+mj-lt"/>
                <a:ea typeface="SimSun" panose="02010600030101010101" pitchFamily="2" charset="-122"/>
              </a:rPr>
              <a:t>Zitzler</a:t>
            </a:r>
            <a:r>
              <a:rPr lang="en-US" sz="1200" kern="0" dirty="0">
                <a:latin typeface="+mj-lt"/>
                <a:ea typeface="SimSun" panose="02010600030101010101" pitchFamily="2" charset="-122"/>
              </a:rPr>
              <a:t>, </a:t>
            </a:r>
            <a:r>
              <a:rPr lang="en-US" sz="1200" kern="0" dirty="0" err="1">
                <a:latin typeface="+mj-lt"/>
                <a:ea typeface="SimSun" panose="02010600030101010101" pitchFamily="2" charset="-122"/>
              </a:rPr>
              <a:t>Lothar</a:t>
            </a:r>
            <a:r>
              <a:rPr lang="en-US" sz="1200" kern="0" dirty="0">
                <a:latin typeface="+mj-lt"/>
                <a:ea typeface="SimSun" panose="02010600030101010101" pitchFamily="2" charset="-122"/>
              </a:rPr>
              <a:t> Thiele, Marco </a:t>
            </a:r>
            <a:r>
              <a:rPr lang="en-US" sz="1200" kern="0" dirty="0" err="1">
                <a:latin typeface="+mj-lt"/>
                <a:ea typeface="SimSun" panose="02010600030101010101" pitchFamily="2" charset="-122"/>
              </a:rPr>
              <a:t>Laumanns</a:t>
            </a:r>
            <a:r>
              <a:rPr lang="en-US" sz="1200" kern="0" dirty="0">
                <a:latin typeface="+mj-lt"/>
                <a:ea typeface="SimSun" panose="02010600030101010101" pitchFamily="2" charset="-122"/>
              </a:rPr>
              <a:t>, Carlos Fonseca and </a:t>
            </a:r>
            <a:r>
              <a:rPr lang="en-US" sz="1200" kern="0" dirty="0" err="1">
                <a:latin typeface="+mj-lt"/>
                <a:ea typeface="SimSun" panose="02010600030101010101" pitchFamily="2" charset="-122"/>
              </a:rPr>
              <a:t>Grunert</a:t>
            </a:r>
            <a:r>
              <a:rPr lang="en-US" sz="1200" kern="0" dirty="0">
                <a:latin typeface="+mj-lt"/>
                <a:ea typeface="SimSun" panose="02010600030101010101" pitchFamily="2" charset="-122"/>
              </a:rPr>
              <a:t> da Fonseca</a:t>
            </a:r>
            <a:r>
              <a:rPr lang="en-US" sz="1200" kern="0" dirty="0" smtClean="0">
                <a:latin typeface="+mj-lt"/>
                <a:ea typeface="SimSun" panose="02010600030101010101" pitchFamily="2" charset="-122"/>
              </a:rPr>
              <a:t>, </a:t>
            </a:r>
            <a:r>
              <a:rPr lang="en-US" sz="1200" kern="0" dirty="0">
                <a:latin typeface="+mj-lt"/>
                <a:ea typeface="SimSun" panose="02010600030101010101" pitchFamily="2" charset="-122"/>
              </a:rPr>
              <a:t>V (2003): Performance Assessment of </a:t>
            </a:r>
            <a:r>
              <a:rPr lang="en-US" sz="1200" kern="0" dirty="0" err="1">
                <a:latin typeface="+mj-lt"/>
                <a:ea typeface="SimSun" panose="02010600030101010101" pitchFamily="2" charset="-122"/>
              </a:rPr>
              <a:t>Multiobjective</a:t>
            </a:r>
            <a:r>
              <a:rPr lang="en-US" sz="1200" kern="0" dirty="0">
                <a:latin typeface="+mj-lt"/>
                <a:ea typeface="SimSun" panose="02010600030101010101" pitchFamily="2" charset="-122"/>
              </a:rPr>
              <a:t> Optimizers: An Analysis and Review. IEEE Transactions on Evolutionary Computation, 7(2), </a:t>
            </a:r>
            <a:r>
              <a:rPr lang="en-US" sz="1200" kern="0" dirty="0" smtClean="0">
                <a:latin typeface="+mj-lt"/>
                <a:ea typeface="SimSun" panose="02010600030101010101" pitchFamily="2" charset="-122"/>
              </a:rPr>
              <a:t>117-132</a:t>
            </a:r>
            <a:endParaRPr lang="es-ES" sz="1200" dirty="0">
              <a:latin typeface="+mj-lt"/>
            </a:endParaRPr>
          </a:p>
        </p:txBody>
      </p:sp>
      <p:pic>
        <p:nvPicPr>
          <p:cNvPr id="7" name="Image26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30155" y="3940559"/>
            <a:ext cx="2384531" cy="9591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11" name="Conector recto 10"/>
          <p:cNvCxnSpPr/>
          <p:nvPr/>
        </p:nvCxnSpPr>
        <p:spPr>
          <a:xfrm>
            <a:off x="3709834" y="4196723"/>
            <a:ext cx="105811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711896" y="4408274"/>
            <a:ext cx="1601107" cy="118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721709" y="4610381"/>
            <a:ext cx="1058111" cy="138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733666" y="4798179"/>
            <a:ext cx="1876220" cy="418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6982777" y="3881540"/>
            <a:ext cx="20835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dim</a:t>
            </a:r>
            <a:r>
              <a:rPr lang="es-ES" sz="1600" dirty="0" smtClean="0"/>
              <a:t> 2</a:t>
            </a:r>
          </a:p>
          <a:p>
            <a:r>
              <a:rPr lang="es-ES" sz="1600" dirty="0" err="1" smtClean="0"/>
              <a:t>obj</a:t>
            </a:r>
            <a:r>
              <a:rPr lang="es-ES" sz="1600" dirty="0" smtClean="0"/>
              <a:t> + -</a:t>
            </a:r>
          </a:p>
          <a:p>
            <a:r>
              <a:rPr lang="es-ES" sz="1600" dirty="0" err="1" smtClean="0"/>
              <a:t>method</a:t>
            </a:r>
            <a:r>
              <a:rPr lang="es-ES" sz="1600" dirty="0" smtClean="0"/>
              <a:t> 0</a:t>
            </a:r>
          </a:p>
          <a:p>
            <a:r>
              <a:rPr lang="es-ES" sz="1600" dirty="0" smtClean="0"/>
              <a:t>nadir 0.0 1.0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03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25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11579" y="2979172"/>
            <a:ext cx="4173855" cy="34918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Image24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84912" y="1258957"/>
            <a:ext cx="5219700" cy="5212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452828" y="1842527"/>
            <a:ext cx="589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</a:rPr>
              <a:t>MO-SFLA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Multi-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objetive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Shuffled Frog Leaping Algorithm</a:t>
            </a:r>
            <a:endParaRPr lang="es-E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63904" y="4589932"/>
            <a:ext cx="3069203" cy="27034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>
            <a:stCxn id="3" idx="3"/>
          </p:cNvCxnSpPr>
          <p:nvPr/>
        </p:nvCxnSpPr>
        <p:spPr>
          <a:xfrm>
            <a:off x="4933107" y="4725104"/>
            <a:ext cx="3590691" cy="592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523798" y="1645920"/>
            <a:ext cx="2910178" cy="46356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1561381" y="3407434"/>
            <a:ext cx="3735238" cy="862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552755" y="3623094"/>
            <a:ext cx="306237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552755" y="3821502"/>
            <a:ext cx="3743864" cy="862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708030" y="4002657"/>
            <a:ext cx="43132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708030" y="4201064"/>
            <a:ext cx="2984740" cy="862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966823" y="5210355"/>
            <a:ext cx="281221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708030" y="5607170"/>
            <a:ext cx="230325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1708030" y="5788325"/>
            <a:ext cx="3588589" cy="862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1708030" y="5986732"/>
            <a:ext cx="431321" cy="862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1552755" y="6193766"/>
            <a:ext cx="1915064" cy="862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2145794" y="652920"/>
            <a:ext cx="8911687" cy="634847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/>
              <a:t>Algoritmos empleados MO-SFLA y </a:t>
            </a:r>
            <a:r>
              <a:rPr lang="es-ES" dirty="0" smtClean="0"/>
              <a:t>NSGA-II </a:t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41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28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21695" y="1971233"/>
            <a:ext cx="5219700" cy="447929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Image8"/>
          <p:cNvPicPr/>
          <p:nvPr/>
        </p:nvPicPr>
        <p:blipFill>
          <a:blip r:embed="rId3" cstate="print"/>
          <a:srcRect b="13593"/>
          <a:stretch>
            <a:fillRect/>
          </a:stretch>
        </p:blipFill>
        <p:spPr bwMode="auto">
          <a:xfrm>
            <a:off x="6672092" y="3474913"/>
            <a:ext cx="5215255" cy="297561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Rectángulo 2"/>
          <p:cNvSpPr/>
          <p:nvPr/>
        </p:nvSpPr>
        <p:spPr>
          <a:xfrm>
            <a:off x="6238044" y="1971233"/>
            <a:ext cx="5649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NSGA-II</a:t>
            </a:r>
          </a:p>
          <a:p>
            <a:pPr algn="ctr"/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Non-</a:t>
            </a:r>
            <a:r>
              <a:rPr lang="es-ES" sz="2000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dominated</a:t>
            </a:r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Sorting</a:t>
            </a:r>
            <a:r>
              <a:rPr lang="es-E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Genetic</a:t>
            </a:r>
            <a:r>
              <a:rPr lang="es-E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Algorithm</a:t>
            </a:r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-II</a:t>
            </a:r>
            <a:endParaRPr lang="es-E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145794" y="652920"/>
            <a:ext cx="8911687" cy="634847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/>
              <a:t>Algoritmos empleados MO-SFLA y </a:t>
            </a:r>
            <a:r>
              <a:rPr lang="es-ES" dirty="0" smtClean="0"/>
              <a:t>NSGA-II </a:t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9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29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308711" y="3636103"/>
            <a:ext cx="3788410" cy="269049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Image30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593066" y="1933033"/>
            <a:ext cx="5219700" cy="134175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CuadroTexto 2"/>
          <p:cNvSpPr txBox="1"/>
          <p:nvPr/>
        </p:nvSpPr>
        <p:spPr>
          <a:xfrm>
            <a:off x="1528740" y="2203800"/>
            <a:ext cx="4036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</a:rPr>
              <a:t>Cálculo de distancia crowding</a:t>
            </a:r>
            <a:endParaRPr lang="es-E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Image3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7408" r="6519" b="6586"/>
          <a:stretch/>
        </p:blipFill>
        <p:spPr bwMode="auto">
          <a:xfrm>
            <a:off x="997873" y="3274788"/>
            <a:ext cx="5098415" cy="305181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45794" y="652920"/>
            <a:ext cx="8911687" cy="634847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/>
              <a:t>Algoritmos empleados MO-SFLA y </a:t>
            </a:r>
            <a:r>
              <a:rPr lang="es-ES" dirty="0" smtClean="0"/>
              <a:t>NSGA-II </a:t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33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351" y="659547"/>
            <a:ext cx="9161753" cy="621594"/>
          </a:xfrm>
        </p:spPr>
        <p:txBody>
          <a:bodyPr>
            <a:normAutofit fontScale="90000"/>
          </a:bodyPr>
          <a:lstStyle/>
          <a:p>
            <a:r>
              <a:rPr lang="es-ES" dirty="0"/>
              <a:t>9</a:t>
            </a:r>
            <a:r>
              <a:rPr lang="es-ES" dirty="0" smtClean="0"/>
              <a:t>. Modificaciones realizadas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25</a:t>
            </a:fld>
            <a:endParaRPr lang="es-ES"/>
          </a:p>
        </p:txBody>
      </p:sp>
      <p:pic>
        <p:nvPicPr>
          <p:cNvPr id="7" name="Image31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27224" y="2389505"/>
            <a:ext cx="8237855" cy="186245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Image32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27224" y="4781081"/>
            <a:ext cx="7262495" cy="6002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1927224" y="1852129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DATA SET 1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30880" y="2514600"/>
            <a:ext cx="6812280" cy="34406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895600" y="2921959"/>
            <a:ext cx="7147560" cy="94816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2895600" y="3925160"/>
            <a:ext cx="4663440" cy="20952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4069080" y="4781081"/>
            <a:ext cx="5120639" cy="60024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0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26</a:t>
            </a:fld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75543"/>
              </p:ext>
            </p:extLst>
          </p:nvPr>
        </p:nvGraphicFramePr>
        <p:xfrm>
          <a:off x="2953756" y="3865081"/>
          <a:ext cx="6384621" cy="214477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28207"/>
                <a:gridCol w="2128207"/>
                <a:gridCol w="2128207"/>
              </a:tblGrid>
              <a:tr h="41427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600" b="1" kern="100" dirty="0">
                          <a:effectLst/>
                        </a:rPr>
                        <a:t>Tasa de aprendizaje</a:t>
                      </a:r>
                      <a:endParaRPr lang="es-ES" sz="16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kern="100" dirty="0">
                          <a:effectLst/>
                        </a:rPr>
                        <a:t>Media HV</a:t>
                      </a:r>
                      <a:endParaRPr lang="es-ES" sz="16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749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kern="100" dirty="0">
                          <a:effectLst/>
                        </a:rPr>
                        <a:t>Media  de resultados</a:t>
                      </a:r>
                      <a:endParaRPr lang="es-ES" sz="16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kern="100" dirty="0">
                          <a:effectLst/>
                        </a:rPr>
                        <a:t>25%</a:t>
                      </a:r>
                      <a:endParaRPr lang="es-ES" sz="16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59.8154290322581</a:t>
                      </a:r>
                      <a:endParaRPr lang="es-ES" sz="16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27.741935483871</a:t>
                      </a:r>
                      <a:endParaRPr lang="es-ES" sz="16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kern="100" dirty="0">
                          <a:effectLst/>
                        </a:rPr>
                        <a:t>50%</a:t>
                      </a:r>
                      <a:endParaRPr lang="es-ES" sz="16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59.9425129032258</a:t>
                      </a:r>
                      <a:endParaRPr lang="es-ES" sz="16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00">
                          <a:effectLst/>
                        </a:rPr>
                        <a:t>26.5806451612903</a:t>
                      </a:r>
                      <a:endParaRPr lang="es-ES" sz="16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kern="100" dirty="0">
                          <a:effectLst/>
                        </a:rPr>
                        <a:t>75%</a:t>
                      </a:r>
                      <a:endParaRPr lang="es-ES" sz="16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59.4584903225806</a:t>
                      </a:r>
                      <a:endParaRPr lang="es-ES" sz="16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27.0967741935484</a:t>
                      </a:r>
                      <a:endParaRPr lang="es-ES" sz="16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kern="100" dirty="0">
                          <a:effectLst/>
                        </a:rPr>
                        <a:t>100%</a:t>
                      </a:r>
                      <a:endParaRPr lang="es-ES" sz="16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59.1307612903226</a:t>
                      </a:r>
                      <a:endParaRPr lang="es-ES" sz="16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00" dirty="0">
                          <a:effectLst/>
                        </a:rPr>
                        <a:t>26.9677419354839</a:t>
                      </a:r>
                      <a:endParaRPr lang="es-ES" sz="16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4803327" y="1619464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TASA DE APRENDIZAJE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162544" y="2287414"/>
                <a:ext cx="5247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𝐶h𝑎𝑛𝑔𝑒𝑓𝑟𝑜𝑔𝑝𝑜𝑠𝑖𝑡𝑖𝑜𝑛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𝑋𝑏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𝑋𝑤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44" y="2287414"/>
                <a:ext cx="524791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065774" y="2287414"/>
                <a:ext cx="3960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𝐶h𝑎𝑛𝑔𝑒𝑓𝑟𝑜𝑔𝑝𝑜𝑠𝑖𝑡𝑖𝑜𝑛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74" y="2287414"/>
                <a:ext cx="396089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/>
          <p:cNvCxnSpPr>
            <a:stCxn id="6" idx="3"/>
            <a:endCxn id="7" idx="1"/>
          </p:cNvCxnSpPr>
          <p:nvPr/>
        </p:nvCxnSpPr>
        <p:spPr>
          <a:xfrm>
            <a:off x="6410454" y="2472080"/>
            <a:ext cx="65532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1636820" y="2902506"/>
                <a:ext cx="45092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New</m:t>
                      </m:r>
                      <m:r>
                        <m:rPr>
                          <m:nor/>
                        </m:rPr>
                        <a:rPr lang="es-E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position</m:t>
                      </m:r>
                      <m:r>
                        <m:rPr>
                          <m:nor/>
                        </m:rPr>
                        <a:rPr lang="es-E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Xw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current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position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Xw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Dmax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Dmax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20" y="2902506"/>
                <a:ext cx="4509247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812" r="-1353" b="-175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7184527" y="3056856"/>
                <a:ext cx="2079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𝑂𝑟𝑑𝑒𝑛𝑎𝑐𝑖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𝑝𝑎𝑟𝑐𝑖𝑎𝑙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27" y="3056856"/>
                <a:ext cx="207915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46" r="-3226" b="-369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/>
          <p:cNvCxnSpPr/>
          <p:nvPr/>
        </p:nvCxnSpPr>
        <p:spPr>
          <a:xfrm>
            <a:off x="6410454" y="3179505"/>
            <a:ext cx="65532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2142351" y="659547"/>
            <a:ext cx="9161753" cy="621594"/>
          </a:xfrm>
        </p:spPr>
        <p:txBody>
          <a:bodyPr>
            <a:normAutofit fontScale="90000"/>
          </a:bodyPr>
          <a:lstStyle/>
          <a:p>
            <a:r>
              <a:rPr lang="es-ES" dirty="0"/>
              <a:t>9</a:t>
            </a:r>
            <a:r>
              <a:rPr lang="es-ES" dirty="0" smtClean="0"/>
              <a:t>. Modificaciones realizadas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6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27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4696450" y="1595714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MEJORAR INDIVIDUO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08990"/>
              </p:ext>
            </p:extLst>
          </p:nvPr>
        </p:nvGraphicFramePr>
        <p:xfrm>
          <a:off x="7485996" y="2091517"/>
          <a:ext cx="2654365" cy="454319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59485"/>
                <a:gridCol w="933134"/>
                <a:gridCol w="1061746"/>
              </a:tblGrid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0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59,1634</a:t>
                      </a:r>
                      <a:endParaRPr lang="es-ES" sz="1000" b="0" kern="100" dirty="0">
                        <a:solidFill>
                          <a:sysClr val="windowText" lastClr="000000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26</a:t>
                      </a:r>
                      <a:endParaRPr lang="es-ES" sz="1000" b="0" kern="100" dirty="0">
                        <a:solidFill>
                          <a:sysClr val="windowText" lastClr="000000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1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60,3175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26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2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60,8695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28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60,718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59,975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58,3914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59,1358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59,0514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60,2674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59,6338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0220" algn="ctr"/>
                          <a:tab pos="933450" algn="l"/>
                        </a:tabLst>
                      </a:pPr>
                      <a:r>
                        <a:rPr lang="es-ES" sz="900" kern="0" dirty="0" smtClean="0">
                          <a:effectLst/>
                        </a:rPr>
                        <a:t>      26</a:t>
                      </a:r>
                      <a:r>
                        <a:rPr lang="es-ES" sz="900" kern="0" dirty="0">
                          <a:effectLst/>
                        </a:rPr>
                        <a:t>	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10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59,7484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60,971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59,8446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60,8142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59,6483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60,6508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62,2686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61,0487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60,5112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60,3465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  <a:highlight>
                            <a:srgbClr val="FFFF00"/>
                          </a:highlight>
                        </a:rPr>
                        <a:t>21</a:t>
                      </a:r>
                      <a:endParaRPr lang="es-ES" sz="10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60,3333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59,4981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60,6073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61,0329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60,8194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60,4097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59,6219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60,9117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59,7905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26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60,1607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29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60,25970968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26,12903226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54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Mediana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 smtClean="0">
                          <a:effectLst/>
                        </a:rPr>
                        <a:t>60,333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l"/>
                      <a:endParaRPr lang="es-ES" sz="900" kern="100" dirty="0">
                        <a:effectLst/>
                        <a:latin typeface="Liberation Serif"/>
                      </a:endParaRPr>
                    </a:p>
                  </a:txBody>
                  <a:tcPr marL="48577" marR="48577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4731026" y="198782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22528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2808267" y="3021051"/>
                <a:ext cx="18546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nor/>
                        </m:rPr>
                        <a:rPr lang="es-ES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67" y="3021051"/>
                <a:ext cx="185461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1726249" y="460128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Satisfacción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571549" y="460128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Esfuerzo</a:t>
            </a:r>
            <a:endParaRPr lang="es-ES" dirty="0"/>
          </a:p>
        </p:txBody>
      </p:sp>
      <p:cxnSp>
        <p:nvCxnSpPr>
          <p:cNvPr id="14" name="Conector angular 13"/>
          <p:cNvCxnSpPr>
            <a:stCxn id="10" idx="2"/>
            <a:endCxn id="11" idx="0"/>
          </p:cNvCxnSpPr>
          <p:nvPr/>
        </p:nvCxnSpPr>
        <p:spPr>
          <a:xfrm rot="5400000">
            <a:off x="2509861" y="3375572"/>
            <a:ext cx="1210901" cy="1240523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3824522" y="3301433"/>
            <a:ext cx="1197649" cy="1375548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142351" y="659547"/>
            <a:ext cx="9161753" cy="621594"/>
          </a:xfrm>
        </p:spPr>
        <p:txBody>
          <a:bodyPr>
            <a:normAutofit fontScale="90000"/>
          </a:bodyPr>
          <a:lstStyle/>
          <a:p>
            <a:r>
              <a:rPr lang="es-ES" dirty="0"/>
              <a:t>9</a:t>
            </a:r>
            <a:r>
              <a:rPr lang="es-ES" dirty="0" smtClean="0"/>
              <a:t>. Modificaciones realizadas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1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28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245876" y="1582461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MUTACION DE UN RECUEROS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90122"/>
              </p:ext>
            </p:extLst>
          </p:nvPr>
        </p:nvGraphicFramePr>
        <p:xfrm>
          <a:off x="8905461" y="1982571"/>
          <a:ext cx="2637184" cy="453749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12767"/>
                <a:gridCol w="1061600"/>
                <a:gridCol w="862817"/>
              </a:tblGrid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60,6245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59,2622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59,2477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60,5612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60,3188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59,7247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60,5981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58,0357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60,494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60,8814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61,3174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59,3742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58,8209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60,4927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61,4176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59,4493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59,2767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60,502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60,303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61,1514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20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60,9657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59,2675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59,448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60,1502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59,8393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60,5467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59,8432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60,9841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60,6679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59,9776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59,307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60,09195806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25,90322581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48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Mediana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60,303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Liberation Serif"/>
                      </a:endParaRPr>
                    </a:p>
                  </a:txBody>
                  <a:tcPr marL="48577" marR="48577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62882"/>
              </p:ext>
            </p:extLst>
          </p:nvPr>
        </p:nvGraphicFramePr>
        <p:xfrm>
          <a:off x="1636026" y="4938895"/>
          <a:ext cx="5219700" cy="14351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9900"/>
                <a:gridCol w="1739900"/>
                <a:gridCol w="1739900"/>
              </a:tblGrid>
              <a:tr h="25209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Tasa de mutación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HV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749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 de resultados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5%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60.3727096774194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26.5806451612903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10%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60.2417258064516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27.1935483870968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20%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60.6016129032258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26.4516129032258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40%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60.5337806451613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26.8387096774194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722001" y="293615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Satisfacción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37827" y="29361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Esfuerzo</a:t>
            </a:r>
            <a:endParaRPr lang="es-ES" dirty="0"/>
          </a:p>
        </p:txBody>
      </p:sp>
      <p:cxnSp>
        <p:nvCxnSpPr>
          <p:cNvPr id="10" name="Conector angular 9"/>
          <p:cNvCxnSpPr>
            <a:stCxn id="7" idx="0"/>
            <a:endCxn id="6" idx="0"/>
          </p:cNvCxnSpPr>
          <p:nvPr/>
        </p:nvCxnSpPr>
        <p:spPr>
          <a:xfrm rot="5400000" flipH="1" flipV="1">
            <a:off x="3084099" y="1529458"/>
            <a:ext cx="12700" cy="2813403"/>
          </a:xfrm>
          <a:prstGeom prst="bentConnector3">
            <a:avLst>
              <a:gd name="adj1" fmla="val 399130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6" idx="2"/>
            <a:endCxn id="7" idx="2"/>
          </p:cNvCxnSpPr>
          <p:nvPr/>
        </p:nvCxnSpPr>
        <p:spPr>
          <a:xfrm rot="5400000">
            <a:off x="3084100" y="1898790"/>
            <a:ext cx="12700" cy="2813403"/>
          </a:xfrm>
          <a:prstGeom prst="bentConnector3">
            <a:avLst>
              <a:gd name="adj1" fmla="val 3991315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286644" y="2319328"/>
            <a:ext cx="437322" cy="4108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286644" y="3261604"/>
            <a:ext cx="437322" cy="4108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0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7313688" y="2319328"/>
            <a:ext cx="437322" cy="4108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313688" y="3261604"/>
            <a:ext cx="437322" cy="4108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Conector recto de flecha 20"/>
          <p:cNvCxnSpPr>
            <a:stCxn id="16" idx="2"/>
            <a:endCxn id="17" idx="0"/>
          </p:cNvCxnSpPr>
          <p:nvPr/>
        </p:nvCxnSpPr>
        <p:spPr>
          <a:xfrm>
            <a:off x="6505305" y="2730145"/>
            <a:ext cx="0" cy="53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8" idx="2"/>
            <a:endCxn id="19" idx="0"/>
          </p:cNvCxnSpPr>
          <p:nvPr/>
        </p:nvCxnSpPr>
        <p:spPr>
          <a:xfrm>
            <a:off x="7532349" y="2730145"/>
            <a:ext cx="0" cy="53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6113615" y="4019214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dirty="0" err="1"/>
              <a:t>Prob</a:t>
            </a:r>
            <a:r>
              <a:rPr lang="es-ES" dirty="0"/>
              <a:t> mutación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2142351" y="659547"/>
            <a:ext cx="9161753" cy="6215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9. Modificaciones realizadas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7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29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245876" y="1582461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MUTACION DE UN RECUEROS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963579" y="2784261"/>
                <a:ext cx="3363795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solidFill>
                      <a:srgbClr val="000000"/>
                    </a:solidFill>
                    <a:latin typeface="+mj-lt"/>
                    <a:ea typeface="Symbola"/>
                    <a:cs typeface="Symbola"/>
                  </a:rPr>
                  <a:t>Implicación:</a:t>
                </a:r>
                <a:r>
                  <a:rPr lang="es-ES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⇒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r>
                  <a:rPr lang="es-ES" b="1" i="1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ymbola"/>
                    <a:cs typeface="Symbola"/>
                  </a:rPr>
                  <a:t> 	</a:t>
                </a:r>
              </a:p>
              <a:p>
                <a:endParaRPr lang="es-ES" b="1" i="1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ymbola"/>
                  <a:cs typeface="Symbola"/>
                </a:endParaRPr>
              </a:p>
              <a:p>
                <a:endParaRPr lang="es-ES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Symbola"/>
                  <a:cs typeface="Symbola"/>
                </a:endParaRPr>
              </a:p>
              <a:p>
                <a:endParaRPr lang="es-ES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Symbola"/>
                  <a:cs typeface="Symbola"/>
                </a:endParaRPr>
              </a:p>
              <a:p>
                <a:endParaRPr lang="es-ES" b="1" i="1" dirty="0">
                  <a:solidFill>
                    <a:srgbClr val="000000"/>
                  </a:solidFill>
                  <a:latin typeface="Arial" panose="020B0604020202020204" pitchFamily="34" charset="0"/>
                  <a:ea typeface="Symbola"/>
                  <a:cs typeface="Symbol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solidFill>
                      <a:srgbClr val="000000"/>
                    </a:solidFill>
                    <a:latin typeface="+mj-lt"/>
                    <a:ea typeface="Symbola"/>
                    <a:cs typeface="Symbola"/>
                  </a:rPr>
                  <a:t>Combinación:</a:t>
                </a:r>
                <a:r>
                  <a:rPr lang="es-E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⊕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endParaRPr lang="es-ES" dirty="0" smtClean="0"/>
              </a:p>
              <a:p>
                <a:endParaRPr lang="es-E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solidFill>
                      <a:srgbClr val="000000"/>
                    </a:solidFill>
                    <a:ea typeface="Symbola"/>
                    <a:cs typeface="Symbola"/>
                  </a:rPr>
                  <a:t>Exclusión: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⊗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r>
                  <a:rPr lang="es-ES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 </a:t>
                </a:r>
                <a:endParaRPr lang="es-ES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579" y="2784261"/>
                <a:ext cx="3363795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415" b="-2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/>
          <p:cNvCxnSpPr/>
          <p:nvPr/>
        </p:nvCxnSpPr>
        <p:spPr>
          <a:xfrm>
            <a:off x="2928730" y="3268540"/>
            <a:ext cx="13252" cy="78187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rot="10800000">
            <a:off x="3638850" y="3235409"/>
            <a:ext cx="13252" cy="78187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75894"/>
              </p:ext>
            </p:extLst>
          </p:nvPr>
        </p:nvGraphicFramePr>
        <p:xfrm>
          <a:off x="7063409" y="2160102"/>
          <a:ext cx="2252869" cy="453544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44722"/>
                <a:gridCol w="799764"/>
                <a:gridCol w="808383"/>
              </a:tblGrid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4000" algn="ctr"/>
                          <a:tab pos="508635" algn="r"/>
                        </a:tabLst>
                      </a:pPr>
                      <a:r>
                        <a:rPr lang="es-ES" sz="900" kern="0">
                          <a:effectLst/>
                        </a:rPr>
                        <a:t>0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60,3478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61,8879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61,5862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61,1422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61,1607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61,436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61,8233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61,2595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8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62,1567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61,4874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61,44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35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61,1014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61,4637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13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61,797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61,8365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61,3504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61,3398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61,5295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33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18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61,436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60,8853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20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61,2055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60,8946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61,548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61,8787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61,5796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61,299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62,0302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61,7311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61,1225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61,407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61,8589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33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61,45233548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31,93548387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46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Mediana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61,44</a:t>
                      </a:r>
                      <a:endParaRPr lang="es-ES" sz="9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Liberation Serif"/>
                      </a:endParaRPr>
                    </a:p>
                  </a:txBody>
                  <a:tcPr marL="48577" marR="48577" marT="0" marB="0"/>
                </a:tc>
              </a:tr>
            </a:tbl>
          </a:graphicData>
        </a:graphic>
      </p:graphicFrame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2142351" y="659547"/>
            <a:ext cx="9161753" cy="621594"/>
          </a:xfrm>
        </p:spPr>
        <p:txBody>
          <a:bodyPr>
            <a:normAutofit fontScale="90000"/>
          </a:bodyPr>
          <a:lstStyle/>
          <a:p>
            <a:r>
              <a:rPr lang="es-ES" dirty="0"/>
              <a:t>9</a:t>
            </a:r>
            <a:r>
              <a:rPr lang="es-ES" dirty="0" smtClean="0"/>
              <a:t>. Modificaciones realizadas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9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9908" y="609600"/>
            <a:ext cx="9334704" cy="768626"/>
          </a:xfrm>
        </p:spPr>
        <p:txBody>
          <a:bodyPr>
            <a:normAutofit/>
          </a:bodyPr>
          <a:lstStyle/>
          <a:p>
            <a:r>
              <a:rPr lang="es-ES" dirty="0"/>
              <a:t>1</a:t>
            </a:r>
            <a:r>
              <a:rPr lang="es-ES" dirty="0" smtClean="0"/>
              <a:t>. Requisitos software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169909" y="1201047"/>
            <a:ext cx="9334703" cy="494306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</a:t>
            </a:fld>
            <a:endParaRPr lang="es-ES"/>
          </a:p>
        </p:txBody>
      </p:sp>
      <p:pic>
        <p:nvPicPr>
          <p:cNvPr id="8" name="Image2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142921" y="1558856"/>
            <a:ext cx="6098968" cy="494306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08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30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735418" y="1565341"/>
            <a:ext cx="4721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Errores de mutación en la población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0222"/>
              </p:ext>
            </p:extLst>
          </p:nvPr>
        </p:nvGraphicFramePr>
        <p:xfrm>
          <a:off x="7343399" y="2044964"/>
          <a:ext cx="2226365" cy="456919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96348"/>
                <a:gridCol w="811895"/>
                <a:gridCol w="818122"/>
              </a:tblGrid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0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61,5994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62,5282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62,5716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62,2001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62,5861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62,3635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62,3464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60,9328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62,2673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62,4794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62,4136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62,5624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61,8734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62,2252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62,8602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62,5018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62,3622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62,179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61,8642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61,9511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62,4636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62,822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62,7851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62,6625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62,656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62,7469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62,5703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62,0723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62,1013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1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62,378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80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62,3305129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36,3870968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</a:tr>
              <a:tr h="137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Mediana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62,378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7345" marR="47345" marT="0" marB="0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Liberation Serif"/>
                      </a:endParaRPr>
                    </a:p>
                  </a:txBody>
                  <a:tcPr marL="47345" marR="47345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2334640" y="2718000"/>
                <a:ext cx="336379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solidFill>
                      <a:srgbClr val="000000"/>
                    </a:solidFill>
                    <a:latin typeface="+mj-lt"/>
                    <a:ea typeface="Symbola"/>
                    <a:cs typeface="Symbola"/>
                  </a:rPr>
                  <a:t>Implicación:</a:t>
                </a:r>
                <a:r>
                  <a:rPr lang="es-ES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⇒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r>
                  <a:rPr lang="es-ES" b="1" i="1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ymbola"/>
                    <a:cs typeface="Symbola"/>
                  </a:rPr>
                  <a:t> 	</a:t>
                </a:r>
              </a:p>
              <a:p>
                <a:endParaRPr lang="es-ES" b="1" i="1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ymbola"/>
                  <a:cs typeface="Symbola"/>
                </a:endParaRPr>
              </a:p>
              <a:p>
                <a:endParaRPr lang="es-ES" b="1" i="1" dirty="0">
                  <a:solidFill>
                    <a:srgbClr val="000000"/>
                  </a:solidFill>
                  <a:latin typeface="Arial" panose="020B0604020202020204" pitchFamily="34" charset="0"/>
                  <a:ea typeface="Symbola"/>
                  <a:cs typeface="Symbol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solidFill>
                      <a:srgbClr val="000000"/>
                    </a:solidFill>
                    <a:latin typeface="+mj-lt"/>
                    <a:ea typeface="Symbola"/>
                    <a:cs typeface="Symbola"/>
                  </a:rPr>
                  <a:t>Combinación:</a:t>
                </a:r>
                <a:r>
                  <a:rPr lang="es-E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⊕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endParaRPr lang="es-ES" dirty="0" smtClean="0"/>
              </a:p>
              <a:p>
                <a:endParaRPr lang="es-E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solidFill>
                      <a:srgbClr val="000000"/>
                    </a:solidFill>
                    <a:ea typeface="Symbola"/>
                    <a:cs typeface="Symbola"/>
                  </a:rPr>
                  <a:t>Exclusión: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𝑟𝑖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⊗</m:t>
                        </m:r>
                        <m:r>
                          <a:rPr lang="es-ES" i="1">
                            <a:solidFill>
                              <a:srgbClr val="00000A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FreeSans"/>
                          </a:rPr>
                          <m:t>𝑟𝑗</m:t>
                        </m:r>
                      </m:e>
                    </m:d>
                  </m:oMath>
                </a14:m>
                <a:r>
                  <a:rPr lang="es-ES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Symbola"/>
                    <a:cs typeface="Symbola"/>
                  </a:rPr>
                  <a:t> </a:t>
                </a:r>
                <a:endParaRPr lang="es-ES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40" y="2718000"/>
                <a:ext cx="3363795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268" t="-1802" b="-39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2059018" y="2315679"/>
            <a:ext cx="3352800" cy="2835966"/>
            <a:chOff x="2178286" y="2332384"/>
            <a:chExt cx="3352800" cy="2835966"/>
          </a:xfrm>
        </p:grpSpPr>
        <p:cxnSp>
          <p:nvCxnSpPr>
            <p:cNvPr id="11" name="Conector recto 10"/>
            <p:cNvCxnSpPr/>
            <p:nvPr/>
          </p:nvCxnSpPr>
          <p:spPr>
            <a:xfrm>
              <a:off x="2178286" y="2332384"/>
              <a:ext cx="3352800" cy="283596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H="1">
              <a:off x="2178286" y="2332384"/>
              <a:ext cx="3352800" cy="283596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142351" y="659547"/>
            <a:ext cx="9161753" cy="621594"/>
          </a:xfrm>
        </p:spPr>
        <p:txBody>
          <a:bodyPr>
            <a:normAutofit fontScale="90000"/>
          </a:bodyPr>
          <a:lstStyle/>
          <a:p>
            <a:r>
              <a:rPr lang="es-ES" dirty="0"/>
              <a:t>9</a:t>
            </a:r>
            <a:r>
              <a:rPr lang="es-ES" dirty="0" smtClean="0"/>
              <a:t>. Modificaciones realizadas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67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31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933916" y="1534861"/>
            <a:ext cx="632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Generar una población más acorde al problema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64936"/>
              </p:ext>
            </p:extLst>
          </p:nvPr>
        </p:nvGraphicFramePr>
        <p:xfrm>
          <a:off x="7620000" y="2185946"/>
          <a:ext cx="2385391" cy="45262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15617"/>
                <a:gridCol w="879483"/>
                <a:gridCol w="790291"/>
              </a:tblGrid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0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61,4452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62,3332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61,5638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62,291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36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61,3728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62,3622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61,909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61,6033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61,9669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61,6692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61,9327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61,8312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61,7114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62,0658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61,9379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61,9801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61,7193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62,3872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61,8945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62,0236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61,6033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61,9577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61,4228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61,3912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61,5506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62,0473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62,2581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62,2238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62,5295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61,8444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61,2423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3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61,87326774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37,61290323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3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Mediana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61,909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900" kern="100" dirty="0">
                        <a:effectLst/>
                        <a:latin typeface="Liberation Serif"/>
                      </a:endParaRPr>
                    </a:p>
                  </a:txBody>
                  <a:tcPr marL="48577" marR="48577" marT="0" marB="0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62" y="3486264"/>
            <a:ext cx="1076325" cy="1114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17" y="3486263"/>
            <a:ext cx="1076325" cy="1114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83" y="3486264"/>
            <a:ext cx="1076325" cy="1114425"/>
          </a:xfrm>
          <a:prstGeom prst="rect">
            <a:avLst/>
          </a:prstGeom>
        </p:spPr>
      </p:pic>
      <p:cxnSp>
        <p:nvCxnSpPr>
          <p:cNvPr id="13" name="Conector recto de flecha 12"/>
          <p:cNvCxnSpPr>
            <a:stCxn id="9" idx="3"/>
            <a:endCxn id="11" idx="1"/>
          </p:cNvCxnSpPr>
          <p:nvPr/>
        </p:nvCxnSpPr>
        <p:spPr>
          <a:xfrm>
            <a:off x="3131087" y="4043477"/>
            <a:ext cx="435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1" idx="3"/>
            <a:endCxn id="10" idx="1"/>
          </p:cNvCxnSpPr>
          <p:nvPr/>
        </p:nvCxnSpPr>
        <p:spPr>
          <a:xfrm flipV="1">
            <a:off x="4643208" y="4043476"/>
            <a:ext cx="51960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945884" y="2666058"/>
            <a:ext cx="1185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Cálculo del </a:t>
            </a:r>
            <a:r>
              <a:rPr lang="es-ES" sz="1600" dirty="0" err="1" smtClean="0"/>
              <a:t>fitnes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108377" y="2666057"/>
            <a:ext cx="1185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Cálculo del </a:t>
            </a:r>
            <a:r>
              <a:rPr lang="es-ES" sz="1600" dirty="0" err="1" smtClean="0"/>
              <a:t>fitnes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70591" y="2649160"/>
            <a:ext cx="1185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Población inicial</a:t>
            </a:r>
            <a:endParaRPr lang="es-ES" sz="160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2142351" y="659547"/>
            <a:ext cx="9161753" cy="621594"/>
          </a:xfrm>
        </p:spPr>
        <p:txBody>
          <a:bodyPr>
            <a:normAutofit fontScale="90000"/>
          </a:bodyPr>
          <a:lstStyle/>
          <a:p>
            <a:r>
              <a:rPr lang="es-ES" dirty="0"/>
              <a:t>9</a:t>
            </a:r>
            <a:r>
              <a:rPr lang="es-ES" dirty="0" smtClean="0"/>
              <a:t>. Modificaciones realizadas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32</a:t>
            </a:fld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63030"/>
              </p:ext>
            </p:extLst>
          </p:nvPr>
        </p:nvGraphicFramePr>
        <p:xfrm>
          <a:off x="9310582" y="1580571"/>
          <a:ext cx="2245254" cy="460502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61988"/>
                <a:gridCol w="791633"/>
                <a:gridCol w="791633"/>
              </a:tblGrid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0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61,4242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60,8827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61,2107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61,6442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61,4637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61,5216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60,8432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61,2292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61,4769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61,2463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60,7259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61,5599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61,4479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61,3227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61,7338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61,1225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61,5678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60,9038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61,5296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61,8668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61,8708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61,191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61,299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24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61,4057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60,7009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61,4479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61,5322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61,1804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61,3728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61,3491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34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11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61,35332903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35,09677419</a:t>
                      </a:r>
                      <a:endParaRPr lang="es-ES" sz="1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Mediana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61,4057</a:t>
                      </a:r>
                      <a:endParaRPr lang="es-ES" sz="1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8577" marR="48577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900" kern="100" dirty="0">
                        <a:effectLst/>
                        <a:latin typeface="Liberation Serif"/>
                      </a:endParaRPr>
                    </a:p>
                  </a:txBody>
                  <a:tcPr marL="48577" marR="48577" marT="0" marB="0"/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311579" y="272964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Sustitución</a:t>
            </a:r>
            <a:endParaRPr lang="es-ES" dirty="0"/>
          </a:p>
        </p:txBody>
      </p:sp>
      <p:grpSp>
        <p:nvGrpSpPr>
          <p:cNvPr id="22" name="Grupo 21"/>
          <p:cNvGrpSpPr/>
          <p:nvPr/>
        </p:nvGrpSpPr>
        <p:grpSpPr>
          <a:xfrm>
            <a:off x="895642" y="3671049"/>
            <a:ext cx="2194748" cy="410819"/>
            <a:chOff x="3376280" y="3697550"/>
            <a:chExt cx="2194748" cy="410819"/>
          </a:xfrm>
        </p:grpSpPr>
        <p:sp>
          <p:nvSpPr>
            <p:cNvPr id="16" name="Rectángulo 15"/>
            <p:cNvSpPr/>
            <p:nvPr/>
          </p:nvSpPr>
          <p:spPr>
            <a:xfrm>
              <a:off x="382174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37628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259062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696384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133706" y="3697550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…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3632216" y="3631483"/>
            <a:ext cx="2194748" cy="410819"/>
            <a:chOff x="3376280" y="3697550"/>
            <a:chExt cx="2194748" cy="410819"/>
          </a:xfrm>
        </p:grpSpPr>
        <p:sp>
          <p:nvSpPr>
            <p:cNvPr id="30" name="Rectángulo 29"/>
            <p:cNvSpPr/>
            <p:nvPr/>
          </p:nvSpPr>
          <p:spPr>
            <a:xfrm>
              <a:off x="382174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37628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259062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4696384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5133706" y="3697550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…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632216" y="5131213"/>
            <a:ext cx="2194748" cy="410819"/>
            <a:chOff x="3376280" y="3697550"/>
            <a:chExt cx="2194748" cy="410819"/>
          </a:xfrm>
        </p:grpSpPr>
        <p:sp>
          <p:nvSpPr>
            <p:cNvPr id="36" name="Rectángulo 35"/>
            <p:cNvSpPr/>
            <p:nvPr/>
          </p:nvSpPr>
          <p:spPr>
            <a:xfrm>
              <a:off x="382174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337628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259062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5133706" y="3697550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…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4696384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CuadroTexto 40"/>
          <p:cNvSpPr txBox="1"/>
          <p:nvPr/>
        </p:nvSpPr>
        <p:spPr>
          <a:xfrm>
            <a:off x="3940206" y="272964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Eliminación</a:t>
            </a:r>
            <a:endParaRPr lang="es-ES" dirty="0"/>
          </a:p>
        </p:txBody>
      </p:sp>
      <p:grpSp>
        <p:nvGrpSpPr>
          <p:cNvPr id="42" name="Grupo 41"/>
          <p:cNvGrpSpPr/>
          <p:nvPr/>
        </p:nvGrpSpPr>
        <p:grpSpPr>
          <a:xfrm>
            <a:off x="6401756" y="3631483"/>
            <a:ext cx="2194748" cy="410819"/>
            <a:chOff x="3376280" y="3697550"/>
            <a:chExt cx="2194748" cy="410819"/>
          </a:xfrm>
        </p:grpSpPr>
        <p:sp>
          <p:nvSpPr>
            <p:cNvPr id="43" name="Rectángulo 42"/>
            <p:cNvSpPr/>
            <p:nvPr/>
          </p:nvSpPr>
          <p:spPr>
            <a:xfrm>
              <a:off x="382174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337628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4259062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4696384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5133706" y="3697550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…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401756" y="5131213"/>
            <a:ext cx="2194748" cy="410819"/>
            <a:chOff x="3376280" y="3697550"/>
            <a:chExt cx="2194748" cy="410819"/>
          </a:xfrm>
        </p:grpSpPr>
        <p:sp>
          <p:nvSpPr>
            <p:cNvPr id="49" name="Rectángulo 48"/>
            <p:cNvSpPr/>
            <p:nvPr/>
          </p:nvSpPr>
          <p:spPr>
            <a:xfrm>
              <a:off x="382174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337628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4696384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259062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5133706" y="3697550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…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CuadroTexto 53"/>
          <p:cNvSpPr txBox="1"/>
          <p:nvPr/>
        </p:nvSpPr>
        <p:spPr>
          <a:xfrm>
            <a:off x="6847216" y="272964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Inclusión</a:t>
            </a:r>
            <a:endParaRPr lang="es-ES" dirty="0"/>
          </a:p>
        </p:txBody>
      </p:sp>
      <p:grpSp>
        <p:nvGrpSpPr>
          <p:cNvPr id="23" name="Grupo 22"/>
          <p:cNvGrpSpPr/>
          <p:nvPr/>
        </p:nvGrpSpPr>
        <p:grpSpPr>
          <a:xfrm>
            <a:off x="895642" y="5170779"/>
            <a:ext cx="2194748" cy="410819"/>
            <a:chOff x="3376280" y="3697550"/>
            <a:chExt cx="2194748" cy="410819"/>
          </a:xfrm>
        </p:grpSpPr>
        <p:sp>
          <p:nvSpPr>
            <p:cNvPr id="24" name="Rectángulo 23"/>
            <p:cNvSpPr/>
            <p:nvPr/>
          </p:nvSpPr>
          <p:spPr>
            <a:xfrm>
              <a:off x="382174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3376280" y="3697552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0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4696384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133706" y="3697550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…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259062" y="3697551"/>
              <a:ext cx="437322" cy="410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  <a:endParaRPr lang="es-ES" dirty="0"/>
            </a:p>
          </p:txBody>
        </p:sp>
      </p:grpSp>
      <p:sp>
        <p:nvSpPr>
          <p:cNvPr id="63" name="Flecha abajo 62"/>
          <p:cNvSpPr/>
          <p:nvPr/>
        </p:nvSpPr>
        <p:spPr>
          <a:xfrm>
            <a:off x="1778424" y="4249948"/>
            <a:ext cx="437322" cy="70236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Flecha abajo 63"/>
          <p:cNvSpPr/>
          <p:nvPr/>
        </p:nvSpPr>
        <p:spPr>
          <a:xfrm>
            <a:off x="4514998" y="4249948"/>
            <a:ext cx="437322" cy="70236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Flecha abajo 64"/>
          <p:cNvSpPr/>
          <p:nvPr/>
        </p:nvSpPr>
        <p:spPr>
          <a:xfrm>
            <a:off x="7284538" y="4255787"/>
            <a:ext cx="437322" cy="70236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2718542" y="1572423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Elección de modificación en el individuo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ítulo 1"/>
          <p:cNvSpPr txBox="1">
            <a:spLocks/>
          </p:cNvSpPr>
          <p:nvPr/>
        </p:nvSpPr>
        <p:spPr>
          <a:xfrm>
            <a:off x="2142351" y="659547"/>
            <a:ext cx="9161753" cy="6215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9. Modificaciones realizadas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/>
      <p:bldP spid="54" grpId="0"/>
      <p:bldP spid="63" grpId="0" animBg="1"/>
      <p:bldP spid="64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33</a:t>
            </a:fld>
            <a:endParaRPr lang="es-E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42351" y="659547"/>
            <a:ext cx="9161753" cy="621594"/>
          </a:xfrm>
        </p:spPr>
        <p:txBody>
          <a:bodyPr>
            <a:normAutofit fontScale="90000"/>
          </a:bodyPr>
          <a:lstStyle/>
          <a:p>
            <a:r>
              <a:rPr lang="es-ES" dirty="0"/>
              <a:t>9</a:t>
            </a:r>
            <a:r>
              <a:rPr lang="es-ES" dirty="0" smtClean="0"/>
              <a:t>. Modificaciones realizadas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88075" y="1534861"/>
            <a:ext cx="4463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Frecuencia de escritura en fichero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Image24"/>
          <p:cNvPicPr/>
          <p:nvPr/>
        </p:nvPicPr>
        <p:blipFill rotWithShape="1">
          <a:blip r:embed="rId2" cstate="print"/>
          <a:srcRect l="43350" t="55220"/>
          <a:stretch/>
        </p:blipFill>
        <p:spPr bwMode="auto">
          <a:xfrm>
            <a:off x="921695" y="3193135"/>
            <a:ext cx="2956959" cy="23339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Elipse 7"/>
          <p:cNvSpPr/>
          <p:nvPr/>
        </p:nvSpPr>
        <p:spPr>
          <a:xfrm>
            <a:off x="2241148" y="3631282"/>
            <a:ext cx="291548" cy="3047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6174"/>
              </p:ext>
            </p:extLst>
          </p:nvPr>
        </p:nvGraphicFramePr>
        <p:xfrm>
          <a:off x="8640418" y="2070628"/>
          <a:ext cx="2303348" cy="45262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77748"/>
                <a:gridCol w="812800"/>
                <a:gridCol w="812800"/>
              </a:tblGrid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0</a:t>
                      </a:r>
                      <a:endParaRPr lang="es-ES" sz="105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62,6349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62,8048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62,5624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62,681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62,8812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5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62,4926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 41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62,6059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62,7482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36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62,3398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62,3674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62,7324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62,6928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62,8483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13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62,6296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62,5361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15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62,4965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16</a:t>
                      </a:r>
                      <a:endParaRPr lang="es-ES" sz="105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62,7824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62,6296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  <a:highlight>
                            <a:srgbClr val="FFFF00"/>
                          </a:highlight>
                        </a:rPr>
                        <a:t>37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62,4228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19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62,1303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62,677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62,4215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62,6388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23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62,5387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62,345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25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62,6204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43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26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62,6441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62,5124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44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62,6599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42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29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62,7877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30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62,4966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38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Media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62,59229355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39,67741935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</a:tr>
              <a:tr h="117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0" dirty="0">
                          <a:effectLst/>
                        </a:rPr>
                        <a:t>Mediana</a:t>
                      </a:r>
                      <a:endParaRPr lang="es-ES" sz="105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900" kern="0">
                          <a:effectLst/>
                        </a:rPr>
                        <a:t>62,6296</a:t>
                      </a:r>
                      <a:endParaRPr lang="es-ES" sz="105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876" marR="49876" marT="0" marB="0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Liberation Serif"/>
                      </a:endParaRPr>
                    </a:p>
                  </a:txBody>
                  <a:tcPr marL="49876" marR="49876" marT="0" marB="0"/>
                </a:tc>
              </a:tr>
            </a:tbl>
          </a:graphicData>
        </a:graphic>
      </p:graphicFrame>
      <p:pic>
        <p:nvPicPr>
          <p:cNvPr id="9" name="Image24"/>
          <p:cNvPicPr/>
          <p:nvPr/>
        </p:nvPicPr>
        <p:blipFill rotWithShape="1">
          <a:blip r:embed="rId2" cstate="print"/>
          <a:srcRect l="42588" t="6610" b="331"/>
          <a:stretch/>
        </p:blipFill>
        <p:spPr bwMode="auto">
          <a:xfrm>
            <a:off x="4621257" y="1901688"/>
            <a:ext cx="2996716" cy="485029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Elipse 10"/>
          <p:cNvSpPr/>
          <p:nvPr/>
        </p:nvSpPr>
        <p:spPr>
          <a:xfrm>
            <a:off x="5989081" y="3725882"/>
            <a:ext cx="291548" cy="3047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5973841" y="4863581"/>
            <a:ext cx="291548" cy="3047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5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34</a:t>
            </a:fld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97132"/>
              </p:ext>
            </p:extLst>
          </p:nvPr>
        </p:nvGraphicFramePr>
        <p:xfrm>
          <a:off x="531812" y="3560452"/>
          <a:ext cx="5531181" cy="19427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43727"/>
                <a:gridCol w="1843727"/>
                <a:gridCol w="1843727"/>
              </a:tblGrid>
              <a:tr h="303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Número de charcos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HV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 de resultados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3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2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62.5842193548387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40.5806451612903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03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5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62.6463096774194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39.8064516129032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8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62.5811129032258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39.3870967741935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03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10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62.5948516129032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40.3225806451613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03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20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62.6031322580645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39.3548387096774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87716"/>
              </p:ext>
            </p:extLst>
          </p:nvPr>
        </p:nvGraphicFramePr>
        <p:xfrm>
          <a:off x="6385560" y="2643512"/>
          <a:ext cx="5572443" cy="324213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57481"/>
                <a:gridCol w="1857481"/>
                <a:gridCol w="1857481"/>
              </a:tblGrid>
              <a:tr h="408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Evaluaciones por charco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HV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749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 de resultados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1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62.7385838709677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43.7741935483871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2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62.6317774193548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39.741935483871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5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62.609135483871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40.1290322580645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10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62.6300032258065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39.9677419354839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50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62.5763612903226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40.2903225806452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 125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62.5891870967742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39.9677419354839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250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62.6248612903226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39.5483870967742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500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62.5999516129032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39.741935483871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1000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62.6094709677419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39.9354838709677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  <a:tr h="28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2000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4953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62.5724032258065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39.6451612903226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177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057400" y="280416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Número de charcos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315200" y="1920240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Evaluaciones por charco</a:t>
            </a:r>
            <a:endParaRPr lang="es-E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142351" y="659547"/>
            <a:ext cx="9161753" cy="621594"/>
          </a:xfrm>
        </p:spPr>
        <p:txBody>
          <a:bodyPr>
            <a:normAutofit fontScale="90000"/>
          </a:bodyPr>
          <a:lstStyle/>
          <a:p>
            <a:r>
              <a:rPr lang="es-ES" dirty="0"/>
              <a:t>9</a:t>
            </a:r>
            <a:r>
              <a:rPr lang="es-ES" dirty="0" smtClean="0"/>
              <a:t>. Modificaciones realizadas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6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625" y="639668"/>
            <a:ext cx="8911687" cy="661351"/>
          </a:xfrm>
        </p:spPr>
        <p:txBody>
          <a:bodyPr/>
          <a:lstStyle/>
          <a:p>
            <a:r>
              <a:rPr lang="es-ES" dirty="0" smtClean="0"/>
              <a:t>10. </a:t>
            </a:r>
            <a:r>
              <a:rPr lang="es-ES" dirty="0"/>
              <a:t>Resultados </a:t>
            </a:r>
            <a:r>
              <a:rPr lang="es-ES" dirty="0" smtClean="0"/>
              <a:t>obtenidos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35</a:t>
            </a:fld>
            <a:endParaRPr lang="es-ES"/>
          </a:p>
        </p:txBody>
      </p:sp>
      <p:pic>
        <p:nvPicPr>
          <p:cNvPr id="9" name="Image34"/>
          <p:cNvPicPr/>
          <p:nvPr/>
        </p:nvPicPr>
        <p:blipFill>
          <a:blip r:embed="rId2" cstate="print"/>
          <a:srcRect l="-111" t="-181" r="-111" b="12802"/>
          <a:stretch>
            <a:fillRect/>
          </a:stretch>
        </p:blipFill>
        <p:spPr bwMode="auto">
          <a:xfrm>
            <a:off x="3908313" y="1372235"/>
            <a:ext cx="7183755" cy="43122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pSp>
        <p:nvGrpSpPr>
          <p:cNvPr id="10" name="Grupo 9"/>
          <p:cNvGrpSpPr/>
          <p:nvPr/>
        </p:nvGrpSpPr>
        <p:grpSpPr>
          <a:xfrm>
            <a:off x="4889629" y="5784546"/>
            <a:ext cx="5221122" cy="918845"/>
            <a:chOff x="6842608" y="2778280"/>
            <a:chExt cx="5221122" cy="918845"/>
          </a:xfrm>
        </p:grpSpPr>
        <p:pic>
          <p:nvPicPr>
            <p:cNvPr id="11" name="Image35"/>
            <p:cNvPicPr/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842609" y="2778280"/>
              <a:ext cx="5221121" cy="66421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pic>
          <p:nvPicPr>
            <p:cNvPr id="12" name="Image36"/>
            <p:cNvPicPr/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842608" y="3442490"/>
              <a:ext cx="5221121" cy="25463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</p:grpSp>
      <p:sp>
        <p:nvSpPr>
          <p:cNvPr id="14" name="CuadroTexto 13"/>
          <p:cNvSpPr txBox="1"/>
          <p:nvPr/>
        </p:nvSpPr>
        <p:spPr>
          <a:xfrm>
            <a:off x="1470991" y="2875722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DATA SET 2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36</a:t>
            </a:fld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22241"/>
              </p:ext>
            </p:extLst>
          </p:nvPr>
        </p:nvGraphicFramePr>
        <p:xfrm>
          <a:off x="562858" y="2067588"/>
          <a:ext cx="5219700" cy="7581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8630"/>
                <a:gridCol w="1738630"/>
                <a:gridCol w="17424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 err="1">
                          <a:effectLst/>
                        </a:rPr>
                        <a:t>Lc</a:t>
                      </a:r>
                      <a:r>
                        <a:rPr lang="es-ES" sz="1200" b="1" kern="100" dirty="0">
                          <a:effectLst/>
                        </a:rPr>
                        <a:t> 30%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Hipervolumen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Resultados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42.7277838709677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43280" algn="ctr"/>
                        </a:tabLst>
                      </a:pPr>
                      <a:r>
                        <a:rPr lang="es-ES" sz="1000" kern="100" dirty="0">
                          <a:effectLst/>
                        </a:rPr>
                        <a:t>	16.9354838709677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Mediana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42.3872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17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95"/>
          <p:cNvGraphicFramePr/>
          <p:nvPr>
            <p:extLst>
              <p:ext uri="{D42A27DB-BD31-4B8C-83A1-F6EECF244321}">
                <p14:modId xmlns:p14="http://schemas.microsoft.com/office/powerpoint/2010/main" val="3570973893"/>
              </p:ext>
            </p:extLst>
          </p:nvPr>
        </p:nvGraphicFramePr>
        <p:xfrm>
          <a:off x="763712" y="3135920"/>
          <a:ext cx="4833620" cy="3236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71938"/>
              </p:ext>
            </p:extLst>
          </p:nvPr>
        </p:nvGraphicFramePr>
        <p:xfrm>
          <a:off x="6398384" y="2080840"/>
          <a:ext cx="5219700" cy="7581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8630"/>
                <a:gridCol w="1738630"/>
                <a:gridCol w="17424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 err="1">
                          <a:effectLst/>
                        </a:rPr>
                        <a:t>Lc</a:t>
                      </a:r>
                      <a:r>
                        <a:rPr lang="es-ES" sz="1200" b="1" kern="100" dirty="0">
                          <a:effectLst/>
                        </a:rPr>
                        <a:t> 30%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Hipervolumen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Resultados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>
                          <a:effectLst/>
                        </a:rPr>
                        <a:t>Media</a:t>
                      </a:r>
                      <a:endParaRPr lang="es-ES" sz="12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41.0436483870968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54.9354838709678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Mediana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40.9932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56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99"/>
          <p:cNvGraphicFramePr/>
          <p:nvPr>
            <p:extLst>
              <p:ext uri="{D42A27DB-BD31-4B8C-83A1-F6EECF244321}">
                <p14:modId xmlns:p14="http://schemas.microsoft.com/office/powerpoint/2010/main" val="2438904326"/>
              </p:ext>
            </p:extLst>
          </p:nvPr>
        </p:nvGraphicFramePr>
        <p:xfrm>
          <a:off x="6454210" y="3006966"/>
          <a:ext cx="5145405" cy="3435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592925" y="1603169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Data_set 1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329481" y="1603169"/>
            <a:ext cx="1239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Data_set </a:t>
            </a:r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40625" y="639668"/>
            <a:ext cx="8911687" cy="661351"/>
          </a:xfrm>
        </p:spPr>
        <p:txBody>
          <a:bodyPr/>
          <a:lstStyle/>
          <a:p>
            <a:r>
              <a:rPr lang="es-ES" dirty="0" smtClean="0"/>
              <a:t>10. </a:t>
            </a:r>
            <a:r>
              <a:rPr lang="es-ES" dirty="0"/>
              <a:t>Resultados </a:t>
            </a:r>
            <a:r>
              <a:rPr lang="es-ES" dirty="0" smtClean="0"/>
              <a:t>obtenidos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37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37</a:t>
            </a:fld>
            <a:endParaRPr lang="es-ES"/>
          </a:p>
        </p:txBody>
      </p:sp>
      <p:graphicFrame>
        <p:nvGraphicFramePr>
          <p:cNvPr id="6" name="Object96"/>
          <p:cNvGraphicFramePr/>
          <p:nvPr>
            <p:extLst>
              <p:ext uri="{D42A27DB-BD31-4B8C-83A1-F6EECF244321}">
                <p14:modId xmlns:p14="http://schemas.microsoft.com/office/powerpoint/2010/main" val="3269658758"/>
              </p:ext>
            </p:extLst>
          </p:nvPr>
        </p:nvGraphicFramePr>
        <p:xfrm>
          <a:off x="967781" y="3075057"/>
          <a:ext cx="4451985" cy="322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9837"/>
              </p:ext>
            </p:extLst>
          </p:nvPr>
        </p:nvGraphicFramePr>
        <p:xfrm>
          <a:off x="646941" y="1908561"/>
          <a:ext cx="5219700" cy="7581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8630"/>
                <a:gridCol w="1738630"/>
                <a:gridCol w="17424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 err="1">
                          <a:effectLst/>
                        </a:rPr>
                        <a:t>Lc</a:t>
                      </a:r>
                      <a:r>
                        <a:rPr lang="es-ES" sz="1200" b="1" kern="100" dirty="0">
                          <a:effectLst/>
                        </a:rPr>
                        <a:t> 50%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>
                          <a:effectLst/>
                        </a:rPr>
                        <a:t>Hipervolumen</a:t>
                      </a:r>
                      <a:endParaRPr lang="es-ES" sz="12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Resultados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56.2830580645161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22.5806451612903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Mediana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56.4891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24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26517"/>
              </p:ext>
            </p:extLst>
          </p:nvPr>
        </p:nvGraphicFramePr>
        <p:xfrm>
          <a:off x="6464646" y="1921813"/>
          <a:ext cx="5219700" cy="7581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8630"/>
                <a:gridCol w="1738630"/>
                <a:gridCol w="17424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 err="1">
                          <a:effectLst/>
                        </a:rPr>
                        <a:t>Lc</a:t>
                      </a:r>
                      <a:r>
                        <a:rPr lang="es-ES" sz="1200" b="1" kern="100" dirty="0">
                          <a:effectLst/>
                        </a:rPr>
                        <a:t> 50%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Hipervolumen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Resultados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52.1120193548387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66.3548387096774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Mediana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51.9351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55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100"/>
          <p:cNvGraphicFramePr/>
          <p:nvPr>
            <p:extLst>
              <p:ext uri="{D42A27DB-BD31-4B8C-83A1-F6EECF244321}">
                <p14:modId xmlns:p14="http://schemas.microsoft.com/office/powerpoint/2010/main" val="3254748702"/>
              </p:ext>
            </p:extLst>
          </p:nvPr>
        </p:nvGraphicFramePr>
        <p:xfrm>
          <a:off x="6639864" y="2899976"/>
          <a:ext cx="5114290" cy="341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723553" y="1460665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Data_set 1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495735" y="1460665"/>
            <a:ext cx="1239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Data_set </a:t>
            </a:r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40625" y="639668"/>
            <a:ext cx="8911687" cy="661351"/>
          </a:xfrm>
        </p:spPr>
        <p:txBody>
          <a:bodyPr/>
          <a:lstStyle/>
          <a:p>
            <a:r>
              <a:rPr lang="es-ES" dirty="0" smtClean="0"/>
              <a:t>10. </a:t>
            </a:r>
            <a:r>
              <a:rPr lang="es-ES" dirty="0"/>
              <a:t>Resultados </a:t>
            </a:r>
            <a:r>
              <a:rPr lang="es-ES" dirty="0" smtClean="0"/>
              <a:t>obtenidos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6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38</a:t>
            </a:fld>
            <a:endParaRPr lang="es-ES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235904383"/>
              </p:ext>
            </p:extLst>
          </p:nvPr>
        </p:nvGraphicFramePr>
        <p:xfrm>
          <a:off x="890377" y="2997112"/>
          <a:ext cx="4714875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88357"/>
              </p:ext>
            </p:extLst>
          </p:nvPr>
        </p:nvGraphicFramePr>
        <p:xfrm>
          <a:off x="645221" y="1951071"/>
          <a:ext cx="5219700" cy="7581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8630"/>
                <a:gridCol w="1738630"/>
                <a:gridCol w="17424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 err="1">
                          <a:effectLst/>
                        </a:rPr>
                        <a:t>Lc</a:t>
                      </a:r>
                      <a:r>
                        <a:rPr lang="es-ES" sz="1200" b="1" kern="100" dirty="0">
                          <a:effectLst/>
                        </a:rPr>
                        <a:t> 70%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Hipervolumen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Resultados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>
                          <a:effectLst/>
                        </a:rPr>
                        <a:t>Media</a:t>
                      </a:r>
                      <a:endParaRPr lang="es-ES" sz="12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61.5769096774194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32.0645161290323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Mediana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61.5757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35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77420"/>
              </p:ext>
            </p:extLst>
          </p:nvPr>
        </p:nvGraphicFramePr>
        <p:xfrm>
          <a:off x="6544158" y="1965700"/>
          <a:ext cx="5219700" cy="7581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8630"/>
                <a:gridCol w="1738630"/>
                <a:gridCol w="17424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 err="1">
                          <a:effectLst/>
                        </a:rPr>
                        <a:t>Lc</a:t>
                      </a:r>
                      <a:r>
                        <a:rPr lang="es-ES" sz="1200" b="1" kern="100" dirty="0">
                          <a:effectLst/>
                        </a:rPr>
                        <a:t> 70%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Hipervolumen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Resultados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>
                          <a:effectLst/>
                        </a:rPr>
                        <a:t>Media</a:t>
                      </a:r>
                      <a:endParaRPr lang="es-ES" sz="12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58.7929806451613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76.5806451612903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Mediana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58.79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71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2"/>
          <p:cNvGraphicFramePr/>
          <p:nvPr>
            <p:extLst>
              <p:ext uri="{D42A27DB-BD31-4B8C-83A1-F6EECF244321}">
                <p14:modId xmlns:p14="http://schemas.microsoft.com/office/powerpoint/2010/main" val="3516928189"/>
              </p:ext>
            </p:extLst>
          </p:nvPr>
        </p:nvGraphicFramePr>
        <p:xfrm>
          <a:off x="6619068" y="2916844"/>
          <a:ext cx="5086350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699803" y="1460665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Data_set 1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483860" y="1460665"/>
            <a:ext cx="1239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Data_set </a:t>
            </a:r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2140625" y="639668"/>
            <a:ext cx="8911687" cy="661351"/>
          </a:xfrm>
        </p:spPr>
        <p:txBody>
          <a:bodyPr/>
          <a:lstStyle/>
          <a:p>
            <a:r>
              <a:rPr lang="es-ES" dirty="0" smtClean="0"/>
              <a:t>10. </a:t>
            </a:r>
            <a:r>
              <a:rPr lang="es-ES" dirty="0"/>
              <a:t>Resultados </a:t>
            </a:r>
            <a:r>
              <a:rPr lang="es-ES" dirty="0" smtClean="0"/>
              <a:t>obtenidos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03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39</a:t>
            </a:fld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54117"/>
              </p:ext>
            </p:extLst>
          </p:nvPr>
        </p:nvGraphicFramePr>
        <p:xfrm>
          <a:off x="531812" y="1988591"/>
          <a:ext cx="5219700" cy="7581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8630"/>
                <a:gridCol w="1738630"/>
                <a:gridCol w="17424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 err="1">
                          <a:effectLst/>
                        </a:rPr>
                        <a:t>Lc</a:t>
                      </a:r>
                      <a:r>
                        <a:rPr lang="es-ES" sz="1200" b="1" kern="100" dirty="0">
                          <a:effectLst/>
                        </a:rPr>
                        <a:t> 100%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>
                          <a:effectLst/>
                        </a:rPr>
                        <a:t>Hipervolumen</a:t>
                      </a:r>
                      <a:endParaRPr lang="es-ES" sz="12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Resultados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>
                          <a:effectLst/>
                        </a:rPr>
                        <a:t>Media</a:t>
                      </a:r>
                      <a:endParaRPr lang="es-ES" sz="12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62.5758064516129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42.0967741935484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Mediana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62.5743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44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98"/>
          <p:cNvGraphicFramePr/>
          <p:nvPr>
            <p:extLst>
              <p:ext uri="{D42A27DB-BD31-4B8C-83A1-F6EECF244321}">
                <p14:modId xmlns:p14="http://schemas.microsoft.com/office/powerpoint/2010/main" val="2193334143"/>
              </p:ext>
            </p:extLst>
          </p:nvPr>
        </p:nvGraphicFramePr>
        <p:xfrm>
          <a:off x="599701" y="3187888"/>
          <a:ext cx="5105400" cy="339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07472"/>
              </p:ext>
            </p:extLst>
          </p:nvPr>
        </p:nvGraphicFramePr>
        <p:xfrm>
          <a:off x="6284912" y="1987559"/>
          <a:ext cx="5219700" cy="7581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38630"/>
                <a:gridCol w="1738630"/>
                <a:gridCol w="174244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 err="1">
                          <a:effectLst/>
                        </a:rPr>
                        <a:t>Lc</a:t>
                      </a:r>
                      <a:r>
                        <a:rPr lang="es-ES" sz="1200" b="1" kern="100" dirty="0">
                          <a:effectLst/>
                        </a:rPr>
                        <a:t> 100%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Hipervolumen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Resultados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>
                          <a:effectLst/>
                        </a:rPr>
                        <a:t>Media</a:t>
                      </a:r>
                      <a:endParaRPr lang="es-ES" sz="12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60.9918516129032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94.9032258064516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Mediana</a:t>
                      </a:r>
                      <a:endParaRPr lang="es-ES" sz="12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60.9811</a:t>
                      </a:r>
                      <a:endParaRPr lang="es-ES" sz="12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kern="100" dirty="0">
                          <a:effectLst/>
                        </a:rPr>
                        <a:t>99</a:t>
                      </a:r>
                      <a:endParaRPr lang="es-ES" sz="12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102"/>
          <p:cNvGraphicFramePr/>
          <p:nvPr>
            <p:extLst>
              <p:ext uri="{D42A27DB-BD31-4B8C-83A1-F6EECF244321}">
                <p14:modId xmlns:p14="http://schemas.microsoft.com/office/powerpoint/2010/main" val="563909372"/>
              </p:ext>
            </p:extLst>
          </p:nvPr>
        </p:nvGraphicFramePr>
        <p:xfrm>
          <a:off x="6382702" y="3133951"/>
          <a:ext cx="5121910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592925" y="1460665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Data_set 1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329481" y="1460665"/>
            <a:ext cx="1239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Data_set </a:t>
            </a:r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2140625" y="639668"/>
            <a:ext cx="8911687" cy="661351"/>
          </a:xfrm>
        </p:spPr>
        <p:txBody>
          <a:bodyPr/>
          <a:lstStyle/>
          <a:p>
            <a:r>
              <a:rPr lang="es-ES" dirty="0" smtClean="0"/>
              <a:t>10. </a:t>
            </a:r>
            <a:r>
              <a:rPr lang="es-ES" dirty="0"/>
              <a:t>Resultados </a:t>
            </a:r>
            <a:r>
              <a:rPr lang="es-ES" dirty="0" smtClean="0"/>
              <a:t>obtenidos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61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73179" y="1152907"/>
            <a:ext cx="9531433" cy="4758315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AHP (</a:t>
            </a:r>
            <a:r>
              <a:rPr lang="es-ES" sz="2000" dirty="0" err="1" smtClean="0"/>
              <a:t>Analytical</a:t>
            </a:r>
            <a:r>
              <a:rPr lang="es-ES" sz="2000" dirty="0" smtClean="0"/>
              <a:t> </a:t>
            </a:r>
            <a:r>
              <a:rPr lang="es-ES" sz="2000" dirty="0" err="1"/>
              <a:t>Hierarchy</a:t>
            </a:r>
            <a:r>
              <a:rPr lang="es-ES" sz="2000" dirty="0"/>
              <a:t> </a:t>
            </a:r>
            <a:r>
              <a:rPr lang="es-ES" sz="2000" dirty="0" err="1"/>
              <a:t>Process</a:t>
            </a:r>
            <a:r>
              <a:rPr lang="es-ES" sz="2000" dirty="0" smtClean="0"/>
              <a:t>)  		QFD(</a:t>
            </a:r>
            <a:r>
              <a:rPr lang="es-ES" sz="2000" dirty="0" err="1" smtClean="0"/>
              <a:t>Quality</a:t>
            </a:r>
            <a:r>
              <a:rPr lang="es-ES" sz="2000" dirty="0" smtClean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 </a:t>
            </a:r>
            <a:r>
              <a:rPr lang="es-ES" sz="2000" dirty="0" err="1" smtClean="0"/>
              <a:t>Deployment</a:t>
            </a:r>
            <a:r>
              <a:rPr lang="es-ES" sz="2000" dirty="0" smtClean="0"/>
              <a:t>)</a:t>
            </a:r>
            <a:endParaRPr lang="es-ES" sz="1100" dirty="0" smtClean="0"/>
          </a:p>
          <a:p>
            <a:pPr marL="0" indent="0">
              <a:buNone/>
            </a:pPr>
            <a:r>
              <a:rPr lang="es-ES" sz="1100" dirty="0"/>
              <a:t>	</a:t>
            </a:r>
            <a:r>
              <a:rPr lang="es-ES" sz="1100" dirty="0" smtClean="0"/>
              <a:t>	PROCESO ANALÍTICO JERÁRQUICO						DESPLIEGUE DE LA FUNCIÓN DE CALIDAD</a:t>
            </a:r>
          </a:p>
          <a:p>
            <a:pPr marL="0" indent="0">
              <a:buNone/>
            </a:pPr>
            <a:endParaRPr lang="es-ES" sz="11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4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721452" y="2261052"/>
            <a:ext cx="513134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NRP (</a:t>
            </a:r>
            <a:r>
              <a:rPr lang="es-ES" sz="2800" dirty="0" err="1" smtClean="0"/>
              <a:t>Next</a:t>
            </a:r>
            <a:r>
              <a:rPr lang="es-ES" sz="2800" dirty="0" smtClean="0"/>
              <a:t> </a:t>
            </a:r>
            <a:r>
              <a:rPr lang="es-ES" sz="2800" dirty="0" err="1" smtClean="0"/>
              <a:t>Release</a:t>
            </a:r>
            <a:r>
              <a:rPr lang="es-ES" sz="2800" dirty="0" smtClean="0"/>
              <a:t> </a:t>
            </a:r>
            <a:r>
              <a:rPr lang="es-ES" sz="2800" dirty="0" err="1" smtClean="0"/>
              <a:t>Problem</a:t>
            </a:r>
            <a:r>
              <a:rPr lang="es-ES" sz="2800" dirty="0" smtClean="0"/>
              <a:t>)</a:t>
            </a:r>
          </a:p>
          <a:p>
            <a:r>
              <a:rPr lang="es-ES" sz="1100" dirty="0" smtClean="0"/>
              <a:t>	           PROBLEMA DE LA SIGUIENTE ENTREGA</a:t>
            </a:r>
            <a:endParaRPr lang="es-ES" sz="11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306957" y="2953549"/>
            <a:ext cx="1378226" cy="98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7209183" y="2953549"/>
            <a:ext cx="1385714" cy="9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564343" y="5353877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PROBLEMA DE OPTIMIZACIÓN</a:t>
            </a:r>
            <a:endParaRPr lang="es-E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169908" y="609600"/>
            <a:ext cx="9334704" cy="768626"/>
          </a:xfrm>
        </p:spPr>
        <p:txBody>
          <a:bodyPr>
            <a:normAutofit/>
          </a:bodyPr>
          <a:lstStyle/>
          <a:p>
            <a:r>
              <a:rPr lang="es-ES" dirty="0"/>
              <a:t>1</a:t>
            </a:r>
            <a:r>
              <a:rPr lang="es-ES" dirty="0" smtClean="0"/>
              <a:t>. Requisitos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04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40</a:t>
            </a:fld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71283"/>
              </p:ext>
            </p:extLst>
          </p:nvPr>
        </p:nvGraphicFramePr>
        <p:xfrm>
          <a:off x="3071400" y="4252397"/>
          <a:ext cx="5490708" cy="172127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28900"/>
                <a:gridCol w="1828900"/>
                <a:gridCol w="1832908"/>
              </a:tblGrid>
              <a:tr h="30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LC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Media Hipervolumen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Resultados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30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41.0436483870968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54.9354838709678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30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50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52.1120193548387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66.3548387096774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30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70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58.7929806451613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76.5806451612903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306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100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60.9918516129032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94.9032258064516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3590"/>
              </p:ext>
            </p:extLst>
          </p:nvPr>
        </p:nvGraphicFramePr>
        <p:xfrm>
          <a:off x="3047649" y="1948582"/>
          <a:ext cx="5466957" cy="180401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20989"/>
                <a:gridCol w="1820989"/>
                <a:gridCol w="1824979"/>
              </a:tblGrid>
              <a:tr h="549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LC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Hipervolumen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Media Resultados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3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30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41.0436483870968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54.9354838709678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313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50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56.2830580645161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22.5806451612903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313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70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61.5769096774194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32.0645161290323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  <a:tr h="313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100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62.5758064516129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42.0967741935484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095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476645" y="2351314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Data_set 1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476645" y="4857008"/>
            <a:ext cx="1239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Data_set </a:t>
            </a:r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140625" y="639668"/>
            <a:ext cx="8911687" cy="661351"/>
          </a:xfrm>
        </p:spPr>
        <p:txBody>
          <a:bodyPr/>
          <a:lstStyle/>
          <a:p>
            <a:r>
              <a:rPr lang="es-ES" dirty="0" smtClean="0"/>
              <a:t>10. </a:t>
            </a:r>
            <a:r>
              <a:rPr lang="es-ES" dirty="0"/>
              <a:t>Resultados </a:t>
            </a:r>
            <a:r>
              <a:rPr lang="es-ES" dirty="0" smtClean="0"/>
              <a:t>obtenidos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9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41</a:t>
            </a:fld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89783"/>
              </p:ext>
            </p:extLst>
          </p:nvPr>
        </p:nvGraphicFramePr>
        <p:xfrm>
          <a:off x="2978228" y="1813207"/>
          <a:ext cx="5821389" cy="19750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70940"/>
                <a:gridCol w="1014718"/>
                <a:gridCol w="925744"/>
                <a:gridCol w="970940"/>
                <a:gridCol w="971648"/>
                <a:gridCol w="967399"/>
              </a:tblGrid>
              <a:tr h="303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Esfuerzo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MO-SFLA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MO-TLBO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ACO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NSGA-II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GRASP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3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30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41.043%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42.981%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10.283%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9.015%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7.708%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</a:tr>
              <a:tr h="303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50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56.283%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56.219%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23.912%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20.652%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19.114%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</a:tr>
              <a:tr h="303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70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61.576%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62.837%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38.464%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32.157%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32.242%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</a:tr>
              <a:tr h="760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Sin límite de esfuerzo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62.575%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66.562%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-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-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-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44757"/>
              </p:ext>
            </p:extLst>
          </p:nvPr>
        </p:nvGraphicFramePr>
        <p:xfrm>
          <a:off x="2985998" y="4093269"/>
          <a:ext cx="5813617" cy="210564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9054"/>
                <a:gridCol w="969054"/>
                <a:gridCol w="969054"/>
                <a:gridCol w="969761"/>
                <a:gridCol w="970469"/>
                <a:gridCol w="966225"/>
              </a:tblGrid>
              <a:tr h="323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Esfuerzo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MO-SFLA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MO-TLBO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ACO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NSGA-II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GRASP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3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30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41.043%</a:t>
                      </a:r>
                      <a:endParaRPr lang="es-ES" sz="2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43.182%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8.517%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7.920%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4.088%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</a:tr>
              <a:tr h="323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50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52.112%</a:t>
                      </a:r>
                      <a:endParaRPr lang="es-ES" sz="2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53.122%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19.159%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18.006%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15.454%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</a:tr>
              <a:tr h="323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>
                          <a:effectLst/>
                        </a:rPr>
                        <a:t>70</a:t>
                      </a:r>
                      <a:endParaRPr lang="es-ES" sz="1400" b="1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58.792%</a:t>
                      </a:r>
                      <a:endParaRPr lang="es-ES" sz="20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59.992%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32.777%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31.710%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27.943%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</a:tr>
              <a:tr h="811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00" dirty="0">
                          <a:effectLst/>
                        </a:rPr>
                        <a:t>Sin límite de esfuerzo</a:t>
                      </a:r>
                      <a:endParaRPr lang="es-ES" sz="1400" b="1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60.991%</a:t>
                      </a:r>
                      <a:endParaRPr lang="es-ES" sz="20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64.126%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-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>
                          <a:effectLst/>
                        </a:rPr>
                        <a:t>-</a:t>
                      </a:r>
                      <a:endParaRPr lang="es-ES" sz="1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</a:rPr>
                        <a:t>-</a:t>
                      </a:r>
                      <a:endParaRPr lang="es-ES" sz="1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SimSun" panose="02010600030101010101" pitchFamily="2" charset="-122"/>
                        <a:cs typeface="FreeSans"/>
                      </a:endParaRPr>
                    </a:p>
                  </a:txBody>
                  <a:tcPr marL="28575" marR="34925" marT="34925" marB="349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476645" y="2351314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Data_set 1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76645" y="4857008"/>
            <a:ext cx="1239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Data_set </a:t>
            </a:r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140625" y="639668"/>
            <a:ext cx="8911687" cy="661351"/>
          </a:xfrm>
        </p:spPr>
        <p:txBody>
          <a:bodyPr/>
          <a:lstStyle/>
          <a:p>
            <a:r>
              <a:rPr lang="es-ES" dirty="0" smtClean="0"/>
              <a:t>11. Comparación de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2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42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842054" y="1694967"/>
            <a:ext cx="8520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 smtClean="0">
                <a:solidFill>
                  <a:schemeClr val="accent2">
                    <a:lumMod val="75000"/>
                  </a:schemeClr>
                </a:solidFill>
              </a:rPr>
              <a:t>¿ALGUNA PREGUNTA?</a:t>
            </a:r>
            <a:endParaRPr lang="es-E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95" y="334948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8" y="2495210"/>
            <a:ext cx="5455498" cy="3750655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5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311579" y="1623391"/>
            <a:ext cx="49828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AHP (</a:t>
            </a:r>
            <a:r>
              <a:rPr lang="es-ES" dirty="0" err="1"/>
              <a:t>Analytical</a:t>
            </a:r>
            <a:r>
              <a:rPr lang="es-ES" dirty="0"/>
              <a:t> </a:t>
            </a:r>
            <a:r>
              <a:rPr lang="es-ES" dirty="0" err="1"/>
              <a:t>Hierarchy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 smtClean="0"/>
              <a:t>)</a:t>
            </a:r>
          </a:p>
          <a:p>
            <a:pPr algn="ctr"/>
            <a:r>
              <a:rPr lang="es-ES" sz="1100" dirty="0"/>
              <a:t>PROCESO ANALÍTICO </a:t>
            </a:r>
            <a:r>
              <a:rPr lang="es-ES" sz="1100" dirty="0" smtClean="0"/>
              <a:t>JERÁRQUICO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57" y="2491186"/>
            <a:ext cx="5327760" cy="375467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6837928" y="1623391"/>
            <a:ext cx="49828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QFD(</a:t>
            </a:r>
            <a:r>
              <a:rPr lang="es-ES" dirty="0" err="1"/>
              <a:t>Quality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Deployment</a:t>
            </a:r>
            <a:r>
              <a:rPr lang="es-ES" dirty="0"/>
              <a:t> </a:t>
            </a:r>
            <a:endParaRPr lang="es-ES" dirty="0" smtClean="0"/>
          </a:p>
          <a:p>
            <a:pPr algn="ctr"/>
            <a:r>
              <a:rPr lang="es-ES" sz="1100" dirty="0" smtClean="0"/>
              <a:t>DESPLIEGUE </a:t>
            </a:r>
            <a:r>
              <a:rPr lang="es-ES" sz="1100" dirty="0"/>
              <a:t>DE LA FUNCIÓN DE CALIDAD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169908" y="609600"/>
            <a:ext cx="9334704" cy="768626"/>
          </a:xfrm>
        </p:spPr>
        <p:txBody>
          <a:bodyPr>
            <a:normAutofit/>
          </a:bodyPr>
          <a:lstStyle/>
          <a:p>
            <a:r>
              <a:rPr lang="es-ES" dirty="0"/>
              <a:t>1</a:t>
            </a:r>
            <a:r>
              <a:rPr lang="es-ES" dirty="0" smtClean="0"/>
              <a:t>. Requisitos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31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5141" y="643571"/>
            <a:ext cx="9034940" cy="653545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/>
            <a:r>
              <a:rPr lang="es-ES" dirty="0"/>
              <a:t>2</a:t>
            </a:r>
            <a:r>
              <a:rPr lang="es-ES" dirty="0" smtClean="0"/>
              <a:t>. Técnicas </a:t>
            </a:r>
            <a:r>
              <a:rPr lang="es-ES" dirty="0"/>
              <a:t>de </a:t>
            </a:r>
            <a:r>
              <a:rPr lang="es-ES" dirty="0" smtClean="0"/>
              <a:t>optimización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7362" y="2573110"/>
            <a:ext cx="1530220" cy="3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 smtClean="0"/>
              <a:t>Heurísticas</a:t>
            </a:r>
            <a:endParaRPr lang="es-ES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6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165141" y="2398643"/>
            <a:ext cx="302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Resolver problemas de optimización</a:t>
            </a:r>
            <a:endParaRPr lang="es-ES" sz="2000" dirty="0"/>
          </a:p>
        </p:txBody>
      </p:sp>
      <p:cxnSp>
        <p:nvCxnSpPr>
          <p:cNvPr id="7" name="Conector recto de flecha 6"/>
          <p:cNvCxnSpPr>
            <a:stCxn id="5" idx="3"/>
          </p:cNvCxnSpPr>
          <p:nvPr/>
        </p:nvCxnSpPr>
        <p:spPr>
          <a:xfrm>
            <a:off x="5194852" y="2752586"/>
            <a:ext cx="25311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165141" y="3740284"/>
            <a:ext cx="7580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accent3"/>
                </a:solidFill>
              </a:rPr>
              <a:t>¿Qué son?</a:t>
            </a:r>
          </a:p>
          <a:p>
            <a:endParaRPr lang="es-ES" dirty="0" smtClean="0"/>
          </a:p>
          <a:p>
            <a:r>
              <a:rPr lang="es-ES" dirty="0" smtClean="0"/>
              <a:t>Son métodos para resolver PO mediante </a:t>
            </a:r>
            <a:r>
              <a:rPr lang="es-ES" dirty="0"/>
              <a:t>una aproximación intuitiva, para obtener una buena </a:t>
            </a:r>
            <a:r>
              <a:rPr lang="es-ES" dirty="0" smtClean="0"/>
              <a:t>solución, en el menor tiempo posible.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7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7</a:t>
            </a:fld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2844984" y="2834180"/>
            <a:ext cx="795130" cy="7951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1518834" y="4673512"/>
            <a:ext cx="415856" cy="397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2289979" y="4673510"/>
            <a:ext cx="415856" cy="397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3061125" y="4673510"/>
            <a:ext cx="415856" cy="397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3832271" y="4673510"/>
            <a:ext cx="415856" cy="397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4603417" y="4663354"/>
            <a:ext cx="415856" cy="397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Abrir llave 25"/>
          <p:cNvSpPr/>
          <p:nvPr/>
        </p:nvSpPr>
        <p:spPr>
          <a:xfrm rot="5400000">
            <a:off x="2931120" y="2425887"/>
            <a:ext cx="675861" cy="3500442"/>
          </a:xfrm>
          <a:prstGeom prst="leftBrace">
            <a:avLst>
              <a:gd name="adj1" fmla="val 24707"/>
              <a:gd name="adj2" fmla="val 4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589213" y="2335468"/>
            <a:ext cx="135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289979" y="5323746"/>
            <a:ext cx="19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Subproblemas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386466" y="1621895"/>
            <a:ext cx="37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2"/>
                </a:solidFill>
              </a:rPr>
              <a:t>Método de descomposición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145708" y="2840967"/>
            <a:ext cx="48105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Métodos inductivos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Métodos de búsqueda </a:t>
            </a:r>
            <a:r>
              <a:rPr lang="es-ES" b="1" dirty="0" smtClean="0"/>
              <a:t>local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Métodos </a:t>
            </a:r>
            <a:r>
              <a:rPr lang="es-ES" dirty="0" smtClean="0"/>
              <a:t>constructivos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Métodos de manipulación de </a:t>
            </a:r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165141" y="643571"/>
            <a:ext cx="9034940" cy="653545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/>
            <a:r>
              <a:rPr lang="es-ES" dirty="0"/>
              <a:t>2</a:t>
            </a:r>
            <a:r>
              <a:rPr lang="es-ES" dirty="0" smtClean="0"/>
              <a:t>. Técnicas </a:t>
            </a:r>
            <a:r>
              <a:rPr lang="es-ES" dirty="0"/>
              <a:t>de </a:t>
            </a:r>
            <a:r>
              <a:rPr lang="es-ES" dirty="0" smtClean="0"/>
              <a:t>optimización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2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8" grpId="0"/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8</a:t>
            </a:fld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5119995" y="1616840"/>
            <a:ext cx="28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accent2"/>
                </a:solidFill>
              </a:rPr>
              <a:t>Búsqueda local</a:t>
            </a:r>
            <a:endParaRPr lang="es-ES" sz="2400" dirty="0">
              <a:solidFill>
                <a:schemeClr val="accent2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58398" y="3739306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4388689" y="3958980"/>
            <a:ext cx="536433" cy="5035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de flecha 12"/>
          <p:cNvCxnSpPr>
            <a:stCxn id="78" idx="6"/>
            <a:endCxn id="23" idx="2"/>
          </p:cNvCxnSpPr>
          <p:nvPr/>
        </p:nvCxnSpPr>
        <p:spPr>
          <a:xfrm>
            <a:off x="3410893" y="3676932"/>
            <a:ext cx="977796" cy="53380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925122" y="3790372"/>
            <a:ext cx="894408" cy="40848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90" idx="6"/>
            <a:endCxn id="92" idx="2"/>
          </p:cNvCxnSpPr>
          <p:nvPr/>
        </p:nvCxnSpPr>
        <p:spPr>
          <a:xfrm>
            <a:off x="6355963" y="3802247"/>
            <a:ext cx="1220676" cy="188815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" idx="6"/>
            <a:endCxn id="93" idx="2"/>
          </p:cNvCxnSpPr>
          <p:nvPr/>
        </p:nvCxnSpPr>
        <p:spPr>
          <a:xfrm flipV="1">
            <a:off x="8113072" y="3712802"/>
            <a:ext cx="917124" cy="27826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2410977" y="2570093"/>
            <a:ext cx="2637496" cy="250529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2874460" y="3425176"/>
            <a:ext cx="536433" cy="5035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5" name="Elipse 84"/>
          <p:cNvSpPr/>
          <p:nvPr/>
        </p:nvSpPr>
        <p:spPr>
          <a:xfrm>
            <a:off x="4187599" y="2924880"/>
            <a:ext cx="2637496" cy="250529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5819530" y="3550491"/>
            <a:ext cx="536433" cy="5035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Elipse 91"/>
          <p:cNvSpPr/>
          <p:nvPr/>
        </p:nvSpPr>
        <p:spPr>
          <a:xfrm>
            <a:off x="7576639" y="3739306"/>
            <a:ext cx="536433" cy="5035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3" name="Elipse 92"/>
          <p:cNvSpPr/>
          <p:nvPr/>
        </p:nvSpPr>
        <p:spPr>
          <a:xfrm>
            <a:off x="9030196" y="3461046"/>
            <a:ext cx="536433" cy="5035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Elipse 98"/>
          <p:cNvSpPr/>
          <p:nvPr/>
        </p:nvSpPr>
        <p:spPr>
          <a:xfrm>
            <a:off x="5641156" y="2603222"/>
            <a:ext cx="2637496" cy="250529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7350643" y="2855990"/>
            <a:ext cx="2637496" cy="250529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921695" y="3496967"/>
            <a:ext cx="19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Solución inicial</a:t>
            </a:r>
            <a:endParaRPr lang="es-ES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9732209" y="3492266"/>
            <a:ext cx="19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Solución final</a:t>
            </a: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2165141" y="643571"/>
            <a:ext cx="9034940" cy="653545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/>
            <a:r>
              <a:rPr lang="es-ES" dirty="0"/>
              <a:t>2</a:t>
            </a:r>
            <a:r>
              <a:rPr lang="es-ES" dirty="0" smtClean="0"/>
              <a:t>. Técnicas </a:t>
            </a:r>
            <a:r>
              <a:rPr lang="es-ES" dirty="0"/>
              <a:t>de </a:t>
            </a:r>
            <a:r>
              <a:rPr lang="es-ES" dirty="0" smtClean="0"/>
              <a:t>optimización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84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59" grpId="0" animBg="1"/>
      <p:bldP spid="85" grpId="0" animBg="1"/>
      <p:bldP spid="90" grpId="0" animBg="1"/>
      <p:bldP spid="92" grpId="0" animBg="1"/>
      <p:bldP spid="93" grpId="0" animBg="1"/>
      <p:bldP spid="99" grpId="0" animBg="1"/>
      <p:bldP spid="104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553C-A8F7-4EC2-99F2-550A95216A8A}" type="slidenum">
              <a:rPr lang="es-ES" smtClean="0"/>
              <a:t>9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859688" y="2067339"/>
            <a:ext cx="6011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accent3"/>
                </a:solidFill>
              </a:rPr>
              <a:t>CARTACTERÍSTICAS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Son ciegas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Son algoritmos aproximativos 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Son relativamente sencillos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Son </a:t>
            </a:r>
            <a:r>
              <a:rPr lang="es-ES" dirty="0" smtClean="0"/>
              <a:t>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regla de selección depende del instante del proceso y de la historia hasta ese </a:t>
            </a:r>
            <a:r>
              <a:rPr lang="es-ES" dirty="0" smtClean="0"/>
              <a:t>momento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857531" y="3704912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accent2"/>
                </a:solidFill>
              </a:rPr>
              <a:t>Metaheurísticas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178395" y="2067339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/>
                </a:solidFill>
              </a:rPr>
              <a:t>Heurísticas</a:t>
            </a:r>
            <a:endParaRPr lang="es-ES" sz="2000" dirty="0">
              <a:solidFill>
                <a:schemeClr val="accent2"/>
              </a:solidFill>
            </a:endParaRPr>
          </a:p>
        </p:txBody>
      </p:sp>
      <p:cxnSp>
        <p:nvCxnSpPr>
          <p:cNvPr id="9" name="Conector recto de flecha 8"/>
          <p:cNvCxnSpPr>
            <a:stCxn id="7" idx="2"/>
            <a:endCxn id="6" idx="0"/>
          </p:cNvCxnSpPr>
          <p:nvPr/>
        </p:nvCxnSpPr>
        <p:spPr>
          <a:xfrm>
            <a:off x="2922349" y="2467449"/>
            <a:ext cx="2141" cy="12374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32257" y="51578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Trayectoria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443404" y="515781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Población</a:t>
            </a:r>
            <a:endParaRPr lang="es-ES" dirty="0"/>
          </a:p>
        </p:txBody>
      </p:sp>
      <p:sp>
        <p:nvSpPr>
          <p:cNvPr id="17" name="Cerrar llave 16"/>
          <p:cNvSpPr/>
          <p:nvPr/>
        </p:nvSpPr>
        <p:spPr>
          <a:xfrm rot="16200000">
            <a:off x="2523131" y="3462552"/>
            <a:ext cx="789394" cy="2337736"/>
          </a:xfrm>
          <a:prstGeom prst="rightBrace">
            <a:avLst>
              <a:gd name="adj1" fmla="val 43587"/>
              <a:gd name="adj2" fmla="val 50567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165141" y="643571"/>
            <a:ext cx="9034940" cy="6535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</a:t>
            </a:r>
            <a:r>
              <a:rPr lang="es-ES" dirty="0" smtClean="0"/>
              <a:t>. Técnicas </a:t>
            </a:r>
            <a:r>
              <a:rPr lang="es-ES" dirty="0" smtClean="0"/>
              <a:t>de optimización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16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16" grpId="0"/>
      <p:bldP spid="32" grpId="0"/>
      <p:bldP spid="17" grpId="0" animBg="1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2240</TotalTime>
  <Words>1873</Words>
  <Application>Microsoft Office PowerPoint</Application>
  <PresentationFormat>Panorámica</PresentationFormat>
  <Paragraphs>1261</Paragraphs>
  <Slides>42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3" baseType="lpstr">
      <vt:lpstr>SimSun</vt:lpstr>
      <vt:lpstr>Arial</vt:lpstr>
      <vt:lpstr>Calibri</vt:lpstr>
      <vt:lpstr>Cambria Math</vt:lpstr>
      <vt:lpstr>Century Gothic</vt:lpstr>
      <vt:lpstr>FreeSans</vt:lpstr>
      <vt:lpstr>Liberation Serif</vt:lpstr>
      <vt:lpstr>Symbola</vt:lpstr>
      <vt:lpstr>Wingdings</vt:lpstr>
      <vt:lpstr>Wingdings 3</vt:lpstr>
      <vt:lpstr>Espiral</vt:lpstr>
      <vt:lpstr>   Optimización de Requisitos Software mediante un Algoritmo Evolutivo Multiobjetivo basado en Inteligencia de Enjambre</vt:lpstr>
      <vt:lpstr>ÍNDICE</vt:lpstr>
      <vt:lpstr>1. Requisitos software</vt:lpstr>
      <vt:lpstr>1. Requisitos software</vt:lpstr>
      <vt:lpstr>1. Requisitos software</vt:lpstr>
      <vt:lpstr>2. Técnicas de optimización</vt:lpstr>
      <vt:lpstr>2. Técnicas de optimización</vt:lpstr>
      <vt:lpstr>2. Técnicas de optimización</vt:lpstr>
      <vt:lpstr>Presentación de PowerPoint</vt:lpstr>
      <vt:lpstr>3. Algoritmos basados en población</vt:lpstr>
      <vt:lpstr>4. Algoritmos evolutivos</vt:lpstr>
      <vt:lpstr>4. Algoritmos evolutivos</vt:lpstr>
      <vt:lpstr>5. Algoritmo de las ranas </vt:lpstr>
      <vt:lpstr>6. Optimización multiobjetivo </vt:lpstr>
      <vt:lpstr>6. Optimización multiobjetivo </vt:lpstr>
      <vt:lpstr>7. Definición del problema</vt:lpstr>
      <vt:lpstr>7. Definición del problema</vt:lpstr>
      <vt:lpstr>Presentación de PowerPoint</vt:lpstr>
      <vt:lpstr>7. Definición del problema</vt:lpstr>
      <vt:lpstr>Presentación de PowerPoint</vt:lpstr>
      <vt:lpstr>8. Algoritmos empleados MO-SFLA y NSGA-II  </vt:lpstr>
      <vt:lpstr>8. Algoritmos empleados MO-SFLA y NSGA-II  </vt:lpstr>
      <vt:lpstr>8. Algoritmos empleados MO-SFLA y NSGA-II  </vt:lpstr>
      <vt:lpstr>8. Algoritmos empleados MO-SFLA y NSGA-II  </vt:lpstr>
      <vt:lpstr>9. Modificaciones realizadas </vt:lpstr>
      <vt:lpstr>9. Modificaciones realizadas </vt:lpstr>
      <vt:lpstr>9. Modificaciones realizadas </vt:lpstr>
      <vt:lpstr>Presentación de PowerPoint</vt:lpstr>
      <vt:lpstr>9. Modificaciones realizadas </vt:lpstr>
      <vt:lpstr>9. Modificaciones realizadas </vt:lpstr>
      <vt:lpstr>9. Modificaciones realizadas </vt:lpstr>
      <vt:lpstr>Presentación de PowerPoint</vt:lpstr>
      <vt:lpstr>9. Modificaciones realizadas </vt:lpstr>
      <vt:lpstr>9. Modificaciones realizadas </vt:lpstr>
      <vt:lpstr>10. Resultados obtenidos </vt:lpstr>
      <vt:lpstr>10. Resultados obtenidos </vt:lpstr>
      <vt:lpstr>10. Resultados obtenidos </vt:lpstr>
      <vt:lpstr>10. Resultados obtenidos </vt:lpstr>
      <vt:lpstr>10. Resultados obtenidos </vt:lpstr>
      <vt:lpstr>10. Resultados obtenidos </vt:lpstr>
      <vt:lpstr>11. Comparación de resultados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Requisitos Software mediante un Algoritmo Evolutivo Multiobjetivo basado en Inteligencia de Enjambre</dc:title>
  <dc:creator>carlos</dc:creator>
  <cp:lastModifiedBy>carlos</cp:lastModifiedBy>
  <cp:revision>136</cp:revision>
  <dcterms:created xsi:type="dcterms:W3CDTF">2018-01-09T11:27:35Z</dcterms:created>
  <dcterms:modified xsi:type="dcterms:W3CDTF">2018-01-29T10:03:18Z</dcterms:modified>
</cp:coreProperties>
</file>