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4C46-D47B-4C52-A08B-0B9885B4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0C70E-3C91-49E7-86BF-C391AB3F6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FBE7-1D95-4C50-9D37-9C192D1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5A0A-21A0-46BF-9349-68B0ED3A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5BD1-7E43-468A-BB0C-41EA7579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40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1C5A-8B9B-44ED-9DFA-14CB650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C5E17-B4A9-4049-AC77-4BD41459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65EF-1167-4917-A120-07E18A7B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C2C8-5B7D-4BCF-B133-58D40F1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776B-477A-4005-BB1E-620E3BE6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5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DB0C6-D8AE-4859-B6B8-CFAB49640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5A594-14FE-4972-85B7-E76ACFB5A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2F9D-D7F5-4A98-94E1-AA139262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CCC4-BD32-4021-BA5F-5EEABEC5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42C3-B658-4C5C-A495-86891B51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4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A02A-5C56-4147-A5A2-D09B1F2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CC30-567B-44FD-8DA5-589F34C7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9938-3293-4BEF-996A-BC9C0239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574B-C89D-4CB4-929A-D9DAE410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8F3B-6A29-407C-8F9C-C59B65A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72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74FE-65CA-44C3-9014-97B12D06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81E2-2F29-4CB1-9CFB-5F570D77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ACC7-E1BC-4503-A288-9199F6B9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63CE-2163-4D25-81DF-30FCB872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4147A-E717-4C01-BBD9-52495D0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8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7195-F2DB-4AB2-B69B-F580E14C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6C1B-DBA2-41BF-82C0-0D50D69D0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C3C53-E864-4999-8BB6-3464A818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D617-D785-450B-AC61-9CB537FC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53C1-08CF-4A08-8FA4-E09255F5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C0B7-EC6C-45DB-AA4A-B8279A6B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31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0BC-1D00-480C-B0E5-FDCBDC42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203D-E1F2-4E9F-B6F8-DA0FE54F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217C-3860-4A51-A7A4-BA2A6B71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5D4DE-8F2F-48BD-ACED-31D06661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183AE-02F1-4B4F-9375-47B46EE5C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EB966-ADEF-4BD2-92D8-797410A8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F31CF-35FD-44E2-A3AC-5D3ED2AE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703EC-3B95-40DA-8A54-8A0C7142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2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8958-5626-4D6D-B224-4610E47A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473C-FCE7-4B99-A96D-95D12BB4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9CDEC-1FD5-4017-8F53-9803BF46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3EB3-D24A-43D5-94E4-96452658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D50-0E26-4041-9E78-F0A74AF4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0D0A-7BEA-4CBA-A180-2F51C7B2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61E04-D0A8-4308-AEC2-EC04236F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8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453B-F3F1-48B3-B9B4-CE710F2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D142-9399-4F93-8501-CCE9DC4F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8FCF-57F2-4F14-950F-7348214D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0EFF-F8E9-4A2A-B841-0DD21944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8E2B-14B2-4E40-AD09-BE8734A7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8AEC-299E-4CAE-8F7B-85F5B9A2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409A-6BC8-4596-9BBC-9A0C150D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FC6AC-C52B-4CA6-9B24-BB6BAD4D6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56A24-D04A-47A2-80E2-3836FAAD3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8914-CD82-439B-8BF1-4CE497EB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CBA9-5D39-4107-8263-82470CAE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CDCF5-280E-4B8C-BF40-03A9F542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15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3898D-1D76-47E8-AFF3-913E8C9A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3B88B-85AD-46A4-9544-19F5C3B8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7BDA-6638-4174-ADAF-A7B9A37E5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87C2-F1B4-4EB2-AAA4-964D1D6C92A9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F6CD-B6C0-493A-8D88-05A8C78BE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0767-9C8E-4D94-9CF3-9849A7A2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A4BA-AAC4-4D35-B632-B3A5D77B4E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7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035091-EE49-4443-97D7-82CF4222D960}"/>
              </a:ext>
            </a:extLst>
          </p:cNvPr>
          <p:cNvCxnSpPr>
            <a:cxnSpLocks/>
          </p:cNvCxnSpPr>
          <p:nvPr/>
        </p:nvCxnSpPr>
        <p:spPr>
          <a:xfrm>
            <a:off x="133297" y="1040709"/>
            <a:ext cx="5277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810FF3-28D0-4048-82FA-3D8757D76E01}"/>
              </a:ext>
            </a:extLst>
          </p:cNvPr>
          <p:cNvSpPr txBox="1"/>
          <p:nvPr/>
        </p:nvSpPr>
        <p:spPr>
          <a:xfrm>
            <a:off x="538361" y="902209"/>
            <a:ext cx="527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(R,R)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F1F57F-01D2-48FF-B693-C3A16E711CF0}"/>
              </a:ext>
            </a:extLst>
          </p:cNvPr>
          <p:cNvCxnSpPr>
            <a:cxnSpLocks/>
          </p:cNvCxnSpPr>
          <p:nvPr/>
        </p:nvCxnSpPr>
        <p:spPr>
          <a:xfrm>
            <a:off x="929497" y="1071984"/>
            <a:ext cx="459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6223E-2F8C-43E3-8963-3553A8E7AEE8}"/>
              </a:ext>
            </a:extLst>
          </p:cNvPr>
          <p:cNvCxnSpPr>
            <a:cxnSpLocks/>
          </p:cNvCxnSpPr>
          <p:nvPr/>
        </p:nvCxnSpPr>
        <p:spPr>
          <a:xfrm>
            <a:off x="4921865" y="1009930"/>
            <a:ext cx="481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AE397-6BC8-4EC1-8250-D01CA7791747}"/>
              </a:ext>
            </a:extLst>
          </p:cNvPr>
          <p:cNvCxnSpPr>
            <a:cxnSpLocks/>
          </p:cNvCxnSpPr>
          <p:nvPr/>
        </p:nvCxnSpPr>
        <p:spPr>
          <a:xfrm>
            <a:off x="1949955" y="1065451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896A6-CB16-45B2-8C97-4881AD4B025D}"/>
              </a:ext>
            </a:extLst>
          </p:cNvPr>
          <p:cNvCxnSpPr>
            <a:cxnSpLocks/>
          </p:cNvCxnSpPr>
          <p:nvPr/>
        </p:nvCxnSpPr>
        <p:spPr>
          <a:xfrm>
            <a:off x="2922059" y="1052120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5260-1467-4AF4-80FB-02BBB5B4AEF0}"/>
              </a:ext>
            </a:extLst>
          </p:cNvPr>
          <p:cNvCxnSpPr>
            <a:cxnSpLocks/>
          </p:cNvCxnSpPr>
          <p:nvPr/>
        </p:nvCxnSpPr>
        <p:spPr>
          <a:xfrm>
            <a:off x="3922067" y="1024016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5A54CF-2FE2-45D4-B251-5EC9B65998DD}"/>
              </a:ext>
            </a:extLst>
          </p:cNvPr>
          <p:cNvCxnSpPr>
            <a:cxnSpLocks/>
          </p:cNvCxnSpPr>
          <p:nvPr/>
        </p:nvCxnSpPr>
        <p:spPr>
          <a:xfrm>
            <a:off x="5979484" y="1009930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64612F-9A07-42DB-889E-41E5699C1EFC}"/>
              </a:ext>
            </a:extLst>
          </p:cNvPr>
          <p:cNvCxnSpPr>
            <a:cxnSpLocks/>
          </p:cNvCxnSpPr>
          <p:nvPr/>
        </p:nvCxnSpPr>
        <p:spPr>
          <a:xfrm>
            <a:off x="6953742" y="1001877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D21189-7CDD-475F-AE41-295442EC20FB}"/>
              </a:ext>
            </a:extLst>
          </p:cNvPr>
          <p:cNvSpPr txBox="1"/>
          <p:nvPr/>
        </p:nvSpPr>
        <p:spPr>
          <a:xfrm>
            <a:off x="1311965" y="869977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(0,B)(R,S)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B213AD-C7CB-4453-BC0E-B0C08086B4CB}"/>
              </a:ext>
            </a:extLst>
          </p:cNvPr>
          <p:cNvSpPr txBox="1"/>
          <p:nvPr/>
        </p:nvSpPr>
        <p:spPr>
          <a:xfrm>
            <a:off x="3241957" y="87348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(4,0)(R,R)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55F4E-F102-42D4-9F8C-658145320599}"/>
              </a:ext>
            </a:extLst>
          </p:cNvPr>
          <p:cNvSpPr txBox="1"/>
          <p:nvPr/>
        </p:nvSpPr>
        <p:spPr>
          <a:xfrm>
            <a:off x="2261843" y="87933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(1,B)(R,S)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2F62E9-E760-485C-AF7A-55ED549D53CA}"/>
              </a:ext>
            </a:extLst>
          </p:cNvPr>
          <p:cNvSpPr txBox="1"/>
          <p:nvPr/>
        </p:nvSpPr>
        <p:spPr>
          <a:xfrm>
            <a:off x="4245048" y="816587"/>
            <a:ext cx="726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j,B</a:t>
            </a:r>
            <a:r>
              <a:rPr lang="es-MX" sz="1200" dirty="0"/>
              <a:t>)(R,S)</a:t>
            </a:r>
          </a:p>
        </p:txBody>
      </p:sp>
      <p:sp>
        <p:nvSpPr>
          <p:cNvPr id="51" name="Right Bracket 50">
            <a:extLst>
              <a:ext uri="{FF2B5EF4-FFF2-40B4-BE49-F238E27FC236}">
                <a16:creationId xmlns:a16="http://schemas.microsoft.com/office/drawing/2014/main" id="{9AC5D83B-C951-4C76-8757-9CD8660858C0}"/>
              </a:ext>
            </a:extLst>
          </p:cNvPr>
          <p:cNvSpPr/>
          <p:nvPr/>
        </p:nvSpPr>
        <p:spPr>
          <a:xfrm rot="16200000">
            <a:off x="2743124" y="-594829"/>
            <a:ext cx="267974" cy="2603928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E05B3C-F7B7-4CB1-AF2E-BD14441E6CE1}"/>
              </a:ext>
            </a:extLst>
          </p:cNvPr>
          <p:cNvSpPr txBox="1"/>
          <p:nvPr/>
        </p:nvSpPr>
        <p:spPr>
          <a:xfrm>
            <a:off x="2784778" y="307582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(0,B)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A84AA1-3D96-468C-B3FC-F06B42B782DC}"/>
              </a:ext>
            </a:extLst>
          </p:cNvPr>
          <p:cNvSpPr txBox="1"/>
          <p:nvPr/>
        </p:nvSpPr>
        <p:spPr>
          <a:xfrm>
            <a:off x="1869329" y="81891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(1,B)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003D8A-0841-44D3-BDF1-2E4E9CBF7C25}"/>
              </a:ext>
            </a:extLst>
          </p:cNvPr>
          <p:cNvSpPr txBox="1"/>
          <p:nvPr/>
        </p:nvSpPr>
        <p:spPr>
          <a:xfrm>
            <a:off x="849781" y="81891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(0,B)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864AB6-E1DA-41F1-B155-E5C7E5B49299}"/>
              </a:ext>
            </a:extLst>
          </p:cNvPr>
          <p:cNvCxnSpPr>
            <a:cxnSpLocks/>
          </p:cNvCxnSpPr>
          <p:nvPr/>
        </p:nvCxnSpPr>
        <p:spPr>
          <a:xfrm>
            <a:off x="1592621" y="626547"/>
            <a:ext cx="0" cy="271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92697-58AA-4426-957B-FD4C71333F32}"/>
              </a:ext>
            </a:extLst>
          </p:cNvPr>
          <p:cNvSpPr txBox="1"/>
          <p:nvPr/>
        </p:nvSpPr>
        <p:spPr>
          <a:xfrm>
            <a:off x="2881321" y="820674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(4,B)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B7FA49-40A3-428A-9546-CA0780B80BF7}"/>
              </a:ext>
            </a:extLst>
          </p:cNvPr>
          <p:cNvSpPr txBox="1"/>
          <p:nvPr/>
        </p:nvSpPr>
        <p:spPr>
          <a:xfrm>
            <a:off x="3902918" y="79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j,B</a:t>
            </a:r>
            <a:r>
              <a:rPr lang="es-MX" sz="11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F7F15-1E77-45E8-91A3-B7EE6F88A99E}"/>
              </a:ext>
            </a:extLst>
          </p:cNvPr>
          <p:cNvSpPr txBox="1"/>
          <p:nvPr/>
        </p:nvSpPr>
        <p:spPr>
          <a:xfrm>
            <a:off x="4893609" y="77906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a,B</a:t>
            </a:r>
            <a:r>
              <a:rPr lang="es-MX" sz="1100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6376FE-B608-468F-97DD-9A644FF75036}"/>
              </a:ext>
            </a:extLst>
          </p:cNvPr>
          <p:cNvSpPr txBox="1"/>
          <p:nvPr/>
        </p:nvSpPr>
        <p:spPr>
          <a:xfrm>
            <a:off x="5319213" y="822744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a,B</a:t>
            </a:r>
            <a:r>
              <a:rPr lang="es-MX" sz="1200" dirty="0"/>
              <a:t>)(R,S)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8F183F-1E42-4FB8-A870-D77996CD29D3}"/>
              </a:ext>
            </a:extLst>
          </p:cNvPr>
          <p:cNvSpPr txBox="1"/>
          <p:nvPr/>
        </p:nvSpPr>
        <p:spPr>
          <a:xfrm>
            <a:off x="11619025" y="705051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1DD15F-7B39-43AC-A8C5-D973B45EF8D4}"/>
              </a:ext>
            </a:extLst>
          </p:cNvPr>
          <p:cNvSpPr txBox="1"/>
          <p:nvPr/>
        </p:nvSpPr>
        <p:spPr>
          <a:xfrm>
            <a:off x="8789568" y="74686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a,B</a:t>
            </a:r>
            <a:r>
              <a:rPr lang="es-MX" sz="1100" dirty="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835789-CBB2-464C-886C-0DE5668699D1}"/>
              </a:ext>
            </a:extLst>
          </p:cNvPr>
          <p:cNvSpPr txBox="1"/>
          <p:nvPr/>
        </p:nvSpPr>
        <p:spPr>
          <a:xfrm>
            <a:off x="657192" y="131991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(1,B)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91DAD3-32A9-4FA5-B52C-FF6FDCFFD6BD}"/>
              </a:ext>
            </a:extLst>
          </p:cNvPr>
          <p:cNvSpPr txBox="1"/>
          <p:nvPr/>
        </p:nvSpPr>
        <p:spPr>
          <a:xfrm>
            <a:off x="9693615" y="746867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c,B</a:t>
            </a:r>
            <a:r>
              <a:rPr lang="es-MX" sz="1100" dirty="0"/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08EAEF-DE7A-4DAB-94D1-8894C05D608B}"/>
              </a:ext>
            </a:extLst>
          </p:cNvPr>
          <p:cNvSpPr txBox="1"/>
          <p:nvPr/>
        </p:nvSpPr>
        <p:spPr>
          <a:xfrm>
            <a:off x="2693781" y="135985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(0,B)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7756A9-8A47-4DB1-9C17-3A15520F6F94}"/>
              </a:ext>
            </a:extLst>
          </p:cNvPr>
          <p:cNvSpPr txBox="1"/>
          <p:nvPr/>
        </p:nvSpPr>
        <p:spPr>
          <a:xfrm>
            <a:off x="1667309" y="1315613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(4,B)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D6FA29-9FBF-441A-BD45-8EF18863CE8B}"/>
              </a:ext>
            </a:extLst>
          </p:cNvPr>
          <p:cNvSpPr txBox="1"/>
          <p:nvPr/>
        </p:nvSpPr>
        <p:spPr>
          <a:xfrm>
            <a:off x="10592532" y="76281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n,B</a:t>
            </a:r>
            <a:r>
              <a:rPr lang="es-MX" sz="1100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55CB64-FA69-4E94-91F6-3651A40DFF01}"/>
              </a:ext>
            </a:extLst>
          </p:cNvPr>
          <p:cNvSpPr txBox="1"/>
          <p:nvPr/>
        </p:nvSpPr>
        <p:spPr>
          <a:xfrm>
            <a:off x="7844679" y="77571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j,B</a:t>
            </a:r>
            <a:r>
              <a:rPr lang="es-MX" sz="1100" dirty="0"/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8E926C-47B1-466D-AC3F-D9300C746F5E}"/>
              </a:ext>
            </a:extLst>
          </p:cNvPr>
          <p:cNvSpPr txBox="1"/>
          <p:nvPr/>
        </p:nvSpPr>
        <p:spPr>
          <a:xfrm>
            <a:off x="6868278" y="76240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n,B</a:t>
            </a:r>
            <a:r>
              <a:rPr lang="es-MX" sz="11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BBA8AD-1D23-431B-B247-4E21ED271DE0}"/>
              </a:ext>
            </a:extLst>
          </p:cNvPr>
          <p:cNvSpPr txBox="1"/>
          <p:nvPr/>
        </p:nvSpPr>
        <p:spPr>
          <a:xfrm>
            <a:off x="5882814" y="763678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</a:t>
            </a:r>
            <a:r>
              <a:rPr lang="es-MX" sz="1100" dirty="0" err="1"/>
              <a:t>c,B</a:t>
            </a:r>
            <a:r>
              <a:rPr lang="es-MX" sz="1100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8C5782-5172-4F92-A87C-809F8CDD8CF4}"/>
              </a:ext>
            </a:extLst>
          </p:cNvPr>
          <p:cNvCxnSpPr>
            <a:cxnSpLocks/>
          </p:cNvCxnSpPr>
          <p:nvPr/>
        </p:nvCxnSpPr>
        <p:spPr>
          <a:xfrm>
            <a:off x="9788801" y="985463"/>
            <a:ext cx="341984" cy="7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5592D79-C2C2-4748-AC46-E05F8B931A70}"/>
              </a:ext>
            </a:extLst>
          </p:cNvPr>
          <p:cNvCxnSpPr>
            <a:cxnSpLocks/>
          </p:cNvCxnSpPr>
          <p:nvPr/>
        </p:nvCxnSpPr>
        <p:spPr>
          <a:xfrm>
            <a:off x="7931221" y="1001877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FB09F11-D392-4DEF-BFFB-63A4810606AF}"/>
              </a:ext>
            </a:extLst>
          </p:cNvPr>
          <p:cNvCxnSpPr>
            <a:cxnSpLocks/>
          </p:cNvCxnSpPr>
          <p:nvPr/>
        </p:nvCxnSpPr>
        <p:spPr>
          <a:xfrm>
            <a:off x="8835268" y="992901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E91252-1ABB-4FF9-BBB5-BC7DE53042E3}"/>
              </a:ext>
            </a:extLst>
          </p:cNvPr>
          <p:cNvCxnSpPr>
            <a:cxnSpLocks/>
          </p:cNvCxnSpPr>
          <p:nvPr/>
        </p:nvCxnSpPr>
        <p:spPr>
          <a:xfrm>
            <a:off x="10675286" y="978823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77BA2B-595F-427F-8A47-BF96290B9F59}"/>
              </a:ext>
            </a:extLst>
          </p:cNvPr>
          <p:cNvCxnSpPr>
            <a:cxnSpLocks/>
          </p:cNvCxnSpPr>
          <p:nvPr/>
        </p:nvCxnSpPr>
        <p:spPr>
          <a:xfrm>
            <a:off x="753977" y="1572961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4F7612-2115-4E5A-832F-8E7C3544BD2C}"/>
              </a:ext>
            </a:extLst>
          </p:cNvPr>
          <p:cNvCxnSpPr>
            <a:cxnSpLocks/>
          </p:cNvCxnSpPr>
          <p:nvPr/>
        </p:nvCxnSpPr>
        <p:spPr>
          <a:xfrm>
            <a:off x="11747513" y="916564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96D570-4C39-452F-97B0-C15C6AB42BC7}"/>
              </a:ext>
            </a:extLst>
          </p:cNvPr>
          <p:cNvCxnSpPr>
            <a:cxnSpLocks/>
          </p:cNvCxnSpPr>
          <p:nvPr/>
        </p:nvCxnSpPr>
        <p:spPr>
          <a:xfrm>
            <a:off x="1757449" y="1581526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F2AD50-ED03-4587-83F4-A1A95EB8480B}"/>
              </a:ext>
            </a:extLst>
          </p:cNvPr>
          <p:cNvCxnSpPr>
            <a:cxnSpLocks/>
          </p:cNvCxnSpPr>
          <p:nvPr/>
        </p:nvCxnSpPr>
        <p:spPr>
          <a:xfrm>
            <a:off x="2758051" y="1614989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4C52C0-F5B6-4138-B83B-DB2A34839455}"/>
              </a:ext>
            </a:extLst>
          </p:cNvPr>
          <p:cNvCxnSpPr>
            <a:cxnSpLocks/>
          </p:cNvCxnSpPr>
          <p:nvPr/>
        </p:nvCxnSpPr>
        <p:spPr>
          <a:xfrm>
            <a:off x="3728942" y="1581526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6D8B9C-AFD3-4F07-958C-25B2CEA0A722}"/>
              </a:ext>
            </a:extLst>
          </p:cNvPr>
          <p:cNvCxnSpPr>
            <a:cxnSpLocks/>
          </p:cNvCxnSpPr>
          <p:nvPr/>
        </p:nvCxnSpPr>
        <p:spPr>
          <a:xfrm>
            <a:off x="4757433" y="1591688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3831533-3480-4436-AF66-256DE0077B15}"/>
              </a:ext>
            </a:extLst>
          </p:cNvPr>
          <p:cNvSpPr txBox="1"/>
          <p:nvPr/>
        </p:nvSpPr>
        <p:spPr>
          <a:xfrm>
            <a:off x="6290783" y="810219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c,B</a:t>
            </a:r>
            <a:r>
              <a:rPr lang="es-MX" sz="1200" dirty="0"/>
              <a:t>)(R,S)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F4F2DC-AFE6-4A33-8469-85881E447561}"/>
              </a:ext>
            </a:extLst>
          </p:cNvPr>
          <p:cNvSpPr txBox="1"/>
          <p:nvPr/>
        </p:nvSpPr>
        <p:spPr>
          <a:xfrm>
            <a:off x="53122" y="136314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(0,B)(R,S)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B9B06F-021C-4AB7-9251-753D87486828}"/>
              </a:ext>
            </a:extLst>
          </p:cNvPr>
          <p:cNvSpPr txBox="1"/>
          <p:nvPr/>
        </p:nvSpPr>
        <p:spPr>
          <a:xfrm>
            <a:off x="11016440" y="75247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(n,1)(R,R)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C36E1B-A820-4237-AB76-1F5514FC11BC}"/>
              </a:ext>
            </a:extLst>
          </p:cNvPr>
          <p:cNvSpPr txBox="1"/>
          <p:nvPr/>
        </p:nvSpPr>
        <p:spPr>
          <a:xfrm>
            <a:off x="9144751" y="80840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a,B</a:t>
            </a:r>
            <a:r>
              <a:rPr lang="es-MX" sz="1200" dirty="0"/>
              <a:t>)(R,S)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47EDD2-D591-44DA-B761-C7FE4AF32E9F}"/>
              </a:ext>
            </a:extLst>
          </p:cNvPr>
          <p:cNvSpPr txBox="1"/>
          <p:nvPr/>
        </p:nvSpPr>
        <p:spPr>
          <a:xfrm>
            <a:off x="10043104" y="79152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c,B</a:t>
            </a:r>
            <a:r>
              <a:rPr lang="es-MX" sz="1200" dirty="0"/>
              <a:t>)(R,S)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0BCD87-3672-4A04-864D-A392272D41B4}"/>
              </a:ext>
            </a:extLst>
          </p:cNvPr>
          <p:cNvSpPr txBox="1"/>
          <p:nvPr/>
        </p:nvSpPr>
        <p:spPr>
          <a:xfrm>
            <a:off x="8240583" y="805122"/>
            <a:ext cx="726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j,B</a:t>
            </a:r>
            <a:r>
              <a:rPr lang="es-MX" sz="1200" dirty="0"/>
              <a:t>)(R,S)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A4DC72-0888-471E-BF02-26A77C8B2BAB}"/>
              </a:ext>
            </a:extLst>
          </p:cNvPr>
          <p:cNvSpPr txBox="1"/>
          <p:nvPr/>
        </p:nvSpPr>
        <p:spPr>
          <a:xfrm>
            <a:off x="7246051" y="79998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n,B</a:t>
            </a:r>
            <a:r>
              <a:rPr lang="es-MX" sz="1200" dirty="0"/>
              <a:t>)(R,S)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CF8926-AA8D-40F5-A73A-814AEF62C288}"/>
              </a:ext>
            </a:extLst>
          </p:cNvPr>
          <p:cNvSpPr txBox="1"/>
          <p:nvPr/>
        </p:nvSpPr>
        <p:spPr>
          <a:xfrm>
            <a:off x="1408470" y="1970526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(1,0)(R,S)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7CD64B-CA68-4453-A309-4538160FA5AA}"/>
              </a:ext>
            </a:extLst>
          </p:cNvPr>
          <p:cNvSpPr txBox="1"/>
          <p:nvPr/>
        </p:nvSpPr>
        <p:spPr>
          <a:xfrm>
            <a:off x="2414979" y="196895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</a:t>
            </a:r>
            <a:r>
              <a:rPr lang="es-MX" sz="1200" dirty="0" err="1"/>
              <a:t>a,B</a:t>
            </a:r>
            <a:r>
              <a:rPr lang="es-MX" sz="1200" dirty="0"/>
              <a:t>)(R,S)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11E873-42CD-4A1B-9C3F-88BAAD3B07A3}"/>
              </a:ext>
            </a:extLst>
          </p:cNvPr>
          <p:cNvSpPr txBox="1"/>
          <p:nvPr/>
        </p:nvSpPr>
        <p:spPr>
          <a:xfrm>
            <a:off x="1107624" y="1416277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(1,B)(R,S)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8B3B340-DFA4-469C-A874-DAAFA5FF4C67}"/>
              </a:ext>
            </a:extLst>
          </p:cNvPr>
          <p:cNvSpPr txBox="1"/>
          <p:nvPr/>
        </p:nvSpPr>
        <p:spPr>
          <a:xfrm>
            <a:off x="2063865" y="142493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(4,B)(R,S)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951415-B3CF-41D3-83F7-1EA83C2D9468}"/>
              </a:ext>
            </a:extLst>
          </p:cNvPr>
          <p:cNvSpPr txBox="1"/>
          <p:nvPr/>
        </p:nvSpPr>
        <p:spPr>
          <a:xfrm>
            <a:off x="6044700" y="1424932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(0,B)(S,L)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F2A570-94B6-49A6-B9E5-A696E688131F}"/>
                  </a:ext>
                </a:extLst>
              </p:cNvPr>
              <p:cNvSpPr txBox="1"/>
              <p:nvPr/>
            </p:nvSpPr>
            <p:spPr>
              <a:xfrm>
                <a:off x="7065077" y="1417745"/>
                <a:ext cx="789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200" dirty="0"/>
                  <a:t>(0, </a:t>
                </a:r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MX" sz="1200" dirty="0"/>
                  <a:t>)(S,L)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F2A570-94B6-49A6-B9E5-A696E688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077" y="1417745"/>
                <a:ext cx="789575" cy="276999"/>
              </a:xfrm>
              <a:prstGeom prst="rect">
                <a:avLst/>
              </a:prstGeom>
              <a:blipFill>
                <a:blip r:embed="rId2"/>
                <a:stretch>
                  <a:fillRect l="-775" t="-2222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1A6C7AB0-D6EC-454B-9101-2A242E3D6783}"/>
              </a:ext>
            </a:extLst>
          </p:cNvPr>
          <p:cNvSpPr txBox="1"/>
          <p:nvPr/>
        </p:nvSpPr>
        <p:spPr>
          <a:xfrm>
            <a:off x="8093274" y="144302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(0,B)(S,R)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767EE11-AE0B-4890-A4CE-3955A0884C23}"/>
              </a:ext>
            </a:extLst>
          </p:cNvPr>
          <p:cNvSpPr txBox="1"/>
          <p:nvPr/>
        </p:nvSpPr>
        <p:spPr>
          <a:xfrm>
            <a:off x="397151" y="1962577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(0,B)(R,S)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AEFA12-557E-48AF-BE90-5C1A7FF994C3}"/>
              </a:ext>
            </a:extLst>
          </p:cNvPr>
          <p:cNvSpPr txBox="1"/>
          <p:nvPr/>
        </p:nvSpPr>
        <p:spPr>
          <a:xfrm>
            <a:off x="4678768" y="135629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(4,B)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B1E5D5-6864-402B-8729-E10992A7DC2E}"/>
              </a:ext>
            </a:extLst>
          </p:cNvPr>
          <p:cNvSpPr txBox="1"/>
          <p:nvPr/>
        </p:nvSpPr>
        <p:spPr>
          <a:xfrm>
            <a:off x="28597" y="185943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69D6CD-487B-4BF4-8A76-0DDFF33ABA56}"/>
              </a:ext>
            </a:extLst>
          </p:cNvPr>
          <p:cNvSpPr txBox="1"/>
          <p:nvPr/>
        </p:nvSpPr>
        <p:spPr>
          <a:xfrm>
            <a:off x="2015883" y="190814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(4,0)</a:t>
            </a:r>
          </a:p>
        </p:txBody>
      </p:sp>
      <p:sp>
        <p:nvSpPr>
          <p:cNvPr id="117" name="Right Bracket 116">
            <a:extLst>
              <a:ext uri="{FF2B5EF4-FFF2-40B4-BE49-F238E27FC236}">
                <a16:creationId xmlns:a16="http://schemas.microsoft.com/office/drawing/2014/main" id="{D4085810-9F1D-45ED-96DC-8343A9CD7BD8}"/>
              </a:ext>
            </a:extLst>
          </p:cNvPr>
          <p:cNvSpPr/>
          <p:nvPr/>
        </p:nvSpPr>
        <p:spPr>
          <a:xfrm rot="16200000">
            <a:off x="8097173" y="-3044333"/>
            <a:ext cx="115151" cy="7452359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D86C6A4-B2F3-4F09-A045-DDE4A79258D4}"/>
              </a:ext>
            </a:extLst>
          </p:cNvPr>
          <p:cNvCxnSpPr>
            <a:cxnSpLocks/>
          </p:cNvCxnSpPr>
          <p:nvPr/>
        </p:nvCxnSpPr>
        <p:spPr>
          <a:xfrm>
            <a:off x="4428569" y="630459"/>
            <a:ext cx="0" cy="271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1D3285-5BE8-45C6-81CF-A74E7CA8B34F}"/>
              </a:ext>
            </a:extLst>
          </p:cNvPr>
          <p:cNvSpPr txBox="1"/>
          <p:nvPr/>
        </p:nvSpPr>
        <p:spPr>
          <a:xfrm>
            <a:off x="7997150" y="401021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(0,B)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CA0F39-F9CB-42F2-916C-920E9FAE5520}"/>
              </a:ext>
            </a:extLst>
          </p:cNvPr>
          <p:cNvSpPr txBox="1"/>
          <p:nvPr/>
        </p:nvSpPr>
        <p:spPr>
          <a:xfrm>
            <a:off x="3060847" y="139914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(0,B)(R,S)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A5D9045-30D9-4373-A32B-6068A8B65F26}"/>
              </a:ext>
            </a:extLst>
          </p:cNvPr>
          <p:cNvSpPr txBox="1"/>
          <p:nvPr/>
        </p:nvSpPr>
        <p:spPr>
          <a:xfrm>
            <a:off x="4046592" y="138817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(1,B)(R,S)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492CAD-1D1D-4C27-9415-B3447023E112}"/>
              </a:ext>
            </a:extLst>
          </p:cNvPr>
          <p:cNvSpPr txBox="1"/>
          <p:nvPr/>
        </p:nvSpPr>
        <p:spPr>
          <a:xfrm>
            <a:off x="5058955" y="1399145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(4,0)(R,R)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A6EF189-5A3A-4FAD-8509-4DE7099D026F}"/>
              </a:ext>
            </a:extLst>
          </p:cNvPr>
          <p:cNvSpPr txBox="1"/>
          <p:nvPr/>
        </p:nvSpPr>
        <p:spPr>
          <a:xfrm>
            <a:off x="7682970" y="1388172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(0,B)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695E37-76FE-4AD2-880C-E8CE85E68A1F}"/>
              </a:ext>
            </a:extLst>
          </p:cNvPr>
          <p:cNvSpPr txBox="1"/>
          <p:nvPr/>
        </p:nvSpPr>
        <p:spPr>
          <a:xfrm>
            <a:off x="3015289" y="1897429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(B,1)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7D6D10-94D4-4945-83BD-070931FE5F4F}"/>
              </a:ext>
            </a:extLst>
          </p:cNvPr>
          <p:cNvSpPr txBox="1"/>
          <p:nvPr/>
        </p:nvSpPr>
        <p:spPr>
          <a:xfrm>
            <a:off x="5631308" y="1380574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(0,B)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413DF6F-C4EA-402C-A202-A61DCCFC25B0}"/>
              </a:ext>
            </a:extLst>
          </p:cNvPr>
          <p:cNvCxnSpPr>
            <a:cxnSpLocks/>
          </p:cNvCxnSpPr>
          <p:nvPr/>
        </p:nvCxnSpPr>
        <p:spPr>
          <a:xfrm>
            <a:off x="5705967" y="1614989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81C5714-E1F7-4DDB-BF29-12FEA7BA7045}"/>
              </a:ext>
            </a:extLst>
          </p:cNvPr>
          <p:cNvCxnSpPr>
            <a:cxnSpLocks/>
          </p:cNvCxnSpPr>
          <p:nvPr/>
        </p:nvCxnSpPr>
        <p:spPr>
          <a:xfrm>
            <a:off x="6751210" y="1609108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A94A93-AB14-4C01-A8F3-291EC236B964}"/>
              </a:ext>
            </a:extLst>
          </p:cNvPr>
          <p:cNvCxnSpPr>
            <a:cxnSpLocks/>
          </p:cNvCxnSpPr>
          <p:nvPr/>
        </p:nvCxnSpPr>
        <p:spPr>
          <a:xfrm>
            <a:off x="7779587" y="1604915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8E9FAF-1129-46AC-A2A0-E1540BFB09CA}"/>
              </a:ext>
            </a:extLst>
          </p:cNvPr>
          <p:cNvCxnSpPr>
            <a:cxnSpLocks/>
          </p:cNvCxnSpPr>
          <p:nvPr/>
        </p:nvCxnSpPr>
        <p:spPr>
          <a:xfrm>
            <a:off x="133297" y="2137527"/>
            <a:ext cx="324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5C7BA5-15D8-4DAF-AE89-9F32ABEFF65B}"/>
              </a:ext>
            </a:extLst>
          </p:cNvPr>
          <p:cNvCxnSpPr>
            <a:cxnSpLocks/>
          </p:cNvCxnSpPr>
          <p:nvPr/>
        </p:nvCxnSpPr>
        <p:spPr>
          <a:xfrm>
            <a:off x="1077568" y="2151606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98FDF81-80F6-4B91-B1EF-891AD04BBCED}"/>
              </a:ext>
            </a:extLst>
          </p:cNvPr>
          <p:cNvCxnSpPr>
            <a:cxnSpLocks/>
          </p:cNvCxnSpPr>
          <p:nvPr/>
        </p:nvCxnSpPr>
        <p:spPr>
          <a:xfrm>
            <a:off x="2075316" y="2151606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3CEE746-4B0F-4913-AE66-59FA6FBF5ADD}"/>
              </a:ext>
            </a:extLst>
          </p:cNvPr>
          <p:cNvCxnSpPr>
            <a:cxnSpLocks/>
          </p:cNvCxnSpPr>
          <p:nvPr/>
        </p:nvCxnSpPr>
        <p:spPr>
          <a:xfrm>
            <a:off x="3109108" y="2155087"/>
            <a:ext cx="405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90E3CFC-755E-4A4C-90F1-160FC85D397D}"/>
              </a:ext>
            </a:extLst>
          </p:cNvPr>
          <p:cNvSpPr txBox="1"/>
          <p:nvPr/>
        </p:nvSpPr>
        <p:spPr>
          <a:xfrm>
            <a:off x="3664058" y="1336544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(1,B)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5304B5-1E99-44F0-9497-D77B641C11EC}"/>
                  </a:ext>
                </a:extLst>
              </p:cNvPr>
              <p:cNvSpPr txBox="1"/>
              <p:nvPr/>
            </p:nvSpPr>
            <p:spPr>
              <a:xfrm>
                <a:off x="6645842" y="1377740"/>
                <a:ext cx="50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100" dirty="0"/>
                  <a:t>(</a:t>
                </a:r>
                <a14:m>
                  <m:oMath xmlns:m="http://schemas.openxmlformats.org/officeDocument/2006/math">
                    <m:r>
                      <a:rPr lang="es-MX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MX" sz="1100" dirty="0"/>
                  <a:t>, </a:t>
                </a:r>
                <a14:m>
                  <m:oMath xmlns:m="http://schemas.openxmlformats.org/officeDocument/2006/math">
                    <m:r>
                      <a:rPr lang="es-MX" sz="11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MX" sz="1100" dirty="0"/>
                  <a:t>)</a:t>
                </a: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5304B5-1E99-44F0-9497-D77B641C1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42" y="1377740"/>
                <a:ext cx="502317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ket 144">
            <a:extLst>
              <a:ext uri="{FF2B5EF4-FFF2-40B4-BE49-F238E27FC236}">
                <a16:creationId xmlns:a16="http://schemas.microsoft.com/office/drawing/2014/main" id="{FCEF8A8D-8747-483B-B567-BA571F6BF893}"/>
              </a:ext>
            </a:extLst>
          </p:cNvPr>
          <p:cNvSpPr/>
          <p:nvPr/>
        </p:nvSpPr>
        <p:spPr>
          <a:xfrm rot="16200000">
            <a:off x="7581335" y="993817"/>
            <a:ext cx="73089" cy="758541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12A112A-6A2C-4B6A-93BE-E0DFE29AB0B9}"/>
              </a:ext>
            </a:extLst>
          </p:cNvPr>
          <p:cNvCxnSpPr>
            <a:cxnSpLocks/>
          </p:cNvCxnSpPr>
          <p:nvPr/>
        </p:nvCxnSpPr>
        <p:spPr>
          <a:xfrm>
            <a:off x="7238609" y="1356298"/>
            <a:ext cx="0" cy="138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BB82990-4205-4CDF-9FC8-9A14F4B6F637}"/>
                  </a:ext>
                </a:extLst>
              </p:cNvPr>
              <p:cNvSpPr txBox="1"/>
              <p:nvPr/>
            </p:nvSpPr>
            <p:spPr>
              <a:xfrm>
                <a:off x="7377368" y="1112686"/>
                <a:ext cx="50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100" dirty="0"/>
                  <a:t>(</a:t>
                </a:r>
                <a14:m>
                  <m:oMath xmlns:m="http://schemas.openxmlformats.org/officeDocument/2006/math">
                    <m:r>
                      <a:rPr lang="es-MX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MX" sz="1100" dirty="0"/>
                  <a:t>, </a:t>
                </a:r>
                <a14:m>
                  <m:oMath xmlns:m="http://schemas.openxmlformats.org/officeDocument/2006/math">
                    <m:r>
                      <a:rPr lang="es-MX" sz="11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MX" sz="1100" dirty="0"/>
                  <a:t>)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BB82990-4205-4CDF-9FC8-9A14F4B6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368" y="1112686"/>
                <a:ext cx="502317" cy="26161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90A19F59-2576-4AF3-B83C-2FD44BF088AB}"/>
              </a:ext>
            </a:extLst>
          </p:cNvPr>
          <p:cNvSpPr txBox="1"/>
          <p:nvPr/>
        </p:nvSpPr>
        <p:spPr>
          <a:xfrm>
            <a:off x="1024390" y="192945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(1,0)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7701B93-F2D9-4AB3-B456-76299F371002}"/>
              </a:ext>
            </a:extLst>
          </p:cNvPr>
          <p:cNvSpPr txBox="1"/>
          <p:nvPr/>
        </p:nvSpPr>
        <p:spPr>
          <a:xfrm>
            <a:off x="3442522" y="1976295"/>
            <a:ext cx="75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(B,B)(S,S)</a:t>
            </a:r>
          </a:p>
        </p:txBody>
      </p:sp>
      <p:sp>
        <p:nvSpPr>
          <p:cNvPr id="153" name="Right Bracket 152">
            <a:extLst>
              <a:ext uri="{FF2B5EF4-FFF2-40B4-BE49-F238E27FC236}">
                <a16:creationId xmlns:a16="http://schemas.microsoft.com/office/drawing/2014/main" id="{E6632C8A-CF36-4797-8FA9-F0FF757CDD07}"/>
              </a:ext>
            </a:extLst>
          </p:cNvPr>
          <p:cNvSpPr/>
          <p:nvPr/>
        </p:nvSpPr>
        <p:spPr>
          <a:xfrm rot="16200000">
            <a:off x="1862385" y="621272"/>
            <a:ext cx="65422" cy="2603928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439B5C9-4F97-4FD1-903D-C846FA00F714}"/>
              </a:ext>
            </a:extLst>
          </p:cNvPr>
          <p:cNvCxnSpPr>
            <a:cxnSpLocks/>
            <a:stCxn id="153" idx="0"/>
          </p:cNvCxnSpPr>
          <p:nvPr/>
        </p:nvCxnSpPr>
        <p:spPr>
          <a:xfrm>
            <a:off x="593132" y="1955947"/>
            <a:ext cx="0" cy="92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6691666-1A44-4A57-BE61-B23F91233BAD}"/>
              </a:ext>
            </a:extLst>
          </p:cNvPr>
          <p:cNvSpPr txBox="1"/>
          <p:nvPr/>
        </p:nvSpPr>
        <p:spPr>
          <a:xfrm>
            <a:off x="1683190" y="164604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(0,0)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450290E-2025-4954-94A7-3DC255457BB7}"/>
                  </a:ext>
                </a:extLst>
              </p:cNvPr>
              <p:cNvSpPr txBox="1"/>
              <p:nvPr/>
            </p:nvSpPr>
            <p:spPr>
              <a:xfrm>
                <a:off x="937249" y="2542674"/>
                <a:ext cx="181137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B=blanco</a:t>
                </a:r>
              </a:p>
              <a:p>
                <a:r>
                  <a:rPr lang="es-MX" dirty="0"/>
                  <a:t>S=fondo de la pila o sin movimiento</a:t>
                </a:r>
              </a:p>
              <a:p>
                <a:r>
                  <a:rPr lang="es-MX" dirty="0"/>
                  <a:t>R=</a:t>
                </a:r>
                <a:r>
                  <a:rPr lang="es-MX" dirty="0" err="1"/>
                  <a:t>mov.derecha</a:t>
                </a:r>
                <a:endParaRPr lang="es-MX" dirty="0"/>
              </a:p>
              <a:p>
                <a:r>
                  <a:rPr lang="es-MX" dirty="0"/>
                  <a:t>L=</a:t>
                </a:r>
                <a:r>
                  <a:rPr lang="es-MX" dirty="0" err="1"/>
                  <a:t>mov.izquierda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={0,1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Jesus Adrian Caballero Nagaya ID.1816014</a:t>
                </a:r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450290E-2025-4954-94A7-3DC255457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49" y="2542674"/>
                <a:ext cx="1811370" cy="4247317"/>
              </a:xfrm>
              <a:prstGeom prst="rect">
                <a:avLst/>
              </a:prstGeom>
              <a:blipFill>
                <a:blip r:embed="rId5"/>
                <a:stretch>
                  <a:fillRect l="-3030" t="-717" r="-4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58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380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ADRIAN CABALLERO NAGAYA</dc:creator>
  <cp:lastModifiedBy>Jesus Adrian Caballero Nagaya</cp:lastModifiedBy>
  <cp:revision>6</cp:revision>
  <dcterms:created xsi:type="dcterms:W3CDTF">2019-11-14T08:42:35Z</dcterms:created>
  <dcterms:modified xsi:type="dcterms:W3CDTF">2019-11-14T16:14:45Z</dcterms:modified>
</cp:coreProperties>
</file>