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59" r:id="rId7"/>
    <p:sldId id="260" r:id="rId8"/>
    <p:sldId id="269" r:id="rId9"/>
    <p:sldId id="27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0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361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11CB-2AF7-4A90-B034-6AC7770E8F23}" type="datetimeFigureOut">
              <a:rPr lang="es-PE" smtClean="0"/>
              <a:t>1/12/2024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41EA41-F064-42A0-81E5-205571B5E09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9D03D-3265-4D86-BB2C-750C0B3FB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sistema de Control de Reparación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F664A-5471-4BF5-A1F0-33BCB6095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PE" sz="56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5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Estudiante 1:</a:t>
            </a:r>
            <a:r>
              <a:rPr lang="es-PE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Carhuas Bastidas, </a:t>
            </a:r>
            <a:r>
              <a:rPr lang="es-PE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Jesus</a:t>
            </a:r>
            <a:r>
              <a:rPr lang="es-PE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Arturo			20194090E</a:t>
            </a:r>
          </a:p>
          <a:p>
            <a:endParaRPr lang="es-PE" dirty="0"/>
          </a:p>
        </p:txBody>
      </p:sp>
      <p:pic>
        <p:nvPicPr>
          <p:cNvPr id="1028" name="Picture 4" descr="Facultad de Ingeniería Industrial y de Sistemas - FIIS UNI">
            <a:extLst>
              <a:ext uri="{FF2B5EF4-FFF2-40B4-BE49-F238E27FC236}">
                <a16:creationId xmlns:a16="http://schemas.microsoft.com/office/drawing/2014/main" id="{47D06C4F-15C0-4658-9478-6EEE76D1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2" y="1089212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9EB219E-4852-4421-BC23-34AA50BB7EEE}"/>
              </a:ext>
            </a:extLst>
          </p:cNvPr>
          <p:cNvSpPr txBox="1">
            <a:spLocks/>
          </p:cNvSpPr>
          <p:nvPr/>
        </p:nvSpPr>
        <p:spPr>
          <a:xfrm>
            <a:off x="4892039" y="5202338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sz="3300" dirty="0">
                <a:latin typeface="Arial" panose="020B0604020202020204" pitchFamily="34" charset="0"/>
                <a:cs typeface="Arial" panose="020B0604020202020204" pitchFamily="34" charset="0"/>
              </a:rPr>
              <a:t>LIMA-2024</a:t>
            </a:r>
            <a:endParaRPr lang="es-PE" sz="33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856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D796F-BF78-4503-9BAA-2137540A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Casos de Uso</a:t>
            </a:r>
            <a:br>
              <a:rPr lang="es-PE" sz="1800" b="1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6450DE-D07A-407E-80A7-08C4AB6253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7" y="1853753"/>
            <a:ext cx="4630593" cy="430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8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funcionalidades como el seguimiento en tiempo real del estado de las reparaciones y la generación de comprobantes detallados, el sistema promueve una comunicación más transparente y confiable con los clientes. Esto no solo mejora la percepción del servicio, sino que también fomenta la fidelización de los usuarios.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automatizar el cálculo de costos de mano de obra, materiales y totales, el sistema permite un manejo más preciso de los aspectos financieros del taller. Además, la capacidad de registrar adelantos y saldos pendientes facilita el seguimiento de pagos y asegura la claridad en las transacciones económicas.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sistema representa un avance significativo para la gestión de talleres de reparación de computadoras, proporcionando una solución tecnológica robusta y centrada en las necesidades esenciales. Su implementación no solo mejora la eficiencia y la precisión, sino que también establece las bases para un crecimiento sostenible del negocio.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46D324B-1DC5-4FEF-A5C0-134C4E1CF93D}"/>
              </a:ext>
            </a:extLst>
          </p:cNvPr>
          <p:cNvSpPr/>
          <p:nvPr/>
        </p:nvSpPr>
        <p:spPr>
          <a:xfrm>
            <a:off x="3039036" y="1985019"/>
            <a:ext cx="5827058" cy="2887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92A15-C6B5-4E57-ACCD-E2DCA6C1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20" y="276876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PE" sz="66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531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6E78-C9DF-48C4-893F-F0D6D1A7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B3D4-043E-4354-8B8B-6AD02A82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Proveer a los clientes un servicio integral de reparación que permita gestionar, registrar, y dar seguimiento a las reparaciones de equipos o productos de manera eficiente, asegurando la correcta asignación de técnicos, la actualización oportuna de inventarios, y la correcta gestión de pagos, todo a través de un sistema intuitivo y accesible que garantice la satisfacción del cliente mediante un proceso ágil y transparente.</a:t>
            </a:r>
          </a:p>
        </p:txBody>
      </p:sp>
      <p:pic>
        <p:nvPicPr>
          <p:cNvPr id="2050" name="Picture 2" descr="Reparación De Computadoras Después De La Venta Vector De Reparación PNG  ,dibujos Servicio, Reparacion De Computadoras, Reparar PNG y Vector para  Descargar Gratis | Pngtree">
            <a:extLst>
              <a:ext uri="{FF2B5EF4-FFF2-40B4-BE49-F238E27FC236}">
                <a16:creationId xmlns:a16="http://schemas.microsoft.com/office/drawing/2014/main" id="{EAA0B2D9-D074-4C87-AF99-EE5FA61B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10" y="3868269"/>
            <a:ext cx="2017059" cy="2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6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E8ACA-2180-44EF-AB7E-3EC709A6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9" y="230778"/>
            <a:ext cx="9603275" cy="1049235"/>
          </a:xfrm>
        </p:spPr>
        <p:txBody>
          <a:bodyPr/>
          <a:lstStyle/>
          <a:p>
            <a:r>
              <a:rPr lang="es-PE" dirty="0"/>
              <a:t>Base de datos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62ACC1-042D-4D85-B359-CE9F9087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09" y="1461247"/>
            <a:ext cx="9603275" cy="4327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Contamos con 9 tablas en la base de datos. Cada una esta complementada con otra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CLIENTE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Representa a los clientes que solicitan servicios de reparación.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COMPUTADORA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Detalla las computadoras que serán reparadas.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TECNICO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Almacena la información del personal encargado de realizar las reparaciones.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Guarda los detalles de las solicitudes de reparación.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ESTADO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Representa el estado actual de una reparación.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TIPOITEM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Define los tipos de </a:t>
            </a:r>
            <a:r>
              <a:rPr lang="es-PE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utilizados (</a:t>
            </a:r>
            <a:r>
              <a:rPr lang="es-PE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e.g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., Procesador, Servicio).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Contiene información sobre los componentes y servicios disponibles.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USOITEMS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Registra los </a:t>
            </a:r>
            <a:r>
              <a:rPr lang="es-PE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utilizados en una reparación específica.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Contabiliza los pagos realizados por los clientes.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402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C365E-37F6-4C4B-8C86-16F0FD23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Las relaciones entre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271D9-B2A8-452E-AA48-725B19C1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9" y="2060556"/>
            <a:ext cx="7324868" cy="345061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relaciones entre estas entidades son: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cliente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puede tener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múltiples computadoras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 computadora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pertenece a un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único cliente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técnico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puede gestionar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múltiples registros de reparación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Cada registro de reparación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está asociado a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cliente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 computadora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técnico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registro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puede tener uno o varios </a:t>
            </a:r>
            <a:r>
              <a:rPr lang="es-PE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utilizados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estado</a:t>
            </a:r>
            <a:r>
              <a:rPr lang="es-P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indica la fase del proceso de reparación.</a:t>
            </a:r>
            <a:endParaRPr lang="es-PE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D46984-65B4-4CE4-BF59-96F69AFE6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9977" y="2164324"/>
            <a:ext cx="4093920" cy="32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B8122B-AF3E-47DA-BDFE-496F618D49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7713EE-F4B2-49BA-8AEE-4851616642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6025" y="4863"/>
            <a:ext cx="7844821" cy="68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El principal requerimiento es la inserción de datos en un sistema de reparación de computadoras.</a:t>
            </a: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Registrar Reparación de Computadoras</a:t>
            </a:r>
            <a:r>
              <a:rPr lang="es-P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Actualizar Estado de la Reparación</a:t>
            </a:r>
            <a:r>
              <a:rPr lang="es-P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s-PE" kern="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Cálculo de Costos</a:t>
            </a: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Gestión de Pagos</a:t>
            </a:r>
            <a:r>
              <a:rPr lang="es-P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s-PE" b="1" kern="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Generación de Comprobantes</a:t>
            </a:r>
            <a:r>
              <a:rPr lang="es-P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s-PE" sz="1800" b="1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P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Generación de Recibo Final</a:t>
            </a:r>
            <a:r>
              <a:rPr lang="es-P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Los PROCESOS DEL SISTEMA</a:t>
            </a:r>
            <a:endParaRPr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7AC2F87-F02E-4491-A0B6-6DBB967C24DF}"/>
              </a:ext>
            </a:extLst>
          </p:cNvPr>
          <p:cNvSpPr/>
          <p:nvPr/>
        </p:nvSpPr>
        <p:spPr>
          <a:xfrm>
            <a:off x="7701033" y="2976283"/>
            <a:ext cx="2958354" cy="19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latin typeface="Arial Black" panose="020B0A04020102020204" pitchFamily="34" charset="0"/>
              </a:rPr>
              <a:t>REGISTRO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8F38C3-E326-4916-9D4A-BC764E4DDB5E}"/>
              </a:ext>
            </a:extLst>
          </p:cNvPr>
          <p:cNvSpPr/>
          <p:nvPr/>
        </p:nvSpPr>
        <p:spPr>
          <a:xfrm>
            <a:off x="1765344" y="1971183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CLIENTE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389132-07D4-4250-853B-DE64EB935C54}"/>
              </a:ext>
            </a:extLst>
          </p:cNvPr>
          <p:cNvSpPr/>
          <p:nvPr/>
        </p:nvSpPr>
        <p:spPr>
          <a:xfrm>
            <a:off x="496223" y="3631760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COMPUTADORA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AB6A91-AA13-4D9A-AD2F-554835785D8F}"/>
              </a:ext>
            </a:extLst>
          </p:cNvPr>
          <p:cNvSpPr/>
          <p:nvPr/>
        </p:nvSpPr>
        <p:spPr>
          <a:xfrm>
            <a:off x="1765344" y="5059156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TECNICO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2F49C5E-BB8A-4DF4-930A-99F33603EC4E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258236" y="2589748"/>
            <a:ext cx="3442797" cy="1345759"/>
          </a:xfrm>
          <a:prstGeom prst="bentConnector3">
            <a:avLst>
              <a:gd name="adj1" fmla="val 50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D6956AC-8AD7-4037-92EA-089A9D53AADC}"/>
              </a:ext>
            </a:extLst>
          </p:cNvPr>
          <p:cNvCxnSpPr>
            <a:cxnSpLocks/>
          </p:cNvCxnSpPr>
          <p:nvPr/>
        </p:nvCxnSpPr>
        <p:spPr>
          <a:xfrm flipV="1">
            <a:off x="4303586" y="3935506"/>
            <a:ext cx="3442797" cy="1742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3BB323-69FA-4CDD-90B4-75B3BD16445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742669" y="3208312"/>
            <a:ext cx="1269121" cy="42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8659163-96D6-435E-9584-CA8F40C88AA5}"/>
              </a:ext>
            </a:extLst>
          </p:cNvPr>
          <p:cNvSpPr txBox="1">
            <a:spLocks/>
          </p:cNvSpPr>
          <p:nvPr/>
        </p:nvSpPr>
        <p:spPr>
          <a:xfrm>
            <a:off x="6940254" y="2028499"/>
            <a:ext cx="2679607" cy="7833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dirty="0">
                <a:solidFill>
                  <a:schemeClr val="bg1"/>
                </a:solidFill>
              </a:rPr>
              <a:t>PRIMERA ETAPA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C0BA2-7B10-4A6E-8D0F-9EA42E59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37" y="5136777"/>
            <a:ext cx="5886368" cy="1237129"/>
          </a:xfrm>
        </p:spPr>
        <p:txBody>
          <a:bodyPr/>
          <a:lstStyle/>
          <a:p>
            <a:r>
              <a:rPr lang="es-PE" dirty="0"/>
              <a:t>Al tener un REGISTRO previo usaremos la SERIE creada en el paso anterior, para vincular las demás.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7AC2F87-F02E-4491-A0B6-6DBB967C24DF}"/>
              </a:ext>
            </a:extLst>
          </p:cNvPr>
          <p:cNvSpPr/>
          <p:nvPr/>
        </p:nvSpPr>
        <p:spPr>
          <a:xfrm>
            <a:off x="5262633" y="2810435"/>
            <a:ext cx="3442796" cy="19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latin typeface="Arial Black" panose="020B0A04020102020204" pitchFamily="34" charset="0"/>
              </a:rPr>
              <a:t>ACTUALIZARREGISTRO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8F38C3-E326-4916-9D4A-BC764E4DDB5E}"/>
              </a:ext>
            </a:extLst>
          </p:cNvPr>
          <p:cNvSpPr/>
          <p:nvPr/>
        </p:nvSpPr>
        <p:spPr>
          <a:xfrm>
            <a:off x="1765344" y="1971183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INSERCION DE ITEMS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2F49C5E-BB8A-4DF4-930A-99F33603EC4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258236" y="2589748"/>
            <a:ext cx="1004397" cy="11799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8659163-96D6-435E-9584-CA8F40C88AA5}"/>
              </a:ext>
            </a:extLst>
          </p:cNvPr>
          <p:cNvSpPr txBox="1">
            <a:spLocks/>
          </p:cNvSpPr>
          <p:nvPr/>
        </p:nvSpPr>
        <p:spPr>
          <a:xfrm>
            <a:off x="1220772" y="320699"/>
            <a:ext cx="2679607" cy="7833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dirty="0">
                <a:solidFill>
                  <a:schemeClr val="bg1"/>
                </a:solidFill>
              </a:rPr>
              <a:t>SEGUNDA ETAPA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DF6AE48-923C-4E10-85D7-1872E595B7CC}"/>
              </a:ext>
            </a:extLst>
          </p:cNvPr>
          <p:cNvSpPr/>
          <p:nvPr/>
        </p:nvSpPr>
        <p:spPr>
          <a:xfrm>
            <a:off x="1881885" y="3429000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PAGO ADELANTO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4776D18-4924-468C-ACA8-3F26B75B9839}"/>
              </a:ext>
            </a:extLst>
          </p:cNvPr>
          <p:cNvSpPr/>
          <p:nvPr/>
        </p:nvSpPr>
        <p:spPr>
          <a:xfrm>
            <a:off x="1765344" y="4886816"/>
            <a:ext cx="2492892" cy="12371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REVISION A DETALLE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AAD1D4F-55F6-4084-A9FB-140E5B378FD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374777" y="4047564"/>
            <a:ext cx="8878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D08886B-F439-448D-A453-6FFBAAE92220}"/>
              </a:ext>
            </a:extLst>
          </p:cNvPr>
          <p:cNvSpPr/>
          <p:nvPr/>
        </p:nvSpPr>
        <p:spPr>
          <a:xfrm>
            <a:off x="9179858" y="3114709"/>
            <a:ext cx="1892253" cy="13098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 Black" panose="020B0A04020102020204" pitchFamily="34" charset="0"/>
              </a:rPr>
              <a:t>CONCLUIR PROCESO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7F3B914-BCCA-4739-93CA-8135193586F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705429" y="3769658"/>
            <a:ext cx="474429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C0BA2-7B10-4A6E-8D0F-9EA42E59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37" y="5136777"/>
            <a:ext cx="5886368" cy="1237129"/>
          </a:xfrm>
        </p:spPr>
        <p:txBody>
          <a:bodyPr/>
          <a:lstStyle/>
          <a:p>
            <a:r>
              <a:rPr lang="es-PE" dirty="0"/>
              <a:t>Al tener un REGISTRO previo usaremos la SERIE creada en el paso anterior, para vincular las demás.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7AC2F87-F02E-4491-A0B6-6DBB967C24DF}"/>
              </a:ext>
            </a:extLst>
          </p:cNvPr>
          <p:cNvSpPr/>
          <p:nvPr/>
        </p:nvSpPr>
        <p:spPr>
          <a:xfrm>
            <a:off x="7333480" y="2810435"/>
            <a:ext cx="3442796" cy="19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latin typeface="Arial Black" panose="020B0A04020102020204" pitchFamily="34" charset="0"/>
              </a:rPr>
              <a:t>CONCLUIR REGISTRO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8F38C3-E326-4916-9D4A-BC764E4DDB5E}"/>
              </a:ext>
            </a:extLst>
          </p:cNvPr>
          <p:cNvSpPr/>
          <p:nvPr/>
        </p:nvSpPr>
        <p:spPr>
          <a:xfrm>
            <a:off x="1765344" y="1971183"/>
            <a:ext cx="2492892" cy="1237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PAGO FINAL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2F49C5E-BB8A-4DF4-930A-99F33603EC4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258236" y="2589748"/>
            <a:ext cx="3075244" cy="11799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8659163-96D6-435E-9584-CA8F40C88AA5}"/>
              </a:ext>
            </a:extLst>
          </p:cNvPr>
          <p:cNvSpPr txBox="1">
            <a:spLocks/>
          </p:cNvSpPr>
          <p:nvPr/>
        </p:nvSpPr>
        <p:spPr>
          <a:xfrm>
            <a:off x="1220772" y="320699"/>
            <a:ext cx="2679607" cy="7833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dirty="0">
                <a:solidFill>
                  <a:schemeClr val="bg1"/>
                </a:solidFill>
              </a:rPr>
              <a:t>TERCERA ETAPA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4776D18-4924-468C-ACA8-3F26B75B9839}"/>
              </a:ext>
            </a:extLst>
          </p:cNvPr>
          <p:cNvSpPr/>
          <p:nvPr/>
        </p:nvSpPr>
        <p:spPr>
          <a:xfrm>
            <a:off x="828195" y="4075438"/>
            <a:ext cx="3367288" cy="15106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Tiene que cumplir la fecha designada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7F3B914-BCCA-4739-93CA-8135193586FC}"/>
              </a:ext>
            </a:extLst>
          </p:cNvPr>
          <p:cNvCxnSpPr>
            <a:cxnSpLocks/>
          </p:cNvCxnSpPr>
          <p:nvPr/>
        </p:nvCxnSpPr>
        <p:spPr>
          <a:xfrm flipV="1">
            <a:off x="8705429" y="3769658"/>
            <a:ext cx="474429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CA0924B-BA29-4284-A174-EF9D751B1547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195483" y="3885673"/>
            <a:ext cx="3137997" cy="945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05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813</TotalTime>
  <Words>570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Symbol</vt:lpstr>
      <vt:lpstr>Galería</vt:lpstr>
      <vt:lpstr>sistema de Control de Reparación de Computadoras</vt:lpstr>
      <vt:lpstr>OBJETIVOS</vt:lpstr>
      <vt:lpstr>Base de datos</vt:lpstr>
      <vt:lpstr>Las relaciones entre tablas</vt:lpstr>
      <vt:lpstr>Presentación de PowerPoint</vt:lpstr>
      <vt:lpstr>REQUERIMIENTOS</vt:lpstr>
      <vt:lpstr>Los PROCESOS DEL SISTEMA</vt:lpstr>
      <vt:lpstr>Presentación de PowerPoint</vt:lpstr>
      <vt:lpstr>Presentación de PowerPoint</vt:lpstr>
      <vt:lpstr>Diagrama de Casos de Uso 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Reparación de Computadoras</dc:title>
  <dc:creator>JESUS CARHUAS</dc:creator>
  <cp:lastModifiedBy>JESUS CARHUAS</cp:lastModifiedBy>
  <cp:revision>8</cp:revision>
  <dcterms:created xsi:type="dcterms:W3CDTF">2024-11-18T14:09:47Z</dcterms:created>
  <dcterms:modified xsi:type="dcterms:W3CDTF">2024-12-02T03:56:21Z</dcterms:modified>
</cp:coreProperties>
</file>