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7F9461-0D3D-422E-A431-BA41812E8C3A}" type="datetime1">
              <a:rPr lang="es-MX" smtClean="0"/>
              <a:t>06/04/2025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A9A3-E5E2-4187-95B5-A7FB88C04461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89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366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costos de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B3B22-42BF-4572-AD42-EA36BBB5EECE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$12,345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$6,789</a:t>
            </a:r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írc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C650-33DC-4EE0-9847-6367AC2E12FE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$25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$50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$100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0" name="Marcador de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BECEC-9111-4D7B-9B5B-B49262093132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la compete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35A0F-6107-4036-B280-EDD8321F02F6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4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2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7" name="Marcador de posición de imagen 11" descr="Cuadrante de logotipos de competencia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1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8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3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0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4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1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5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2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6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caro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caro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cómodo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cómodo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ción de imagen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7CE36-FCD8-4BA8-A5CA-7ABA6E189767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7" name="Rectángulo: Esquinas redondeada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posición de imagen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50D75-49D9-4478-BD63-AAB69A1071F5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D26A0D-DCF5-4AE4-8E31-5A68118CEC8C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50" name="Marcador de posición de imagen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52BA1-D41B-4B42-AF27-D1D64A897BEA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166382-F5C2-4F5D-8F17-B92C7D77C263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posición de imagen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36" name="Marcador de posición de imagen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E212F-69A2-487A-A38E-CD283786162B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2" name="Marcador de posición de imagen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1" name="Marcador de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3" name="Marcador de posición de imagen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5" name="Marcador de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6" name="Marcador de posición de imagen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8" name="Marcador de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9" name="Marcador de posición de imagen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81" name="Marcador de posición de imagen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subtítulo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6FC68-146E-4196-96F2-A9D4142BBB88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 gráfico</a:t>
            </a:r>
            <a:endParaRPr lang="es-MX" noProof="0" dirty="0"/>
          </a:p>
        </p:txBody>
      </p:sp>
      <p:sp>
        <p:nvSpPr>
          <p:cNvPr id="47" name="Marcador de posición de imagen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23868-A53D-4D65-BED4-9C59F39F8FF2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MX" noProof="0" dirty="0"/>
              <a:t>Gracias.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A9EF55-E4D8-47EC-99DB-D314190BE8B3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 Rodarte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Teléfono: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208-555-0183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Correo: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guillermo@fineartschool.net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Sitio web: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BCA8B-337A-4F9B-9299-6034B0F144F5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1F137-0FDF-415C-BEB2-2012980B78BB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5" name="Marcador de posición de imagen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512AD-84AA-4B10-96AC-C3ED276DA8A5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 y subtítulo de cel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1DA26-AF30-4E45-B693-AF605B815AF7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2" name="Marcador de posición de imagen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3" name="Marcador de posición de imagen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FB47E-4C3E-49EF-AD72-228982747EAE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B10941-0F0C-46CA-989A-E609B6AEC8BD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38" name="Marcador de posición de conteni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A0F90-35C0-4987-BF72-D13500C36FA4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CC00-13F5-4BB2-BDD9-6EBE89381699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posición de conteni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DDBE8-8D08-4EBE-8421-54FB275A0783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3594F-337B-48CD-8186-24ED23B441E3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3F083-4B40-43DF-8129-66E63596C56A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7DD1B-8B5C-4D22-820A-7835163CA7FD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 fondo,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DD62E-4517-4239-937A-B1E871D250CE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9" name="Marcador de posición de imagen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 dirty="0"/>
              <a:t>HAZ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B2BE7-DD0D-4537-AA98-5814D582CCA6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subtít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BF198-FA75-4215-9887-079BB69C5720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29D5C-C221-4982-8A31-E5783A872826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3FEB-7F91-4869-854D-4E091B657225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Marcador de posición de imagen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A0655-0453-4BAD-8052-5C3176E97CF2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81EF4-1745-4AFC-94B6-BB367DEE4CB9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Marcador de posición de imagen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6337F98E-BA67-4878-AD94-4E0D5EFC7B5F}" type="datetime1">
              <a:rPr lang="es-MX" noProof="0" smtClean="0"/>
              <a:t>06/04/2025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2464740"/>
            <a:ext cx="5020056" cy="1976625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75000"/>
              </a:lnSpc>
            </a:pPr>
            <a:r>
              <a:rPr lang="es-MX" dirty="0"/>
              <a:t>Sistema Experto para Diagnóstico de Fallas Vehiculares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MX" dirty="0"/>
              <a:t>Aguilar Felix Jesus Antonio</a:t>
            </a:r>
          </a:p>
          <a:p>
            <a:pPr rtl="0"/>
            <a:r>
              <a:rPr lang="es-MX" dirty="0"/>
              <a:t>Cazarez Lara Jesus Kevin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6377"/>
            <a:ext cx="10674246" cy="636340"/>
          </a:xfrm>
        </p:spPr>
        <p:txBody>
          <a:bodyPr rtlCol="0"/>
          <a:lstStyle/>
          <a:p>
            <a:pPr rtl="0"/>
            <a:r>
              <a:rPr lang="es-MX" dirty="0"/>
              <a:t>Problemática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9017"/>
            <a:ext cx="10959059" cy="3267855"/>
          </a:xfrm>
        </p:spPr>
        <p:txBody>
          <a:bodyPr rtlCol="0">
            <a:noAutofit/>
          </a:bodyPr>
          <a:lstStyle/>
          <a:p>
            <a:pPr rtl="0"/>
            <a:r>
              <a:rPr lang="es-MX" sz="2800" dirty="0">
                <a:solidFill>
                  <a:schemeClr val="bg1"/>
                </a:solidFill>
              </a:rPr>
              <a:t>El diagnóstico de fallas vehiculares es actualmente un proceso ineficiente y propenso a errores, especialmente con problemas complejos. Aproximadamente el 23% de reparaciones iniciales no resuelven el problema real debido a diagnósticos incorrectos. Los mecánicos dependen de su experiencia personal, manuales técnicos o herramientas básicas que no proporcionan análisis completos. La creciente complejidad de los vehículos modernos con sistemas electrónicos interconectados dificulta los diagnósticos precisos, mientras que el 76% de talleres reportan dificultades para mantenerse actualizados con las nuevas tecnologías automotrices.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2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2618F-2EC7-4702-91E9-A55174716D61}" type="datetime1">
              <a:rPr lang="es-MX" smtClean="0"/>
              <a:t>06/04/2025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97E42655-3758-BB68-9ED3-197CF2B2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/>
          <a:lstStyle/>
          <a:p>
            <a:r>
              <a:rPr lang="en-US" dirty="0"/>
              <a:t>Objetivo general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23E6C-04D1-9628-EC0D-9A466F1D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2B10941-0F0C-46CA-989A-E609B6AEC8BD}" type="datetime1">
              <a:rPr lang="es-MX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06/04/2025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E2ECD-49F7-7658-BABB-CCBF205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7A6F6-A84C-A7DD-3ECD-EC92A054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s-MX" noProof="0" smtClean="0"/>
              <a:pPr rtl="0">
                <a:spcAft>
                  <a:spcPts val="600"/>
                </a:spcAft>
              </a:pPr>
              <a:t>3</a:t>
            </a:fld>
            <a:endParaRPr lang="es-MX" noProof="0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62084A03-696F-7EF0-3DF2-081A2DCCFB7F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Desarrollar un sistema experto que permita diagnosticar eficazmente fallas vehiculares mediante el análisis de síntomas y códigos de error, emulando el razonamiento de un mecánico experto, con la finalidad de mejorar la precisión y eficiencia en los procesos de mantenimiento automotriz.</a:t>
            </a:r>
            <a:endParaRPr lang="en-US" dirty="0"/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8CA41111-7A04-5D5E-87D0-0DDA69704D6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99597-49F9-C78E-77A5-7EA702E9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CA010BE-9F4A-7C95-B1FD-FE55500B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8CAEC-C42A-4B2C-678B-78BA9ADB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2B10941-0F0C-46CA-989A-E609B6AEC8BD}" type="datetime1">
              <a:rPr lang="es-MX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06/04/2025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2BFC1-0B6C-3163-050C-A5384C4B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00B133-C00A-7B0C-6BCE-9D442B6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s-MX" noProof="0" smtClean="0"/>
              <a:pPr rtl="0">
                <a:spcAft>
                  <a:spcPts val="600"/>
                </a:spcAft>
              </a:pPr>
              <a:t>4</a:t>
            </a:fld>
            <a:endParaRPr lang="es-MX" noProof="0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E11AC549-991C-B9D3-45E7-A027E25F3856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/>
          <a:lstStyle/>
          <a:p>
            <a:r>
              <a:rPr lang="es-MX" dirty="0"/>
              <a:t>Diseñar base de conocimiento con experiencia de expertos</a:t>
            </a:r>
          </a:p>
          <a:p>
            <a:r>
              <a:rPr lang="en-US" dirty="0" err="1"/>
              <a:t>Implementar</a:t>
            </a:r>
            <a:r>
              <a:rPr lang="en-US" dirty="0"/>
              <a:t> motor de </a:t>
            </a:r>
            <a:r>
              <a:rPr lang="en-US" dirty="0" err="1"/>
              <a:t>inferencia</a:t>
            </a:r>
            <a:r>
              <a:rPr lang="en-US" dirty="0"/>
              <a:t> para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síntomas</a:t>
            </a:r>
            <a:endParaRPr lang="en-US" dirty="0"/>
          </a:p>
          <a:p>
            <a:r>
              <a:rPr lang="es-MX" dirty="0"/>
              <a:t>Desarrollar interfaz intuitiva para todos los niveles de experiencia</a:t>
            </a:r>
          </a:p>
          <a:p>
            <a:r>
              <a:rPr lang="es-MX" dirty="0"/>
              <a:t>Crear módulo de integración con sistemas OBD-II</a:t>
            </a:r>
          </a:p>
          <a:p>
            <a:r>
              <a:rPr lang="es-MX" dirty="0"/>
              <a:t>Incorporar componente de aprendizaje y retroalimentación</a:t>
            </a:r>
            <a:endParaRPr lang="en-US" dirty="0"/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4866B59B-C101-4BEF-1AB5-A4ED6CA9B4E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0C81-85B8-67D5-5E51-1227B91C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C00659F5-4FF6-2204-241E-F9B7A1E6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/>
          <a:lstStyle/>
          <a:p>
            <a:r>
              <a:rPr lang="en-US" dirty="0"/>
              <a:t>Fuentes de </a:t>
            </a:r>
            <a:r>
              <a:rPr lang="en-US" dirty="0" err="1"/>
              <a:t>informacion</a:t>
            </a:r>
            <a:r>
              <a:rPr lang="en-U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C3AA7-C0FA-413E-488C-624F7BAB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F2B10941-0F0C-46CA-989A-E609B6AEC8BD}" type="datetime1">
              <a:rPr lang="es-MX" noProof="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06/04/2025</a:t>
            </a:fld>
            <a:endParaRPr lang="es-MX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5E73A-A691-32FB-87E5-172CF48E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MX" noProof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BCB86-DD3F-ECCD-0D8F-61512DFE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s-MX" noProof="0" smtClean="0"/>
              <a:pPr rtl="0">
                <a:spcAft>
                  <a:spcPts val="600"/>
                </a:spcAft>
              </a:pPr>
              <a:t>5</a:t>
            </a:fld>
            <a:endParaRPr lang="es-MX" noProof="0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F6DDA617-E03E-9AF2-C877-A46DB83C799F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/>
          <a:lstStyle/>
          <a:p>
            <a:r>
              <a:rPr lang="en-US" dirty="0" err="1"/>
              <a:t>Diagnóstico</a:t>
            </a:r>
            <a:r>
              <a:rPr lang="en-US" dirty="0"/>
              <a:t> </a:t>
            </a:r>
            <a:r>
              <a:rPr lang="en-US" dirty="0" err="1"/>
              <a:t>automotriz</a:t>
            </a:r>
            <a:r>
              <a:rPr lang="en-US" dirty="0"/>
              <a:t>: </a:t>
            </a:r>
            <a:r>
              <a:rPr lang="en-US" dirty="0" err="1"/>
              <a:t>Manuales</a:t>
            </a:r>
            <a:r>
              <a:rPr lang="en-US" dirty="0"/>
              <a:t> de </a:t>
            </a:r>
            <a:r>
              <a:rPr lang="en-US" dirty="0" err="1"/>
              <a:t>fabricantes</a:t>
            </a:r>
            <a:r>
              <a:rPr lang="en-US" dirty="0"/>
              <a:t>, </a:t>
            </a:r>
            <a:r>
              <a:rPr lang="en-US" dirty="0" err="1"/>
              <a:t>libros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especializados</a:t>
            </a:r>
            <a:endParaRPr lang="en-US" dirty="0"/>
          </a:p>
          <a:p>
            <a:r>
              <a:rPr lang="en-US" dirty="0" err="1"/>
              <a:t>Recursos</a:t>
            </a:r>
            <a:r>
              <a:rPr lang="en-US" dirty="0"/>
              <a:t> online: </a:t>
            </a:r>
            <a:r>
              <a:rPr lang="en-US" dirty="0" err="1"/>
              <a:t>Foros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, </a:t>
            </a:r>
            <a:r>
              <a:rPr lang="en-US" dirty="0" err="1"/>
              <a:t>tutoriales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video</a:t>
            </a:r>
          </a:p>
          <a:p>
            <a:r>
              <a:rPr lang="es-MX" dirty="0"/>
              <a:t>Desarrollo: Cursos de programación lógica</a:t>
            </a:r>
          </a:p>
          <a:p>
            <a:r>
              <a:rPr lang="es-MX" dirty="0"/>
              <a:t>Conocimiento experto: Asociaciones profesionales de </a:t>
            </a:r>
            <a:r>
              <a:rPr lang="es-MX"/>
              <a:t>mecánicosReintentarM</a:t>
            </a:r>
            <a:endParaRPr lang="en-US" dirty="0"/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D8224A3B-D44E-AACE-C7C5-B5DC096257E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573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904_TF33968143" id="{5F9E7FA3-62B3-465E-BD23-AB6A6E23298B}" vid="{9BC3FD41-54D2-46F5-AF21-3FF2AAD429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abstracta multicolor</Template>
  <TotalTime>44</TotalTime>
  <Words>257</Words>
  <Application>Microsoft Office PowerPoint</Application>
  <PresentationFormat>Panorámica</PresentationFormat>
  <Paragraphs>32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Book Antiqua</vt:lpstr>
      <vt:lpstr>Calibri</vt:lpstr>
      <vt:lpstr>Franklin Gothic Book</vt:lpstr>
      <vt:lpstr>Wingdings</vt:lpstr>
      <vt:lpstr>Tema de Office</vt:lpstr>
      <vt:lpstr>Sistema Experto para Diagnóstico de Fallas Vehiculares</vt:lpstr>
      <vt:lpstr>Problemática</vt:lpstr>
      <vt:lpstr>Objetivo general </vt:lpstr>
      <vt:lpstr>Objetivos especificos </vt:lpstr>
      <vt:lpstr>Fuentes de informacion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ANTONIO AGUILAR FELIX</dc:creator>
  <cp:lastModifiedBy>JESUS ANTONIO AGUILAR FELIX</cp:lastModifiedBy>
  <cp:revision>3</cp:revision>
  <dcterms:created xsi:type="dcterms:W3CDTF">2025-03-24T01:32:59Z</dcterms:created>
  <dcterms:modified xsi:type="dcterms:W3CDTF">2025-04-07T04:44:23Z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