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1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0" r:id="rId11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10/02/2025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10/02/2025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966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4880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6994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109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862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887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2255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10/02/2025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10/02/2025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10/02/2025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10/02/2025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10/02/2025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10/02/2025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10/02/2025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10/02/2025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10/02/2025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10/02/2025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10/02/2025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10/02/2025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6000" dirty="0">
                <a:solidFill>
                  <a:schemeClr val="bg1"/>
                </a:solidFill>
              </a:rPr>
              <a:t>Historia de la Inteligencia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Evolución, hitos y sistemas que han transformado la tecnología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B9DA2-552C-4109-97B4-E506B5ED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la Inteligencia Artificial?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F33E64-ACEA-4C9C-87EF-61DD142AB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01" y="259417"/>
            <a:ext cx="11029615" cy="3678303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Rama de estudio que busca dotar a las máquinas de la capacidad de imitar el pensamiento y el razonamiento humano.</a:t>
            </a:r>
          </a:p>
        </p:txBody>
      </p:sp>
    </p:spTree>
    <p:extLst>
      <p:ext uri="{BB962C8B-B14F-4D97-AF65-F5344CB8AC3E}">
        <p14:creationId xmlns:p14="http://schemas.microsoft.com/office/powerpoint/2010/main" val="2295732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Pioneros y Conceptos Fundamentales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825F20-25FC-4390-AC09-8153FD494E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Alan Turing:</a:t>
            </a:r>
          </a:p>
          <a:p>
            <a:pPr marL="0" indent="0" algn="just">
              <a:buNone/>
            </a:pPr>
            <a:r>
              <a:rPr lang="es-ES" dirty="0"/>
              <a:t>Introdujo la Prueba de Turing para evaluar la capacidad de las máquinas de imitar el comportamiento humano.</a:t>
            </a:r>
          </a:p>
          <a:p>
            <a:pPr marL="0" indent="0" algn="just">
              <a:buNone/>
            </a:pPr>
            <a:r>
              <a:rPr lang="es-ES" dirty="0"/>
              <a:t>Su propuesta sentó las bases para pensar en máquinas “inteligentes”.</a:t>
            </a:r>
          </a:p>
          <a:p>
            <a:pPr marL="0" indent="0" algn="just">
              <a:buNone/>
            </a:pPr>
            <a:r>
              <a:rPr lang="es-ES" dirty="0"/>
              <a:t>La idea de desarrollar sistemas que aprendan y resuelvan problemas de forma autónoma.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52B82757-332E-42DC-9E7B-11A5EE831E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79317" y="2374441"/>
            <a:ext cx="2765512" cy="369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La “Edad Oscura” (1943–1956)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825F20-25FC-4390-AC09-8153FD494E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s-ES" dirty="0"/>
              <a:t>Establecimiento de los primeros modelos neuronales.</a:t>
            </a:r>
          </a:p>
          <a:p>
            <a:pPr algn="just"/>
            <a:r>
              <a:rPr lang="es-ES" dirty="0"/>
              <a:t>Investigadores como Claude Shannon y John </a:t>
            </a:r>
            <a:r>
              <a:rPr lang="es-ES" dirty="0" err="1"/>
              <a:t>von</a:t>
            </a:r>
            <a:r>
              <a:rPr lang="es-ES" dirty="0"/>
              <a:t> Neumann exploraron el potencial de las máquinas en juegos y en la creación de arquitecturas computacionales.</a:t>
            </a:r>
          </a:p>
          <a:p>
            <a:pPr algn="just"/>
            <a:r>
              <a:rPr lang="es-ES" dirty="0"/>
              <a:t>Sentaron las bases para el futuro desarrollo de la IA.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60C9C7D4-8E80-461A-AC3B-053E522C23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66783" y="2798252"/>
            <a:ext cx="4244646" cy="273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13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 Inicio Formal de la Era de la IA (1956)</a:t>
            </a:r>
          </a:p>
        </p:txBody>
      </p:sp>
      <p:pic>
        <p:nvPicPr>
          <p:cNvPr id="11" name="Marcador de contenido 4" descr="Gráfico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825F20-25FC-4390-AC09-8153FD494E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s-ES" dirty="0"/>
              <a:t>En 1956, la conferencia de Dartmouth organizada por John McCarthy marca el inicio formal de la IA.</a:t>
            </a:r>
          </a:p>
          <a:p>
            <a:pPr algn="just"/>
            <a:r>
              <a:rPr lang="es-ES" dirty="0"/>
              <a:t>Surgieron programas como el “General </a:t>
            </a:r>
            <a:r>
              <a:rPr lang="es-ES" dirty="0" err="1"/>
              <a:t>Problem</a:t>
            </a:r>
            <a:r>
              <a:rPr lang="es-ES" dirty="0"/>
              <a:t> </a:t>
            </a:r>
            <a:r>
              <a:rPr lang="es-ES" dirty="0" err="1"/>
              <a:t>Solver</a:t>
            </a:r>
            <a:r>
              <a:rPr lang="es-ES" dirty="0"/>
              <a:t>” de Newell y </a:t>
            </a:r>
            <a:r>
              <a:rPr lang="es-ES" dirty="0" err="1"/>
              <a:t>Simon</a:t>
            </a:r>
            <a:r>
              <a:rPr lang="es-ES" dirty="0"/>
              <a:t> que intentaban emular el razonamiento humano.</a:t>
            </a:r>
          </a:p>
          <a:p>
            <a:pPr algn="just"/>
            <a:r>
              <a:rPr lang="es-ES" dirty="0"/>
              <a:t>Desarrollo de lenguajes de programación especializados, como LISP y PROLOG, facilitando la manipulación del conocimiento..</a:t>
            </a:r>
          </a:p>
        </p:txBody>
      </p:sp>
    </p:spTree>
    <p:extLst>
      <p:ext uri="{BB962C8B-B14F-4D97-AF65-F5344CB8AC3E}">
        <p14:creationId xmlns:p14="http://schemas.microsoft.com/office/powerpoint/2010/main" val="300349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 Crisis y Cambio en la Década de 1970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825F20-25FC-4390-AC09-8153FD494E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s-ES" dirty="0"/>
              <a:t>Los enfoques generales mostraron sus limitaciones al intentar resolver problemas del mundo real.</a:t>
            </a:r>
          </a:p>
          <a:p>
            <a:pPr algn="just"/>
            <a:r>
              <a:rPr lang="es-ES" dirty="0"/>
              <a:t>Proyectos ambiciosos, como la traducción automática, resultaron ineficientes, provocando una reducción de la financiación.</a:t>
            </a:r>
          </a:p>
          <a:p>
            <a:pPr algn="just"/>
            <a:r>
              <a:rPr lang="es-ES" dirty="0"/>
              <a:t>Esta etapa obligó a replantear las expectativas sobre la IA y a buscar soluciones más específicas.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A6E017C-C1F0-43C2-AA20-782796634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2563563"/>
            <a:ext cx="5384136" cy="301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4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El Auge de los Sistemas Expertos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825F20-25FC-4390-AC09-8153FD494E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s-ES" dirty="0"/>
              <a:t>Transición hacia sistemas que incorporan el conocimiento de expertos humanos mediante reglas “SI-ENTONCES”.</a:t>
            </a:r>
          </a:p>
          <a:p>
            <a:pPr marL="0" indent="0" algn="just">
              <a:buNone/>
            </a:pPr>
            <a:r>
              <a:rPr lang="es-ES" dirty="0"/>
              <a:t>Ejemplos emblemáticos:</a:t>
            </a:r>
          </a:p>
          <a:p>
            <a:pPr algn="just"/>
            <a:r>
              <a:rPr lang="es-ES" dirty="0"/>
              <a:t>DENDRAL: Sistema experto en análisis químico.</a:t>
            </a:r>
          </a:p>
          <a:p>
            <a:pPr algn="just"/>
            <a:r>
              <a:rPr lang="es-ES" dirty="0"/>
              <a:t>MYCIN: Sistema de diagnóstico médico para enfermedades infecciosas.</a:t>
            </a:r>
          </a:p>
          <a:p>
            <a:pPr marL="0" indent="0" algn="just">
              <a:buNone/>
            </a:pPr>
            <a:r>
              <a:rPr lang="es-ES" dirty="0"/>
              <a:t>Estos sistemas demostraron que, en dominios específicos, las máquinas podían alcanzar niveles de desempeño comparables a los expertos.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2A08E61E-6682-4FB2-B35A-7FD36D2174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35218" y="2961640"/>
            <a:ext cx="3839402" cy="215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53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Resurgimiento de las Redes Neuronales y Aprendizaje Profundo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825F20-25FC-4390-AC09-8153FD494E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A finales de la década de 1980, las mejoras en algoritmos y el aumento de la capacidad computacional impulsaron el resurgimiento de las redes neuronales. Surgieron técnicas de aprendizaje profundo que permiten a los sistemas aprender de forma autónoma.</a:t>
            </a:r>
          </a:p>
          <a:p>
            <a:pPr marL="0" indent="0" algn="just">
              <a:buNone/>
            </a:pPr>
            <a:r>
              <a:rPr lang="es-ES" dirty="0"/>
              <a:t>Se combinó el conocimiento experto con la flexibilidad y adaptabilidad inspirada en el cerebro humano.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3B18A34-970D-4FD5-B7F5-8B55D91231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51553" y="3106905"/>
            <a:ext cx="4729489" cy="214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13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/>
              <a:t>Conclusion</a:t>
            </a:r>
            <a:r>
              <a:rPr lang="es-ES" dirty="0"/>
              <a:t>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825F20-25FC-4390-AC09-8153FD494E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La evolución de la inteligencia artificial demuestra un camino lleno de aprendizajes y transformaciones, desde los primeros modelos teóricos hasta los avanzados sistemas de aprendizaje profundo de hoy. Este recorrido evidencia cómo la integración del conocimiento humano y la capacidad autónoma de las máquinas han abierto nuevas oportunidades en diversos campos, a la vez que plantean desafíos éticos y técnicos que marcarán el futuro de la tecnología.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3B18A34-970D-4FD5-B7F5-8B55D91231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51553" y="3106905"/>
            <a:ext cx="4729489" cy="214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82787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tecnológico</Template>
  <TotalTime>17</TotalTime>
  <Words>482</Words>
  <Application>Microsoft Office PowerPoint</Application>
  <PresentationFormat>Panorámica</PresentationFormat>
  <Paragraphs>42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Wingdings 2</vt:lpstr>
      <vt:lpstr>Personalizado</vt:lpstr>
      <vt:lpstr>Historia de la Inteligencia Artificial</vt:lpstr>
      <vt:lpstr>¿Qué es la Inteligencia Artificial?</vt:lpstr>
      <vt:lpstr>Pioneros y Conceptos Fundamentales</vt:lpstr>
      <vt:lpstr>La “Edad Oscura” (1943–1956)</vt:lpstr>
      <vt:lpstr> Inicio Formal de la Era de la IA (1956)</vt:lpstr>
      <vt:lpstr> Crisis y Cambio en la Década de 1970</vt:lpstr>
      <vt:lpstr>El Auge de los Sistemas Expertos</vt:lpstr>
      <vt:lpstr>Resurgimiento de las Redes Neuronales y Aprendizaje Profundo</vt:lpstr>
      <vt:lpstr>Conclusion 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Historia de la Inteligencia Artificial</dc:title>
  <dc:creator>ADM</dc:creator>
  <cp:lastModifiedBy>ADM</cp:lastModifiedBy>
  <cp:revision>2</cp:revision>
  <dcterms:created xsi:type="dcterms:W3CDTF">2025-02-10T16:20:26Z</dcterms:created>
  <dcterms:modified xsi:type="dcterms:W3CDTF">2025-02-10T16:37:34Z</dcterms:modified>
</cp:coreProperties>
</file>