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8"/>
  </p:notesMasterIdLst>
  <p:handoutMasterIdLst>
    <p:handoutMasterId r:id="rId9"/>
  </p:handoutMasterIdLst>
  <p:sldIdLst>
    <p:sldId id="256" r:id="rId5"/>
    <p:sldId id="258" r:id="rId6"/>
    <p:sldId id="261" r:id="rId7"/>
  </p:sldIdLst>
  <p:sldSz cx="12192000" cy="6858000"/>
  <p:notesSz cx="6858000" cy="9144000"/>
  <p:defaultTextStyle>
    <a:defPPr rtl="0"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68C"/>
    <a:srgbClr val="001431"/>
    <a:srgbClr val="142F5C"/>
    <a:srgbClr val="149F2F"/>
    <a:srgbClr val="D14C00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D113A9D2-9D6B-4929-AA2D-F23B5EE8CBE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6395" autoAdjust="0"/>
  </p:normalViewPr>
  <p:slideViewPr>
    <p:cSldViewPr snapToGrid="0" showGuides="1">
      <p:cViewPr varScale="1">
        <p:scale>
          <a:sx n="112" d="100"/>
          <a:sy n="112" d="100"/>
        </p:scale>
        <p:origin x="552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howGuides="1">
      <p:cViewPr varScale="1">
        <p:scale>
          <a:sx n="88" d="100"/>
          <a:sy n="88" d="100"/>
        </p:scale>
        <p:origin x="2718" y="6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ción de encabezado 1">
            <a:extLst>
              <a:ext uri="{FF2B5EF4-FFF2-40B4-BE49-F238E27FC236}">
                <a16:creationId xmlns:a16="http://schemas.microsoft.com/office/drawing/2014/main" id="{B2C9D383-BBC4-486C-B949-4975C013CCB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7139D43F-AF4D-4026-B59B-E30A2147967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87F9461-0D3D-422E-A431-BA41812E8C3A}" type="datetime1">
              <a:rPr lang="es-MX" smtClean="0"/>
              <a:t>23/03/2025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04AF834-AEA0-4B1E-B634-D786ABAA3BB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dirty="0"/>
          </a:p>
        </p:txBody>
      </p:sp>
      <p:sp>
        <p:nvSpPr>
          <p:cNvPr id="5" name="Marcador de posición de número de diapositiva 4">
            <a:extLst>
              <a:ext uri="{FF2B5EF4-FFF2-40B4-BE49-F238E27FC236}">
                <a16:creationId xmlns:a16="http://schemas.microsoft.com/office/drawing/2014/main" id="{3505535A-EEFA-4377-8BEC-AE3B154A76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4D432166-D667-4383-B839-F1433620BE4D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9281529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87C0A9A3-E5E2-4187-95B5-A7FB88C04461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s-MX" noProof="0" dirty="0"/>
          </a:p>
        </p:txBody>
      </p:sp>
      <p:sp>
        <p:nvSpPr>
          <p:cNvPr id="5" name="Marcador de posición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s-MX" noProof="0" dirty="0"/>
              <a:t>Editar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6" name="Marcador de posición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s-MX" noProof="0" dirty="0"/>
          </a:p>
        </p:txBody>
      </p:sp>
      <p:sp>
        <p:nvSpPr>
          <p:cNvPr id="7" name="Marcador de posición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A34B48B0-85B2-40C4-A05A-571C99C8AB57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9632103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089186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636620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rtl="0"/>
            <a:fld id="{A34B48B0-85B2-40C4-A05A-571C99C8AB57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05311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2.svg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sv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 con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Título de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editar el estilo de subtítulo del patrón</a:t>
            </a:r>
            <a:endParaRPr lang="es-MX" noProof="0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D828D1A9-3D67-4106-B288-BC23A7CC5AF6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708" y="1721890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3762700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 de costos de 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23980BA4-A23A-4C88-B574-5C1C7E0F1D99}"/>
              </a:ext>
            </a:extLst>
          </p:cNvPr>
          <p:cNvSpPr/>
          <p:nvPr userDrawn="1"/>
        </p:nvSpPr>
        <p:spPr>
          <a:xfrm>
            <a:off x="-1587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03320"/>
            <a:ext cx="12192000" cy="315468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680246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CDB3B22-42BF-4572-AD42-EA36BBB5EECE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718924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718924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6498182" y="4094681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498182" y="4527898"/>
            <a:ext cx="3666744" cy="137443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0" name="Marcador de texto 2">
            <a:extLst>
              <a:ext uri="{FF2B5EF4-FFF2-40B4-BE49-F238E27FC236}">
                <a16:creationId xmlns:a16="http://schemas.microsoft.com/office/drawing/2014/main" id="{9E693E7E-08CF-4C07-BFC7-C34D6269EFD9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1555148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 rtl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$12,345</a:t>
            </a:r>
          </a:p>
        </p:txBody>
      </p:sp>
      <p:sp>
        <p:nvSpPr>
          <p:cNvPr id="21" name="Marcador de texto 2">
            <a:extLst>
              <a:ext uri="{FF2B5EF4-FFF2-40B4-BE49-F238E27FC236}">
                <a16:creationId xmlns:a16="http://schemas.microsoft.com/office/drawing/2014/main" id="{9D213FF3-2ADF-437D-9C3A-5C5821DBAF4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6334406" y="2707188"/>
            <a:ext cx="3666744" cy="850147"/>
          </a:xfrm>
        </p:spPr>
        <p:txBody>
          <a:bodyPr lIns="0" tIns="0" rIns="0" bIns="0" rtlCol="0" anchor="b">
            <a:noAutofit/>
          </a:bodyPr>
          <a:lstStyle>
            <a:lvl1pPr marL="0" indent="0" rtl="0">
              <a:buNone/>
              <a:defRPr sz="7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$6,789</a:t>
            </a:r>
          </a:p>
        </p:txBody>
      </p:sp>
      <p:sp>
        <p:nvSpPr>
          <p:cNvPr id="23" name="Marcador de posición de imagen 11">
            <a:extLst>
              <a:ext uri="{FF2B5EF4-FFF2-40B4-BE49-F238E27FC236}">
                <a16:creationId xmlns:a16="http://schemas.microsoft.com/office/drawing/2014/main" id="{E7019E9C-AA4E-4592-97BE-BF366FFA1A72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520509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írculos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938F4135-A9EE-4D29-A8AB-5DEB57ABC181}"/>
              </a:ext>
            </a:extLst>
          </p:cNvPr>
          <p:cNvSpPr/>
          <p:nvPr userDrawn="1"/>
        </p:nvSpPr>
        <p:spPr>
          <a:xfrm>
            <a:off x="-1587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690968"/>
            <a:ext cx="12192000" cy="3167031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081434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149C650-33DC-4EE0-9847-6367AC2E12FE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58723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587236" y="5235475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15721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AA62DB99-23AA-4B84-915B-58A12122905A}"/>
              </a:ext>
            </a:extLst>
          </p:cNvPr>
          <p:cNvSpPr/>
          <p:nvPr userDrawn="1"/>
        </p:nvSpPr>
        <p:spPr>
          <a:xfrm>
            <a:off x="1969178" y="2806082"/>
            <a:ext cx="1847088" cy="1847088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1" name="Elipse 30">
            <a:extLst>
              <a:ext uri="{FF2B5EF4-FFF2-40B4-BE49-F238E27FC236}">
                <a16:creationId xmlns:a16="http://schemas.microsoft.com/office/drawing/2014/main" id="{87C4674D-D19C-4346-8AB3-EEC70C5BA12B}"/>
              </a:ext>
            </a:extLst>
          </p:cNvPr>
          <p:cNvSpPr/>
          <p:nvPr userDrawn="1"/>
        </p:nvSpPr>
        <p:spPr>
          <a:xfrm>
            <a:off x="4730062" y="2358026"/>
            <a:ext cx="2295144" cy="229514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2" name="Elipse 31">
            <a:extLst>
              <a:ext uri="{FF2B5EF4-FFF2-40B4-BE49-F238E27FC236}">
                <a16:creationId xmlns:a16="http://schemas.microsoft.com/office/drawing/2014/main" id="{232287E6-00FD-4CA9-879A-D113874BCAF3}"/>
              </a:ext>
            </a:extLst>
          </p:cNvPr>
          <p:cNvSpPr/>
          <p:nvPr userDrawn="1"/>
        </p:nvSpPr>
        <p:spPr>
          <a:xfrm>
            <a:off x="7613594" y="2037986"/>
            <a:ext cx="2615184" cy="2615184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50000"/>
                <a:lumOff val="50000"/>
                <a:alpha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24B6C5DB-65E0-4261-A490-0CEBD77B8A6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2022734" y="3082272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$25</a:t>
            </a:r>
          </a:p>
        </p:txBody>
      </p:sp>
      <p:sp>
        <p:nvSpPr>
          <p:cNvPr id="34" name="Marcador de texto 2">
            <a:extLst>
              <a:ext uri="{FF2B5EF4-FFF2-40B4-BE49-F238E27FC236}">
                <a16:creationId xmlns:a16="http://schemas.microsoft.com/office/drawing/2014/main" id="{86AFF07C-4D15-4A29-B939-C47256023C91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2022734" y="4075184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Mil millones</a:t>
            </a:r>
          </a:p>
        </p:txBody>
      </p:sp>
      <p:sp>
        <p:nvSpPr>
          <p:cNvPr id="35" name="Marcador de texto 2">
            <a:extLst>
              <a:ext uri="{FF2B5EF4-FFF2-40B4-BE49-F238E27FC236}">
                <a16:creationId xmlns:a16="http://schemas.microsoft.com/office/drawing/2014/main" id="{2C71864B-9476-4445-B961-A4480119AB3B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5007646" y="2886747"/>
            <a:ext cx="1739976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$50</a:t>
            </a:r>
          </a:p>
        </p:txBody>
      </p:sp>
      <p:sp>
        <p:nvSpPr>
          <p:cNvPr id="36" name="Marcador de texto 2">
            <a:extLst>
              <a:ext uri="{FF2B5EF4-FFF2-40B4-BE49-F238E27FC236}">
                <a16:creationId xmlns:a16="http://schemas.microsoft.com/office/drawing/2014/main" id="{B2AAA459-A7E1-451E-BABB-0C87139B389F}"/>
              </a:ext>
            </a:extLst>
          </p:cNvPr>
          <p:cNvSpPr>
            <a:spLocks noGrp="1"/>
          </p:cNvSpPr>
          <p:nvPr>
            <p:ph type="body" idx="51" hasCustomPrompt="1"/>
          </p:nvPr>
        </p:nvSpPr>
        <p:spPr>
          <a:xfrm>
            <a:off x="5007646" y="387965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Mil millones</a:t>
            </a:r>
          </a:p>
        </p:txBody>
      </p:sp>
      <p:sp>
        <p:nvSpPr>
          <p:cNvPr id="37" name="Marcador de texto 2">
            <a:extLst>
              <a:ext uri="{FF2B5EF4-FFF2-40B4-BE49-F238E27FC236}">
                <a16:creationId xmlns:a16="http://schemas.microsoft.com/office/drawing/2014/main" id="{DF679BEC-0CFD-449F-B3E0-BB712F00052B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7761966" y="2723457"/>
            <a:ext cx="2295144" cy="955575"/>
          </a:xfrm>
        </p:spPr>
        <p:txBody>
          <a:bodyPr lIns="0" tIns="0" rIns="0" bIns="0" rtlCol="0" anchor="b">
            <a:noAutofit/>
          </a:bodyPr>
          <a:lstStyle>
            <a:lvl1pPr marL="0" indent="0" algn="ctr">
              <a:buNone/>
              <a:defRPr sz="6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$100</a:t>
            </a:r>
          </a:p>
        </p:txBody>
      </p:sp>
      <p:sp>
        <p:nvSpPr>
          <p:cNvPr id="38" name="Marcador de texto 2">
            <a:extLst>
              <a:ext uri="{FF2B5EF4-FFF2-40B4-BE49-F238E27FC236}">
                <a16:creationId xmlns:a16="http://schemas.microsoft.com/office/drawing/2014/main" id="{65220FFF-D7A7-4DFC-97E2-8D717A6B97FF}"/>
              </a:ext>
            </a:extLst>
          </p:cNvPr>
          <p:cNvSpPr>
            <a:spLocks noGrp="1"/>
          </p:cNvSpPr>
          <p:nvPr>
            <p:ph type="body" idx="53" hasCustomPrompt="1"/>
          </p:nvPr>
        </p:nvSpPr>
        <p:spPr>
          <a:xfrm>
            <a:off x="8038166" y="3716369"/>
            <a:ext cx="1739976" cy="280931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Mil millones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33C0B4F4-FAB3-45B3-A57B-B8A00F765A8C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4587884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40" name="Marcador de texto 11">
            <a:extLst>
              <a:ext uri="{FF2B5EF4-FFF2-40B4-BE49-F238E27FC236}">
                <a16:creationId xmlns:a16="http://schemas.microsoft.com/office/drawing/2014/main" id="{2710ED40-A455-4EEF-AAD2-1479EE311ABC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4587884" y="5240927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A9FC0BF2-FC28-43C1-864A-CAB49C8381A2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7654886" y="4798586"/>
            <a:ext cx="257728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46" name="Marcador de texto 11">
            <a:extLst>
              <a:ext uri="{FF2B5EF4-FFF2-40B4-BE49-F238E27FC236}">
                <a16:creationId xmlns:a16="http://schemas.microsoft.com/office/drawing/2014/main" id="{F4793ACF-6372-4346-9E08-F9E4D25847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7654886" y="5231802"/>
            <a:ext cx="2577284" cy="705923"/>
          </a:xfrm>
        </p:spPr>
        <p:txBody>
          <a:bodyPr lIns="36000" tIns="0" rIns="0" bIns="0" rtlCol="0">
            <a:normAutofit/>
          </a:bodyPr>
          <a:lstStyle>
            <a:lvl1pPr marL="0" indent="0" algn="ctr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6" name="Marcador de posición de imagen 11">
            <a:extLst>
              <a:ext uri="{FF2B5EF4-FFF2-40B4-BE49-F238E27FC236}">
                <a16:creationId xmlns:a16="http://schemas.microsoft.com/office/drawing/2014/main" id="{F3FD923B-7063-49D8-8286-0F8424648970}"/>
              </a:ext>
            </a:extLst>
          </p:cNvPr>
          <p:cNvSpPr>
            <a:spLocks noGrp="1"/>
          </p:cNvSpPr>
          <p:nvPr>
            <p:ph type="pic" sz="quarter" idx="58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470776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dos objetos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72DA9D50-F092-4CE4-833F-A116EB21A23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990088"/>
            <a:ext cx="12192000" cy="386791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5BECEC-9111-4D7B-9B5B-B49262093132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3340707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2" y="3773923"/>
            <a:ext cx="5259387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E3E44B3E-B67E-47BB-9B17-495800CC539C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6682936" y="3353508"/>
            <a:ext cx="3666744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6" name="Marcador de texto 11">
            <a:extLst>
              <a:ext uri="{FF2B5EF4-FFF2-40B4-BE49-F238E27FC236}">
                <a16:creationId xmlns:a16="http://schemas.microsoft.com/office/drawing/2014/main" id="{3E6654E2-1600-436C-996F-AB13D779B069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466097" y="3786724"/>
            <a:ext cx="5068178" cy="20877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7" name="Marcador de posición de imagen 11">
            <a:extLst>
              <a:ext uri="{FF2B5EF4-FFF2-40B4-BE49-F238E27FC236}">
                <a16:creationId xmlns:a16="http://schemas.microsoft.com/office/drawing/2014/main" id="{11B1F208-6C15-4A3F-B7B4-388A18DC2B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0025586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la competencia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CCE7ADE7-21F0-4422-AD3C-0A7865E4FAB1}"/>
              </a:ext>
            </a:extLst>
          </p:cNvPr>
          <p:cNvSpPr/>
          <p:nvPr userDrawn="1"/>
        </p:nvSpPr>
        <p:spPr>
          <a:xfrm>
            <a:off x="0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06F00F53-9697-4331-BE9F-B94FA62B0402}"/>
              </a:ext>
            </a:extLst>
          </p:cNvPr>
          <p:cNvSpPr/>
          <p:nvPr userDrawn="1"/>
        </p:nvSpPr>
        <p:spPr>
          <a:xfrm>
            <a:off x="0" y="1528174"/>
            <a:ext cx="12192000" cy="5329825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7430939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2235A0F-6107-4036-B280-EDD8321F02F6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7" name="Marcador de posición de imagen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1975905"/>
            <a:ext cx="2386584" cy="484632"/>
          </a:xfrm>
          <a:prstGeom prst="roundRect">
            <a:avLst/>
          </a:prstGeom>
          <a:noFill/>
          <a:ln>
            <a:noFill/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14" name="Marcador de posición de imagen 11" descr="Cuadrante de logotipos de competidores">
            <a:extLst>
              <a:ext uri="{FF2B5EF4-FFF2-40B4-BE49-F238E27FC236}">
                <a16:creationId xmlns:a16="http://schemas.microsoft.com/office/drawing/2014/main" id="{B02B30B1-85C9-4BFB-89EF-F61F699F9CB9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3479892" y="250360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2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17" name="Marcador de posición de imagen 11" descr="Cuadrante de logotipos de competencia">
            <a:extLst>
              <a:ext uri="{FF2B5EF4-FFF2-40B4-BE49-F238E27FC236}">
                <a16:creationId xmlns:a16="http://schemas.microsoft.com/office/drawing/2014/main" id="{BB248D0D-569D-4CE5-B4A5-1CB766D4BC25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1341365" y="2069258"/>
            <a:ext cx="1655064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1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18" name="Marcador de posición de imagen 11" descr="Cuadrante de logotipos de competidores">
            <a:extLst>
              <a:ext uri="{FF2B5EF4-FFF2-40B4-BE49-F238E27FC236}">
                <a16:creationId xmlns:a16="http://schemas.microsoft.com/office/drawing/2014/main" id="{63441834-C0B7-467E-BB8A-077BFB4CC64D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2209800" y="4684388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3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20" name="Marcador de posición de imagen 11" descr="Cuadrante de logotipos de competidores">
            <a:extLst>
              <a:ext uri="{FF2B5EF4-FFF2-40B4-BE49-F238E27FC236}">
                <a16:creationId xmlns:a16="http://schemas.microsoft.com/office/drawing/2014/main" id="{4845EF5C-F9AE-4C81-B40A-0EF51B853911}"/>
              </a:ext>
            </a:extLst>
          </p:cNvPr>
          <p:cNvSpPr>
            <a:spLocks noGrp="1"/>
          </p:cNvSpPr>
          <p:nvPr>
            <p:ph type="pic" sz="quarter" idx="42" hasCustomPrompt="1"/>
          </p:nvPr>
        </p:nvSpPr>
        <p:spPr>
          <a:xfrm>
            <a:off x="6654710" y="2594867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4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21" name="Marcador de posición de imagen 11" descr="Cuadrante de logotipos de competidores">
            <a:extLst>
              <a:ext uri="{FF2B5EF4-FFF2-40B4-BE49-F238E27FC236}">
                <a16:creationId xmlns:a16="http://schemas.microsoft.com/office/drawing/2014/main" id="{75396269-14C7-4297-BE40-EB61A04CF4C8}"/>
              </a:ext>
            </a:extLst>
          </p:cNvPr>
          <p:cNvSpPr>
            <a:spLocks noGrp="1"/>
          </p:cNvSpPr>
          <p:nvPr>
            <p:ph type="pic" sz="quarter" idx="43" hasCustomPrompt="1"/>
          </p:nvPr>
        </p:nvSpPr>
        <p:spPr>
          <a:xfrm>
            <a:off x="6455537" y="485370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5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22" name="Marcador de posición de imagen 11" descr="Cuadrante de logotipos de competidores">
            <a:extLst>
              <a:ext uri="{FF2B5EF4-FFF2-40B4-BE49-F238E27FC236}">
                <a16:creationId xmlns:a16="http://schemas.microsoft.com/office/drawing/2014/main" id="{A9EC32D0-3CC5-4D03-90E1-35DD544F353D}"/>
              </a:ext>
            </a:extLst>
          </p:cNvPr>
          <p:cNvSpPr>
            <a:spLocks noGrp="1"/>
          </p:cNvSpPr>
          <p:nvPr>
            <p:ph type="pic" sz="quarter" idx="44" hasCustomPrompt="1"/>
          </p:nvPr>
        </p:nvSpPr>
        <p:spPr>
          <a:xfrm>
            <a:off x="8965413" y="4121940"/>
            <a:ext cx="1772153" cy="777240"/>
          </a:xfrm>
          <a:prstGeom prst="roundRect">
            <a:avLst/>
          </a:prstGeom>
          <a:solidFill>
            <a:schemeClr val="accent3">
              <a:alpha val="50000"/>
            </a:schemeClr>
          </a:solidFill>
          <a:ln>
            <a:solidFill>
              <a:schemeClr val="tx2"/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 i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Competidor 6</a:t>
            </a:r>
          </a:p>
          <a:p>
            <a:pPr rtl="0"/>
            <a:r>
              <a:rPr lang="es-MX" noProof="0" dirty="0"/>
              <a:t>Logotipo</a:t>
            </a:r>
          </a:p>
        </p:txBody>
      </p:sp>
      <p:sp>
        <p:nvSpPr>
          <p:cNvPr id="23" name="Marcador de texto 7">
            <a:extLst>
              <a:ext uri="{FF2B5EF4-FFF2-40B4-BE49-F238E27FC236}">
                <a16:creationId xmlns:a16="http://schemas.microsoft.com/office/drawing/2014/main" id="{C9793465-C4F7-40FC-AEF8-5F868E36ECA3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788628" y="3574970"/>
            <a:ext cx="2741612" cy="248888"/>
          </a:xfrm>
        </p:spPr>
        <p:txBody>
          <a:bodyPr rtlCol="0">
            <a:noAutofit/>
          </a:bodyPr>
          <a:lstStyle>
            <a:lvl1pPr marL="0" indent="0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MX" noProof="0" dirty="0"/>
              <a:t>Más caro</a:t>
            </a:r>
          </a:p>
        </p:txBody>
      </p:sp>
      <p:sp>
        <p:nvSpPr>
          <p:cNvPr id="24" name="Marcador de texto 7">
            <a:extLst>
              <a:ext uri="{FF2B5EF4-FFF2-40B4-BE49-F238E27FC236}">
                <a16:creationId xmlns:a16="http://schemas.microsoft.com/office/drawing/2014/main" id="{9E34E738-15BA-4311-BA02-5FDA3723F49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8730592" y="3574970"/>
            <a:ext cx="2741612" cy="248888"/>
          </a:xfrm>
        </p:spPr>
        <p:txBody>
          <a:bodyPr rtlCol="0">
            <a:noAutofit/>
          </a:bodyPr>
          <a:lstStyle>
            <a:lvl1pPr marL="0" indent="0" algn="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MX" noProof="0" dirty="0"/>
              <a:t>Menos caro</a:t>
            </a:r>
          </a:p>
        </p:txBody>
      </p:sp>
      <p:sp>
        <p:nvSpPr>
          <p:cNvPr id="27" name="Marcador de texto 7">
            <a:extLst>
              <a:ext uri="{FF2B5EF4-FFF2-40B4-BE49-F238E27FC236}">
                <a16:creationId xmlns:a16="http://schemas.microsoft.com/office/drawing/2014/main" id="{43026573-79FA-414F-85CC-BB2AFC84C27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4641450" y="6142762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MX" noProof="0" dirty="0"/>
              <a:t>Menos cómodo</a:t>
            </a:r>
          </a:p>
        </p:txBody>
      </p:sp>
      <p:sp>
        <p:nvSpPr>
          <p:cNvPr id="28" name="Marcador de texto 7">
            <a:extLst>
              <a:ext uri="{FF2B5EF4-FFF2-40B4-BE49-F238E27FC236}">
                <a16:creationId xmlns:a16="http://schemas.microsoft.com/office/drawing/2014/main" id="{354AC58C-2EFE-42E3-B1C3-3A3F7161FC04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4641450" y="1764281"/>
            <a:ext cx="2741612" cy="248888"/>
          </a:xfrm>
        </p:spPr>
        <p:txBody>
          <a:bodyPr rtlCol="0">
            <a:noAutofit/>
          </a:bodyPr>
          <a:lstStyle>
            <a:lvl1pPr marL="0" indent="0" algn="ctr">
              <a:buNone/>
              <a:defRPr sz="1400" b="0">
                <a:solidFill>
                  <a:schemeClr val="tx2"/>
                </a:solidFill>
              </a:defRPr>
            </a:lvl1pPr>
            <a:lvl2pPr marL="457200" indent="0">
              <a:buNone/>
              <a:defRPr sz="1200" b="1"/>
            </a:lvl2pPr>
            <a:lvl3pPr>
              <a:defRPr sz="1200" b="1"/>
            </a:lvl3pPr>
            <a:lvl4pPr>
              <a:defRPr sz="1200" b="1"/>
            </a:lvl4pPr>
            <a:lvl5pPr>
              <a:defRPr sz="1200" b="1"/>
            </a:lvl5pPr>
          </a:lstStyle>
          <a:p>
            <a:pPr lvl="0" rtl="0"/>
            <a:r>
              <a:rPr lang="es-MX" noProof="0" dirty="0"/>
              <a:t>Más cómodo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E3842B13-E900-4B2B-AB93-A64B64227466}"/>
              </a:ext>
            </a:extLst>
          </p:cNvPr>
          <p:cNvCxnSpPr/>
          <p:nvPr userDrawn="1"/>
        </p:nvCxnSpPr>
        <p:spPr>
          <a:xfrm>
            <a:off x="872933" y="3548268"/>
            <a:ext cx="1047037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EF45D1A3-05DF-4B1E-9C02-6D8A69BE2011}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4098036" y="4142692"/>
            <a:ext cx="3995928" cy="0"/>
          </a:xfrm>
          <a:prstGeom prst="straightConnector1">
            <a:avLst/>
          </a:prstGeom>
          <a:ln w="254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Marcador de posición de imagen 11">
            <a:extLst>
              <a:ext uri="{FF2B5EF4-FFF2-40B4-BE49-F238E27FC236}">
                <a16:creationId xmlns:a16="http://schemas.microsoft.com/office/drawing/2014/main" id="{CC01BAE8-6C4C-4DBC-AFB4-6B3BCF8D0714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88288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res objetos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AF48E4FA-B29A-4342-834B-094336E65A2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044952"/>
            <a:ext cx="12192000" cy="381304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49850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447CE36-FCD8-4BA8-A5CA-7ABA6E189767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1053452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53452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536828"/>
            <a:ext cx="10515600" cy="75062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B8BEE5DC-84EC-43EB-9CD1-9837D8A4F67C}"/>
              </a:ext>
            </a:extLst>
          </p:cNvPr>
          <p:cNvSpPr/>
          <p:nvPr userDrawn="1"/>
        </p:nvSpPr>
        <p:spPr>
          <a:xfrm>
            <a:off x="834925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3B7E67C7-1C94-4372-81CF-D888A17E9E6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1053452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8" name="Marcador de texto 2">
            <a:extLst>
              <a:ext uri="{FF2B5EF4-FFF2-40B4-BE49-F238E27FC236}">
                <a16:creationId xmlns:a16="http://schemas.microsoft.com/office/drawing/2014/main" id="{E1FD2E8C-BDB7-4C4A-B56C-7F3091987DAE}"/>
              </a:ext>
            </a:extLst>
          </p:cNvPr>
          <p:cNvSpPr>
            <a:spLocks noGrp="1"/>
          </p:cNvSpPr>
          <p:nvPr>
            <p:ph type="body" idx="49" hasCustomPrompt="1"/>
          </p:nvPr>
        </p:nvSpPr>
        <p:spPr>
          <a:xfrm>
            <a:off x="8431250" y="243521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0" name="Marcador de texto 11">
            <a:extLst>
              <a:ext uri="{FF2B5EF4-FFF2-40B4-BE49-F238E27FC236}">
                <a16:creationId xmlns:a16="http://schemas.microsoft.com/office/drawing/2014/main" id="{04038B74-8E2F-43C0-914C-E2BF16883566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8431250" y="2784018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1" name="Rectángulo: Esquinas redondeadas 7">
            <a:extLst>
              <a:ext uri="{FF2B5EF4-FFF2-40B4-BE49-F238E27FC236}">
                <a16:creationId xmlns:a16="http://schemas.microsoft.com/office/drawing/2014/main" id="{50BFB1A6-61C6-40D0-A6EC-86ECD5632A5C}"/>
              </a:ext>
            </a:extLst>
          </p:cNvPr>
          <p:cNvSpPr/>
          <p:nvPr userDrawn="1"/>
        </p:nvSpPr>
        <p:spPr>
          <a:xfrm>
            <a:off x="8212723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2" name="Marcador de texto 11">
            <a:extLst>
              <a:ext uri="{FF2B5EF4-FFF2-40B4-BE49-F238E27FC236}">
                <a16:creationId xmlns:a16="http://schemas.microsoft.com/office/drawing/2014/main" id="{AEDB747B-532C-44A9-AD7A-2352A1F089B8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8431250" y="3276621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42351" y="243190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4" name="Marcador de tex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42351" y="278071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7" name="Rectángulo: Esquinas redondeadas 7">
            <a:extLst>
              <a:ext uri="{FF2B5EF4-FFF2-40B4-BE49-F238E27FC236}">
                <a16:creationId xmlns:a16="http://schemas.microsoft.com/office/drawing/2014/main" id="{0FC703B8-4AAD-4000-8C02-C257F7016FFF}"/>
              </a:ext>
            </a:extLst>
          </p:cNvPr>
          <p:cNvSpPr/>
          <p:nvPr userDrawn="1"/>
        </p:nvSpPr>
        <p:spPr>
          <a:xfrm>
            <a:off x="4523824" y="2312229"/>
            <a:ext cx="3139490" cy="3529584"/>
          </a:xfrm>
          <a:custGeom>
            <a:avLst/>
            <a:gdLst>
              <a:gd name="connsiteX0" fmla="*/ 0 w 3136392"/>
              <a:gd name="connsiteY0" fmla="*/ 522742 h 3529584"/>
              <a:gd name="connsiteX1" fmla="*/ 522742 w 3136392"/>
              <a:gd name="connsiteY1" fmla="*/ 0 h 3529584"/>
              <a:gd name="connsiteX2" fmla="*/ 2613650 w 3136392"/>
              <a:gd name="connsiteY2" fmla="*/ 0 h 3529584"/>
              <a:gd name="connsiteX3" fmla="*/ 3136392 w 3136392"/>
              <a:gd name="connsiteY3" fmla="*/ 522742 h 3529584"/>
              <a:gd name="connsiteX4" fmla="*/ 3136392 w 3136392"/>
              <a:gd name="connsiteY4" fmla="*/ 3006842 h 3529584"/>
              <a:gd name="connsiteX5" fmla="*/ 2613650 w 3136392"/>
              <a:gd name="connsiteY5" fmla="*/ 3529584 h 3529584"/>
              <a:gd name="connsiteX6" fmla="*/ 522742 w 3136392"/>
              <a:gd name="connsiteY6" fmla="*/ 3529584 h 3529584"/>
              <a:gd name="connsiteX7" fmla="*/ 0 w 3136392"/>
              <a:gd name="connsiteY7" fmla="*/ 3006842 h 3529584"/>
              <a:gd name="connsiteX8" fmla="*/ 0 w 3136392"/>
              <a:gd name="connsiteY8" fmla="*/ 522742 h 3529584"/>
              <a:gd name="connsiteX0" fmla="*/ 0 w 3136404"/>
              <a:gd name="connsiteY0" fmla="*/ 522742 h 3529584"/>
              <a:gd name="connsiteX1" fmla="*/ 522742 w 3136404"/>
              <a:gd name="connsiteY1" fmla="*/ 0 h 3529584"/>
              <a:gd name="connsiteX2" fmla="*/ 2854281 w 3136404"/>
              <a:gd name="connsiteY2" fmla="*/ 0 h 3529584"/>
              <a:gd name="connsiteX3" fmla="*/ 3136392 w 3136404"/>
              <a:gd name="connsiteY3" fmla="*/ 522742 h 3529584"/>
              <a:gd name="connsiteX4" fmla="*/ 3136392 w 3136404"/>
              <a:gd name="connsiteY4" fmla="*/ 3006842 h 3529584"/>
              <a:gd name="connsiteX5" fmla="*/ 2613650 w 3136404"/>
              <a:gd name="connsiteY5" fmla="*/ 3529584 h 3529584"/>
              <a:gd name="connsiteX6" fmla="*/ 522742 w 3136404"/>
              <a:gd name="connsiteY6" fmla="*/ 3529584 h 3529584"/>
              <a:gd name="connsiteX7" fmla="*/ 0 w 3136404"/>
              <a:gd name="connsiteY7" fmla="*/ 3006842 h 3529584"/>
              <a:gd name="connsiteX8" fmla="*/ 0 w 3136404"/>
              <a:gd name="connsiteY8" fmla="*/ 522742 h 3529584"/>
              <a:gd name="connsiteX0" fmla="*/ 0 w 3137803"/>
              <a:gd name="connsiteY0" fmla="*/ 522742 h 3529584"/>
              <a:gd name="connsiteX1" fmla="*/ 522742 w 3137803"/>
              <a:gd name="connsiteY1" fmla="*/ 0 h 3529584"/>
              <a:gd name="connsiteX2" fmla="*/ 2883464 w 3137803"/>
              <a:gd name="connsiteY2" fmla="*/ 0 h 3529584"/>
              <a:gd name="connsiteX3" fmla="*/ 3136392 w 3137803"/>
              <a:gd name="connsiteY3" fmla="*/ 522742 h 3529584"/>
              <a:gd name="connsiteX4" fmla="*/ 3136392 w 3137803"/>
              <a:gd name="connsiteY4" fmla="*/ 3006842 h 3529584"/>
              <a:gd name="connsiteX5" fmla="*/ 2613650 w 3137803"/>
              <a:gd name="connsiteY5" fmla="*/ 3529584 h 3529584"/>
              <a:gd name="connsiteX6" fmla="*/ 522742 w 3137803"/>
              <a:gd name="connsiteY6" fmla="*/ 3529584 h 3529584"/>
              <a:gd name="connsiteX7" fmla="*/ 0 w 3137803"/>
              <a:gd name="connsiteY7" fmla="*/ 3006842 h 3529584"/>
              <a:gd name="connsiteX8" fmla="*/ 0 w 3137803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524429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615337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  <a:gd name="connsiteX0" fmla="*/ 1687 w 3139490"/>
              <a:gd name="connsiteY0" fmla="*/ 522742 h 3529584"/>
              <a:gd name="connsiteX1" fmla="*/ 252055 w 3139490"/>
              <a:gd name="connsiteY1" fmla="*/ 0 h 3529584"/>
              <a:gd name="connsiteX2" fmla="*/ 2885151 w 3139490"/>
              <a:gd name="connsiteY2" fmla="*/ 0 h 3529584"/>
              <a:gd name="connsiteX3" fmla="*/ 3138079 w 3139490"/>
              <a:gd name="connsiteY3" fmla="*/ 522742 h 3529584"/>
              <a:gd name="connsiteX4" fmla="*/ 3138079 w 3139490"/>
              <a:gd name="connsiteY4" fmla="*/ 3006842 h 3529584"/>
              <a:gd name="connsiteX5" fmla="*/ 2848801 w 3139490"/>
              <a:gd name="connsiteY5" fmla="*/ 3529584 h 3529584"/>
              <a:gd name="connsiteX6" fmla="*/ 329876 w 3139490"/>
              <a:gd name="connsiteY6" fmla="*/ 3529584 h 3529584"/>
              <a:gd name="connsiteX7" fmla="*/ 1687 w 3139490"/>
              <a:gd name="connsiteY7" fmla="*/ 3006842 h 3529584"/>
              <a:gd name="connsiteX8" fmla="*/ 1687 w 3139490"/>
              <a:gd name="connsiteY8" fmla="*/ 522742 h 35295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39490" h="3529584">
                <a:moveTo>
                  <a:pt x="1687" y="522742"/>
                </a:moveTo>
                <a:cubicBezTo>
                  <a:pt x="1687" y="234040"/>
                  <a:pt x="-36647" y="0"/>
                  <a:pt x="252055" y="0"/>
                </a:cubicBezTo>
                <a:lnTo>
                  <a:pt x="2885151" y="0"/>
                </a:lnTo>
                <a:cubicBezTo>
                  <a:pt x="3173853" y="0"/>
                  <a:pt x="3138079" y="234040"/>
                  <a:pt x="3138079" y="522742"/>
                </a:cubicBezTo>
                <a:lnTo>
                  <a:pt x="3138079" y="3006842"/>
                </a:lnTo>
                <a:cubicBezTo>
                  <a:pt x="3138079" y="3295544"/>
                  <a:pt x="3137503" y="3529584"/>
                  <a:pt x="2848801" y="3529584"/>
                </a:cubicBezTo>
                <a:lnTo>
                  <a:pt x="329876" y="3529584"/>
                </a:lnTo>
                <a:cubicBezTo>
                  <a:pt x="41174" y="3529584"/>
                  <a:pt x="1687" y="3295544"/>
                  <a:pt x="1687" y="3006842"/>
                </a:cubicBezTo>
                <a:lnTo>
                  <a:pt x="1687" y="522742"/>
                </a:lnTo>
                <a:close/>
              </a:path>
            </a:pathLst>
          </a:custGeom>
          <a:noFill/>
          <a:ln>
            <a:solidFill>
              <a:srgbClr val="D14C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42351" y="3273318"/>
            <a:ext cx="2769902" cy="2361398"/>
          </a:xfrm>
        </p:spPr>
        <p:txBody>
          <a:bodyPr lIns="0" tIns="0" rIns="0" bIns="0" rtlCol="0">
            <a:normAutofit/>
          </a:bodyPr>
          <a:lstStyle>
            <a:lvl1pPr marL="216000" indent="-216000"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0" name="Marcador de posición de imagen 11">
            <a:extLst>
              <a:ext uri="{FF2B5EF4-FFF2-40B4-BE49-F238E27FC236}">
                <a16:creationId xmlns:a16="http://schemas.microsoft.com/office/drawing/2014/main" id="{A174FF28-7765-4AA3-9FD4-CD935B4751C7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6450686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tabla y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0F0C2245-DE76-4D87-9695-FB48563BCAE4}"/>
              </a:ext>
            </a:extLst>
          </p:cNvPr>
          <p:cNvSpPr/>
          <p:nvPr userDrawn="1"/>
        </p:nvSpPr>
        <p:spPr>
          <a:xfrm>
            <a:off x="0" y="15802"/>
            <a:ext cx="12192000" cy="684219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414016"/>
            <a:ext cx="12192000" cy="444398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3450D75-49D9-4478-BD63-AAB69A1071F5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8199" y="1928770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6402339" y="192546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8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25" name="Marcador de contenido 10">
            <a:extLst>
              <a:ext uri="{FF2B5EF4-FFF2-40B4-BE49-F238E27FC236}">
                <a16:creationId xmlns:a16="http://schemas.microsoft.com/office/drawing/2014/main" id="{CB2E1E06-E22D-4555-9D15-BBCA0BE6F5F4}"/>
              </a:ext>
            </a:extLst>
          </p:cNvPr>
          <p:cNvSpPr>
            <a:spLocks noGrp="1"/>
          </p:cNvSpPr>
          <p:nvPr>
            <p:ph sz="quarter" idx="54"/>
          </p:nvPr>
        </p:nvSpPr>
        <p:spPr>
          <a:xfrm>
            <a:off x="6402339" y="2606834"/>
            <a:ext cx="4913312" cy="302260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29" name="Marcador de posición de imagen 11">
            <a:extLst>
              <a:ext uri="{FF2B5EF4-FFF2-40B4-BE49-F238E27FC236}">
                <a16:creationId xmlns:a16="http://schemas.microsoft.com/office/drawing/2014/main" id="{BF4CB8DC-40CD-4909-8F71-4707DCC2606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096525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escala de tiem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49" name="Rectángulo 48">
            <a:extLst>
              <a:ext uri="{FF2B5EF4-FFF2-40B4-BE49-F238E27FC236}">
                <a16:creationId xmlns:a16="http://schemas.microsoft.com/office/drawing/2014/main" id="{318B7734-2772-4C9A-BD61-B27A99E74C14}"/>
              </a:ext>
            </a:extLst>
          </p:cNvPr>
          <p:cNvSpPr/>
          <p:nvPr userDrawn="1"/>
        </p:nvSpPr>
        <p:spPr>
          <a:xfrm>
            <a:off x="-3560" y="18540"/>
            <a:ext cx="12192000" cy="68394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137A0267-8AC8-4915-9542-1B14DD87BB22}"/>
              </a:ext>
            </a:extLst>
          </p:cNvPr>
          <p:cNvCxnSpPr/>
          <p:nvPr userDrawn="1"/>
        </p:nvCxnSpPr>
        <p:spPr>
          <a:xfrm>
            <a:off x="1743456" y="3429000"/>
            <a:ext cx="8705088" cy="0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D26A0D-DCF5-4AE4-8E31-5A68118CEC8C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711126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711127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10515600" cy="93542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8" name="Elipse 7">
            <a:extLst>
              <a:ext uri="{FF2B5EF4-FFF2-40B4-BE49-F238E27FC236}">
                <a16:creationId xmlns:a16="http://schemas.microsoft.com/office/drawing/2014/main" id="{CD691C53-AE3E-4F20-95DD-9685FED4F5A1}"/>
              </a:ext>
            </a:extLst>
          </p:cNvPr>
          <p:cNvSpPr/>
          <p:nvPr userDrawn="1"/>
        </p:nvSpPr>
        <p:spPr>
          <a:xfrm>
            <a:off x="1053452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7" name="Elipse 16">
            <a:extLst>
              <a:ext uri="{FF2B5EF4-FFF2-40B4-BE49-F238E27FC236}">
                <a16:creationId xmlns:a16="http://schemas.microsoft.com/office/drawing/2014/main" id="{C2CDE282-1A6F-4DBA-865E-1B11BA3ABC55}"/>
              </a:ext>
            </a:extLst>
          </p:cNvPr>
          <p:cNvSpPr/>
          <p:nvPr userDrawn="1"/>
        </p:nvSpPr>
        <p:spPr>
          <a:xfrm>
            <a:off x="9803524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5EA74B15-692A-450D-B310-878022A27D88}"/>
              </a:ext>
            </a:extLst>
          </p:cNvPr>
          <p:cNvSpPr/>
          <p:nvPr userDrawn="1"/>
        </p:nvSpPr>
        <p:spPr>
          <a:xfrm>
            <a:off x="3240970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6CE791CF-B7E8-4D71-8684-B32E8C8F4301}"/>
              </a:ext>
            </a:extLst>
          </p:cNvPr>
          <p:cNvSpPr/>
          <p:nvPr userDrawn="1"/>
        </p:nvSpPr>
        <p:spPr>
          <a:xfrm>
            <a:off x="5428488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4AD3D6DD-0953-43C9-8188-184BE5DA2793}"/>
              </a:ext>
            </a:extLst>
          </p:cNvPr>
          <p:cNvSpPr/>
          <p:nvPr userDrawn="1"/>
        </p:nvSpPr>
        <p:spPr>
          <a:xfrm>
            <a:off x="7616006" y="2763480"/>
            <a:ext cx="1335024" cy="1335024"/>
          </a:xfrm>
          <a:prstGeom prst="ellipse">
            <a:avLst/>
          </a:prstGeom>
          <a:solidFill>
            <a:schemeClr val="tx1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4" name="Marcador de texto 2">
            <a:extLst>
              <a:ext uri="{FF2B5EF4-FFF2-40B4-BE49-F238E27FC236}">
                <a16:creationId xmlns:a16="http://schemas.microsoft.com/office/drawing/2014/main" id="{27E8A912-57C4-484A-BC10-933FA672E854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9452932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7" name="Marcador de texto 11">
            <a:extLst>
              <a:ext uri="{FF2B5EF4-FFF2-40B4-BE49-F238E27FC236}">
                <a16:creationId xmlns:a16="http://schemas.microsoft.com/office/drawing/2014/main" id="{B7A3AAFE-6461-4AE9-B70B-74CB089850A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452933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8" name="Marcador de texto 2">
            <a:extLst>
              <a:ext uri="{FF2B5EF4-FFF2-40B4-BE49-F238E27FC236}">
                <a16:creationId xmlns:a16="http://schemas.microsoft.com/office/drawing/2014/main" id="{B3255040-19AE-4D3C-B7EB-0DFF91543E37}"/>
              </a:ext>
            </a:extLst>
          </p:cNvPr>
          <p:cNvSpPr>
            <a:spLocks noGrp="1"/>
          </p:cNvSpPr>
          <p:nvPr>
            <p:ph type="body" idx="50" hasCustomPrompt="1"/>
          </p:nvPr>
        </p:nvSpPr>
        <p:spPr>
          <a:xfrm>
            <a:off x="2896577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FBE4D9BD-0351-4B91-B0BC-1DC3E5348A99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2896578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0" name="Marcador de texto 2">
            <a:extLst>
              <a:ext uri="{FF2B5EF4-FFF2-40B4-BE49-F238E27FC236}">
                <a16:creationId xmlns:a16="http://schemas.microsoft.com/office/drawing/2014/main" id="{98AB56CF-F4C5-4F54-9C81-C6AF325445C4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5082028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1" name="Marcador de texto 11">
            <a:extLst>
              <a:ext uri="{FF2B5EF4-FFF2-40B4-BE49-F238E27FC236}">
                <a16:creationId xmlns:a16="http://schemas.microsoft.com/office/drawing/2014/main" id="{EDAADAFF-CDF8-4B5A-B4AF-07A1E3BDCFFD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5082029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2" name="Marcador de texto 2">
            <a:extLst>
              <a:ext uri="{FF2B5EF4-FFF2-40B4-BE49-F238E27FC236}">
                <a16:creationId xmlns:a16="http://schemas.microsoft.com/office/drawing/2014/main" id="{455E4403-2A75-455B-8AB8-D9D2DEE6B4B8}"/>
              </a:ext>
            </a:extLst>
          </p:cNvPr>
          <p:cNvSpPr>
            <a:spLocks noGrp="1"/>
          </p:cNvSpPr>
          <p:nvPr>
            <p:ph type="body" idx="54" hasCustomPrompt="1"/>
          </p:nvPr>
        </p:nvSpPr>
        <p:spPr>
          <a:xfrm>
            <a:off x="7267480" y="4231099"/>
            <a:ext cx="2020824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3" name="Marcador de texto 11">
            <a:extLst>
              <a:ext uri="{FF2B5EF4-FFF2-40B4-BE49-F238E27FC236}">
                <a16:creationId xmlns:a16="http://schemas.microsoft.com/office/drawing/2014/main" id="{72A71372-85B1-4BE9-AFC9-78A34420C192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7267481" y="4664315"/>
            <a:ext cx="2020824" cy="1178559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9" name="Marcador de texto 2">
            <a:extLst>
              <a:ext uri="{FF2B5EF4-FFF2-40B4-BE49-F238E27FC236}">
                <a16:creationId xmlns:a16="http://schemas.microsoft.com/office/drawing/2014/main" id="{450A7337-3C0A-4855-BC87-AA251494827A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1053452" y="307428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20XX</a:t>
            </a:r>
          </a:p>
        </p:txBody>
      </p:sp>
      <p:sp>
        <p:nvSpPr>
          <p:cNvPr id="40" name="Marcador de texto 2">
            <a:extLst>
              <a:ext uri="{FF2B5EF4-FFF2-40B4-BE49-F238E27FC236}">
                <a16:creationId xmlns:a16="http://schemas.microsoft.com/office/drawing/2014/main" id="{D7169E62-2B9B-4CF2-B2E2-3FD55EEEFF87}"/>
              </a:ext>
            </a:extLst>
          </p:cNvPr>
          <p:cNvSpPr>
            <a:spLocks noGrp="1"/>
          </p:cNvSpPr>
          <p:nvPr>
            <p:ph type="body" idx="57" hasCustomPrompt="1"/>
          </p:nvPr>
        </p:nvSpPr>
        <p:spPr>
          <a:xfrm>
            <a:off x="1053452" y="347153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Mes</a:t>
            </a:r>
          </a:p>
        </p:txBody>
      </p:sp>
      <p:sp>
        <p:nvSpPr>
          <p:cNvPr id="41" name="Marcador de texto 2">
            <a:extLst>
              <a:ext uri="{FF2B5EF4-FFF2-40B4-BE49-F238E27FC236}">
                <a16:creationId xmlns:a16="http://schemas.microsoft.com/office/drawing/2014/main" id="{AC0575D2-AA1D-44C6-9FB3-21ADF8988B54}"/>
              </a:ext>
            </a:extLst>
          </p:cNvPr>
          <p:cNvSpPr>
            <a:spLocks noGrp="1"/>
          </p:cNvSpPr>
          <p:nvPr>
            <p:ph type="body" idx="58" hasCustomPrompt="1"/>
          </p:nvPr>
        </p:nvSpPr>
        <p:spPr>
          <a:xfrm>
            <a:off x="3240970" y="3068944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20XX</a:t>
            </a:r>
          </a:p>
        </p:txBody>
      </p:sp>
      <p:sp>
        <p:nvSpPr>
          <p:cNvPr id="42" name="Marcador de texto 2">
            <a:extLst>
              <a:ext uri="{FF2B5EF4-FFF2-40B4-BE49-F238E27FC236}">
                <a16:creationId xmlns:a16="http://schemas.microsoft.com/office/drawing/2014/main" id="{2BBDBCDC-6887-4C68-B9B1-5692A081F030}"/>
              </a:ext>
            </a:extLst>
          </p:cNvPr>
          <p:cNvSpPr>
            <a:spLocks noGrp="1"/>
          </p:cNvSpPr>
          <p:nvPr>
            <p:ph type="body" idx="59" hasCustomPrompt="1"/>
          </p:nvPr>
        </p:nvSpPr>
        <p:spPr>
          <a:xfrm>
            <a:off x="3240970" y="3466194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Mes</a:t>
            </a:r>
          </a:p>
        </p:txBody>
      </p:sp>
      <p:sp>
        <p:nvSpPr>
          <p:cNvPr id="43" name="Marcador de texto 2">
            <a:extLst>
              <a:ext uri="{FF2B5EF4-FFF2-40B4-BE49-F238E27FC236}">
                <a16:creationId xmlns:a16="http://schemas.microsoft.com/office/drawing/2014/main" id="{6ABCAEE9-21FE-4449-83EB-FBEC4248EE5E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428488" y="3077096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20XX</a:t>
            </a:r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95136500-0830-4515-8356-C6B23041E5C7}"/>
              </a:ext>
            </a:extLst>
          </p:cNvPr>
          <p:cNvSpPr>
            <a:spLocks noGrp="1"/>
          </p:cNvSpPr>
          <p:nvPr>
            <p:ph type="body" idx="61" hasCustomPrompt="1"/>
          </p:nvPr>
        </p:nvSpPr>
        <p:spPr>
          <a:xfrm>
            <a:off x="5428488" y="3474346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Mes</a:t>
            </a:r>
          </a:p>
        </p:txBody>
      </p:sp>
      <p:sp>
        <p:nvSpPr>
          <p:cNvPr id="45" name="Marcador de texto 2">
            <a:extLst>
              <a:ext uri="{FF2B5EF4-FFF2-40B4-BE49-F238E27FC236}">
                <a16:creationId xmlns:a16="http://schemas.microsoft.com/office/drawing/2014/main" id="{CBD503F2-AFE4-4764-8A65-FCC3DF905012}"/>
              </a:ext>
            </a:extLst>
          </p:cNvPr>
          <p:cNvSpPr>
            <a:spLocks noGrp="1"/>
          </p:cNvSpPr>
          <p:nvPr>
            <p:ph type="body" idx="62" hasCustomPrompt="1"/>
          </p:nvPr>
        </p:nvSpPr>
        <p:spPr>
          <a:xfrm>
            <a:off x="7616006" y="3082825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20XX</a:t>
            </a:r>
          </a:p>
        </p:txBody>
      </p:sp>
      <p:sp>
        <p:nvSpPr>
          <p:cNvPr id="46" name="Marcador de texto 2">
            <a:extLst>
              <a:ext uri="{FF2B5EF4-FFF2-40B4-BE49-F238E27FC236}">
                <a16:creationId xmlns:a16="http://schemas.microsoft.com/office/drawing/2014/main" id="{7DC0A657-989F-4B29-8E27-DDC81B0140EE}"/>
              </a:ext>
            </a:extLst>
          </p:cNvPr>
          <p:cNvSpPr>
            <a:spLocks noGrp="1"/>
          </p:cNvSpPr>
          <p:nvPr>
            <p:ph type="body" idx="63" hasCustomPrompt="1"/>
          </p:nvPr>
        </p:nvSpPr>
        <p:spPr>
          <a:xfrm>
            <a:off x="7616006" y="3480075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Mes</a:t>
            </a:r>
          </a:p>
        </p:txBody>
      </p:sp>
      <p:sp>
        <p:nvSpPr>
          <p:cNvPr id="47" name="Marcador de texto 2">
            <a:extLst>
              <a:ext uri="{FF2B5EF4-FFF2-40B4-BE49-F238E27FC236}">
                <a16:creationId xmlns:a16="http://schemas.microsoft.com/office/drawing/2014/main" id="{8437BAC6-4C02-46D8-AB5C-54416FDC4E11}"/>
              </a:ext>
            </a:extLst>
          </p:cNvPr>
          <p:cNvSpPr>
            <a:spLocks noGrp="1"/>
          </p:cNvSpPr>
          <p:nvPr>
            <p:ph type="body" idx="64" hasCustomPrompt="1"/>
          </p:nvPr>
        </p:nvSpPr>
        <p:spPr>
          <a:xfrm>
            <a:off x="9803524" y="3079749"/>
            <a:ext cx="1335024" cy="462656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None/>
              <a:defRPr sz="29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20XX</a:t>
            </a:r>
          </a:p>
        </p:txBody>
      </p:sp>
      <p:sp>
        <p:nvSpPr>
          <p:cNvPr id="48" name="Marcador de texto 2">
            <a:extLst>
              <a:ext uri="{FF2B5EF4-FFF2-40B4-BE49-F238E27FC236}">
                <a16:creationId xmlns:a16="http://schemas.microsoft.com/office/drawing/2014/main" id="{E0840D65-23FD-4BDF-B966-5BF3BE32F620}"/>
              </a:ext>
            </a:extLst>
          </p:cNvPr>
          <p:cNvSpPr>
            <a:spLocks noGrp="1"/>
          </p:cNvSpPr>
          <p:nvPr>
            <p:ph type="body" idx="65" hasCustomPrompt="1"/>
          </p:nvPr>
        </p:nvSpPr>
        <p:spPr>
          <a:xfrm>
            <a:off x="9803524" y="3476999"/>
            <a:ext cx="1335024" cy="233857"/>
          </a:xfrm>
        </p:spPr>
        <p:txBody>
          <a:bodyPr lIns="0" tIns="0" rIns="0" bIns="0" rtlCol="0" anchor="t" anchorCtr="0">
            <a:normAutofit/>
          </a:bodyPr>
          <a:lstStyle>
            <a:lvl1pPr marL="0" indent="0" algn="ctr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Mes</a:t>
            </a:r>
          </a:p>
        </p:txBody>
      </p:sp>
      <p:sp>
        <p:nvSpPr>
          <p:cNvPr id="50" name="Marcador de posición de imagen 11">
            <a:extLst>
              <a:ext uri="{FF2B5EF4-FFF2-40B4-BE49-F238E27FC236}">
                <a16:creationId xmlns:a16="http://schemas.microsoft.com/office/drawing/2014/main" id="{DBB3EB4E-1DA2-4278-B918-D5B7EDBD9B35}"/>
              </a:ext>
            </a:extLst>
          </p:cNvPr>
          <p:cNvSpPr>
            <a:spLocks noGrp="1"/>
          </p:cNvSpPr>
          <p:nvPr>
            <p:ph type="pic" sz="quarter" idx="66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5107192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logotip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7352BA1-D41B-4B42-AF27-D1D64A897BEA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207BEA77-6F19-47A4-89B3-773557D35ADD}"/>
              </a:ext>
            </a:extLst>
          </p:cNvPr>
          <p:cNvSpPr>
            <a:spLocks noGrp="1"/>
          </p:cNvSpPr>
          <p:nvPr>
            <p:ph sz="quarter" idx="53"/>
          </p:nvPr>
        </p:nvSpPr>
        <p:spPr>
          <a:xfrm>
            <a:off x="839787" y="1943100"/>
            <a:ext cx="10512425" cy="3686334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16" name="Marcador de posición de imagen 11">
            <a:extLst>
              <a:ext uri="{FF2B5EF4-FFF2-40B4-BE49-F238E27FC236}">
                <a16:creationId xmlns:a16="http://schemas.microsoft.com/office/drawing/2014/main" id="{429030D9-F540-4B24-AA27-17B8726068F1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1276746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54680"/>
            <a:ext cx="12192000" cy="370332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166382-F5C2-4F5D-8F17-B92C7D77C263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88736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F074267C-7E1D-4515-B053-1121335429CD}"/>
              </a:ext>
            </a:extLst>
          </p:cNvPr>
          <p:cNvSpPr>
            <a:spLocks noGrp="1"/>
          </p:cNvSpPr>
          <p:nvPr>
            <p:ph type="body" idx="52" hasCustomPrompt="1"/>
          </p:nvPr>
        </p:nvSpPr>
        <p:spPr>
          <a:xfrm>
            <a:off x="4711049" y="4355957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4" name="Marcador de texto 11">
            <a:extLst>
              <a:ext uri="{FF2B5EF4-FFF2-40B4-BE49-F238E27FC236}">
                <a16:creationId xmlns:a16="http://schemas.microsoft.com/office/drawing/2014/main" id="{BED0DB43-ABA6-4E0E-BA64-F6DBD79467F6}"/>
              </a:ext>
            </a:extLst>
          </p:cNvPr>
          <p:cNvSpPr>
            <a:spLocks noGrp="1"/>
          </p:cNvSpPr>
          <p:nvPr>
            <p:ph type="body" sz="quarter" idx="53"/>
          </p:nvPr>
        </p:nvSpPr>
        <p:spPr>
          <a:xfrm>
            <a:off x="4711049" y="4736849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5294241C-27BC-4F81-86AC-BB6A1B6C317E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4711049" y="5004864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FA998E5C-D637-4A1F-9056-73766B04FE2B}"/>
              </a:ext>
            </a:extLst>
          </p:cNvPr>
          <p:cNvSpPr>
            <a:spLocks noGrp="1"/>
          </p:cNvSpPr>
          <p:nvPr>
            <p:ph type="pic" sz="quarter" idx="55"/>
          </p:nvPr>
        </p:nvSpPr>
        <p:spPr>
          <a:xfrm>
            <a:off x="514517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5" name="Marcador de texto 2">
            <a:extLst>
              <a:ext uri="{FF2B5EF4-FFF2-40B4-BE49-F238E27FC236}">
                <a16:creationId xmlns:a16="http://schemas.microsoft.com/office/drawing/2014/main" id="{F89779B3-74BD-410E-8DCD-302D161A4673}"/>
              </a:ext>
            </a:extLst>
          </p:cNvPr>
          <p:cNvSpPr>
            <a:spLocks noGrp="1"/>
          </p:cNvSpPr>
          <p:nvPr>
            <p:ph type="body" idx="56" hasCustomPrompt="1"/>
          </p:nvPr>
        </p:nvSpPr>
        <p:spPr>
          <a:xfrm>
            <a:off x="8147243" y="4357953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6" name="Marcador de texto 11">
            <a:extLst>
              <a:ext uri="{FF2B5EF4-FFF2-40B4-BE49-F238E27FC236}">
                <a16:creationId xmlns:a16="http://schemas.microsoft.com/office/drawing/2014/main" id="{B367781E-9C82-4788-A807-0111EF793B63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8147243" y="4738845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C5484CD3-57F0-46B6-96E6-54BDB7A030D4}"/>
              </a:ext>
            </a:extLst>
          </p:cNvPr>
          <p:cNvSpPr>
            <a:spLocks noGrp="1"/>
          </p:cNvSpPr>
          <p:nvPr>
            <p:ph type="body" sz="quarter" idx="58"/>
          </p:nvPr>
        </p:nvSpPr>
        <p:spPr>
          <a:xfrm>
            <a:off x="8147243" y="5006860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0" name="Marcador de posición de imagen 10">
            <a:extLst>
              <a:ext uri="{FF2B5EF4-FFF2-40B4-BE49-F238E27FC236}">
                <a16:creationId xmlns:a16="http://schemas.microsoft.com/office/drawing/2014/main" id="{383DFDF4-9A8E-4653-9207-FC82A7B603A9}"/>
              </a:ext>
            </a:extLst>
          </p:cNvPr>
          <p:cNvSpPr>
            <a:spLocks noGrp="1"/>
          </p:cNvSpPr>
          <p:nvPr>
            <p:ph type="pic" sz="quarter" idx="59"/>
          </p:nvPr>
        </p:nvSpPr>
        <p:spPr>
          <a:xfrm>
            <a:off x="8580060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1272438" y="4372425"/>
            <a:ext cx="2769902" cy="334918"/>
          </a:xfrm>
        </p:spPr>
        <p:txBody>
          <a:bodyPr lIns="0" tIns="0" rIns="0" bIns="0" rtlCol="0" anchor="b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1272438" y="4753317"/>
            <a:ext cx="2769902" cy="214088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1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3" name="Marcador de texto 11">
            <a:extLst>
              <a:ext uri="{FF2B5EF4-FFF2-40B4-BE49-F238E27FC236}">
                <a16:creationId xmlns:a16="http://schemas.microsoft.com/office/drawing/2014/main" id="{A582499F-142E-436A-931B-C9E57565DF2F}"/>
              </a:ext>
            </a:extLst>
          </p:cNvPr>
          <p:cNvSpPr>
            <a:spLocks noGrp="1"/>
          </p:cNvSpPr>
          <p:nvPr>
            <p:ph type="body" sz="quarter" idx="62"/>
          </p:nvPr>
        </p:nvSpPr>
        <p:spPr>
          <a:xfrm>
            <a:off x="1272438" y="5021332"/>
            <a:ext cx="2769902" cy="824020"/>
          </a:xfrm>
        </p:spPr>
        <p:txBody>
          <a:bodyPr lIns="0" tIns="0" rIns="0" bIns="0" rtlCol="0">
            <a:normAutofit/>
          </a:bodyPr>
          <a:lstStyle>
            <a:lvl1pPr marL="0" indent="0" algn="ctr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4" name="Marcador de posición de imagen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710279" y="2212908"/>
            <a:ext cx="1901952" cy="1901952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36" name="Marcador de posición de imagen 11">
            <a:extLst>
              <a:ext uri="{FF2B5EF4-FFF2-40B4-BE49-F238E27FC236}">
                <a16:creationId xmlns:a16="http://schemas.microsoft.com/office/drawing/2014/main" id="{6CAD31EE-07E0-48DC-8A30-3C3AC6285B2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0349425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dos objetos y subtítulo del equ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80" name="Rectángulo 79">
            <a:extLst>
              <a:ext uri="{FF2B5EF4-FFF2-40B4-BE49-F238E27FC236}">
                <a16:creationId xmlns:a16="http://schemas.microsoft.com/office/drawing/2014/main" id="{067B149A-3C8A-48D5-A7CF-D900619C493B}"/>
              </a:ext>
            </a:extLst>
          </p:cNvPr>
          <p:cNvSpPr/>
          <p:nvPr userDrawn="1"/>
        </p:nvSpPr>
        <p:spPr>
          <a:xfrm>
            <a:off x="0" y="4749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368296"/>
            <a:ext cx="12192000" cy="4489704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AE212F-69A2-487A-A38E-CD283786162B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10515600" cy="55284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53417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53417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4" name="Marcador de posición de imagen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20700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6072016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45" name="Marcador de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6072016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6" name="Marcador de posición de imagen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4744851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50" name="Marcador de tex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516223" y="305349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51" name="Marcador de tex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516223" y="369072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2" name="Marcador de posición de imagen 10">
            <a:extLst>
              <a:ext uri="{FF2B5EF4-FFF2-40B4-BE49-F238E27FC236}">
                <a16:creationId xmlns:a16="http://schemas.microsoft.com/office/drawing/2014/main" id="{6F69DD81-BD33-4878-BE6B-E6252B0E4610}"/>
              </a:ext>
            </a:extLst>
          </p:cNvPr>
          <p:cNvSpPr>
            <a:spLocks noGrp="1"/>
          </p:cNvSpPr>
          <p:nvPr>
            <p:ph type="pic" sz="quarter" idx="76"/>
          </p:nvPr>
        </p:nvSpPr>
        <p:spPr>
          <a:xfrm>
            <a:off x="8189058" y="2841244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71" name="Marcador de texto 2">
            <a:extLst>
              <a:ext uri="{FF2B5EF4-FFF2-40B4-BE49-F238E27FC236}">
                <a16:creationId xmlns:a16="http://schemas.microsoft.com/office/drawing/2014/main" id="{F7F53399-AF88-4B19-8C26-1A63E023245D}"/>
              </a:ext>
            </a:extLst>
          </p:cNvPr>
          <p:cNvSpPr>
            <a:spLocks noGrp="1"/>
          </p:cNvSpPr>
          <p:nvPr>
            <p:ph type="body" idx="77" hasCustomPrompt="1"/>
          </p:nvPr>
        </p:nvSpPr>
        <p:spPr>
          <a:xfrm>
            <a:off x="253417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72" name="Marcador de texto 11">
            <a:extLst>
              <a:ext uri="{FF2B5EF4-FFF2-40B4-BE49-F238E27FC236}">
                <a16:creationId xmlns:a16="http://schemas.microsoft.com/office/drawing/2014/main" id="{CCEF4D60-F822-4C96-86FD-DE22EF496C76}"/>
              </a:ext>
            </a:extLst>
          </p:cNvPr>
          <p:cNvSpPr>
            <a:spLocks noGrp="1"/>
          </p:cNvSpPr>
          <p:nvPr>
            <p:ph type="body" sz="quarter" idx="78"/>
          </p:nvPr>
        </p:nvSpPr>
        <p:spPr>
          <a:xfrm>
            <a:off x="253417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73" name="Marcador de posición de imagen 10">
            <a:extLst>
              <a:ext uri="{FF2B5EF4-FFF2-40B4-BE49-F238E27FC236}">
                <a16:creationId xmlns:a16="http://schemas.microsoft.com/office/drawing/2014/main" id="{B4A9AE49-2C61-49A9-BBAB-B10B7982EF05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120700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74" name="Marcador de texto 2">
            <a:extLst>
              <a:ext uri="{FF2B5EF4-FFF2-40B4-BE49-F238E27FC236}">
                <a16:creationId xmlns:a16="http://schemas.microsoft.com/office/drawing/2014/main" id="{59FC5F10-BCA0-4110-AEDF-4A9729F7FDF3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6072016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75" name="Marcador de texto 11">
            <a:extLst>
              <a:ext uri="{FF2B5EF4-FFF2-40B4-BE49-F238E27FC236}">
                <a16:creationId xmlns:a16="http://schemas.microsoft.com/office/drawing/2014/main" id="{D74DE44D-21EB-4B7D-A729-0564A65C12D5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6072016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76" name="Marcador de posición de imagen 10">
            <a:extLst>
              <a:ext uri="{FF2B5EF4-FFF2-40B4-BE49-F238E27FC236}">
                <a16:creationId xmlns:a16="http://schemas.microsoft.com/office/drawing/2014/main" id="{9F70A0CC-AF4B-47BB-A8FA-067E7844751E}"/>
              </a:ext>
            </a:extLst>
          </p:cNvPr>
          <p:cNvSpPr>
            <a:spLocks noGrp="1"/>
          </p:cNvSpPr>
          <p:nvPr>
            <p:ph type="pic" sz="quarter" idx="82"/>
          </p:nvPr>
        </p:nvSpPr>
        <p:spPr>
          <a:xfrm>
            <a:off x="4744851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77" name="Marcador de texto 2">
            <a:extLst>
              <a:ext uri="{FF2B5EF4-FFF2-40B4-BE49-F238E27FC236}">
                <a16:creationId xmlns:a16="http://schemas.microsoft.com/office/drawing/2014/main" id="{9F607D0D-855E-4436-857B-20E66E881082}"/>
              </a:ext>
            </a:extLst>
          </p:cNvPr>
          <p:cNvSpPr>
            <a:spLocks noGrp="1"/>
          </p:cNvSpPr>
          <p:nvPr>
            <p:ph type="body" idx="83" hasCustomPrompt="1"/>
          </p:nvPr>
        </p:nvSpPr>
        <p:spPr>
          <a:xfrm>
            <a:off x="9516223" y="4675444"/>
            <a:ext cx="1908000" cy="612438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78" name="Marcador de texto 11">
            <a:extLst>
              <a:ext uri="{FF2B5EF4-FFF2-40B4-BE49-F238E27FC236}">
                <a16:creationId xmlns:a16="http://schemas.microsoft.com/office/drawing/2014/main" id="{10099025-C128-45B2-90F6-5ABA8380C6C8}"/>
              </a:ext>
            </a:extLst>
          </p:cNvPr>
          <p:cNvSpPr>
            <a:spLocks noGrp="1"/>
          </p:cNvSpPr>
          <p:nvPr>
            <p:ph type="body" sz="quarter" idx="84"/>
          </p:nvPr>
        </p:nvSpPr>
        <p:spPr>
          <a:xfrm>
            <a:off x="9516223" y="533385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79" name="Marcador de posición de imagen 10">
            <a:extLst>
              <a:ext uri="{FF2B5EF4-FFF2-40B4-BE49-F238E27FC236}">
                <a16:creationId xmlns:a16="http://schemas.microsoft.com/office/drawing/2014/main" id="{019F774E-7063-44F5-AE2D-146FCBD9B4C4}"/>
              </a:ext>
            </a:extLst>
          </p:cNvPr>
          <p:cNvSpPr>
            <a:spLocks noGrp="1"/>
          </p:cNvSpPr>
          <p:nvPr>
            <p:ph type="pic" sz="quarter" idx="85"/>
          </p:nvPr>
        </p:nvSpPr>
        <p:spPr>
          <a:xfrm>
            <a:off x="8189058" y="4484375"/>
            <a:ext cx="1179576" cy="1179576"/>
          </a:xfrm>
          <a:prstGeom prst="ellipse">
            <a:avLst/>
          </a:prstGeom>
          <a:ln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81" name="Marcador de posición de imagen 11">
            <a:extLst>
              <a:ext uri="{FF2B5EF4-FFF2-40B4-BE49-F238E27FC236}">
                <a16:creationId xmlns:a16="http://schemas.microsoft.com/office/drawing/2014/main" id="{FA89EF75-E798-40D3-897E-2FAC5108B5A5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096906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 con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s-MX" noProof="0" dirty="0"/>
              <a:t>Título de presentación</a:t>
            </a:r>
          </a:p>
        </p:txBody>
      </p:sp>
      <p:sp>
        <p:nvSpPr>
          <p:cNvPr id="10" name="Marcador de posición de imagen 11">
            <a:extLst>
              <a:ext uri="{FF2B5EF4-FFF2-40B4-BE49-F238E27FC236}">
                <a16:creationId xmlns:a16="http://schemas.microsoft.com/office/drawing/2014/main" id="{2B65509E-400D-48FF-845C-D88E53CDAF9C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965413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 dirty="0"/>
              <a:t>Escribe el subtítulo aquí</a:t>
            </a:r>
          </a:p>
        </p:txBody>
      </p:sp>
    </p:spTree>
    <p:extLst>
      <p:ext uri="{BB962C8B-B14F-4D97-AF65-F5344CB8AC3E}">
        <p14:creationId xmlns:p14="http://schemas.microsoft.com/office/powerpoint/2010/main" val="34209518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subtítulo del gráfi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43" name="Rectángulo 42">
            <a:extLst>
              <a:ext uri="{FF2B5EF4-FFF2-40B4-BE49-F238E27FC236}">
                <a16:creationId xmlns:a16="http://schemas.microsoft.com/office/drawing/2014/main" id="{A4A87ED0-1555-4955-AB1F-016220F037D5}"/>
              </a:ext>
            </a:extLst>
          </p:cNvPr>
          <p:cNvSpPr/>
          <p:nvPr userDrawn="1"/>
        </p:nvSpPr>
        <p:spPr>
          <a:xfrm>
            <a:off x="0" y="-24971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2660904"/>
            <a:ext cx="12192000" cy="4197096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E86FC68-146E-4196-96F2-A9D4142BBB88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5389917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389917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424934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45" name="Marcador de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424934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50" name="Marcador de texto 2">
            <a:extLst>
              <a:ext uri="{FF2B5EF4-FFF2-40B4-BE49-F238E27FC236}">
                <a16:creationId xmlns:a16="http://schemas.microsoft.com/office/drawing/2014/main" id="{42536D59-8909-4D52-8F15-FBD7DDF9B649}"/>
              </a:ext>
            </a:extLst>
          </p:cNvPr>
          <p:cNvSpPr>
            <a:spLocks noGrp="1"/>
          </p:cNvSpPr>
          <p:nvPr>
            <p:ph type="body" idx="74" hasCustomPrompt="1"/>
          </p:nvPr>
        </p:nvSpPr>
        <p:spPr>
          <a:xfrm>
            <a:off x="9459951" y="3744378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51" name="Marcador de texto 11">
            <a:extLst>
              <a:ext uri="{FF2B5EF4-FFF2-40B4-BE49-F238E27FC236}">
                <a16:creationId xmlns:a16="http://schemas.microsoft.com/office/drawing/2014/main" id="{2222413B-A6E3-48FA-8BD0-7B34247C7881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9459951" y="4070552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9" name="Marcador de texto 2">
            <a:extLst>
              <a:ext uri="{FF2B5EF4-FFF2-40B4-BE49-F238E27FC236}">
                <a16:creationId xmlns:a16="http://schemas.microsoft.com/office/drawing/2014/main" id="{4D76DCFE-3432-4A5F-955D-7561AB292330}"/>
              </a:ext>
            </a:extLst>
          </p:cNvPr>
          <p:cNvSpPr>
            <a:spLocks noGrp="1"/>
          </p:cNvSpPr>
          <p:nvPr>
            <p:ph type="body" idx="76" hasCustomPrompt="1"/>
          </p:nvPr>
        </p:nvSpPr>
        <p:spPr>
          <a:xfrm>
            <a:off x="5389917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0" name="Marcador de texto 11">
            <a:extLst>
              <a:ext uri="{FF2B5EF4-FFF2-40B4-BE49-F238E27FC236}">
                <a16:creationId xmlns:a16="http://schemas.microsoft.com/office/drawing/2014/main" id="{11F291FA-EABF-4C0D-AF94-B7A47A81ECED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5389917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3" name="Marcador de texto 2">
            <a:extLst>
              <a:ext uri="{FF2B5EF4-FFF2-40B4-BE49-F238E27FC236}">
                <a16:creationId xmlns:a16="http://schemas.microsoft.com/office/drawing/2014/main" id="{922A983C-97ED-4D4F-90B9-78A07353BC8F}"/>
              </a:ext>
            </a:extLst>
          </p:cNvPr>
          <p:cNvSpPr>
            <a:spLocks noGrp="1"/>
          </p:cNvSpPr>
          <p:nvPr>
            <p:ph type="body" idx="78" hasCustomPrompt="1"/>
          </p:nvPr>
        </p:nvSpPr>
        <p:spPr>
          <a:xfrm>
            <a:off x="7424934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5" name="Marcador de texto 11">
            <a:extLst>
              <a:ext uri="{FF2B5EF4-FFF2-40B4-BE49-F238E27FC236}">
                <a16:creationId xmlns:a16="http://schemas.microsoft.com/office/drawing/2014/main" id="{FD1E7350-7D86-49FC-8701-EE982A922CD1}"/>
              </a:ext>
            </a:extLst>
          </p:cNvPr>
          <p:cNvSpPr>
            <a:spLocks noGrp="1"/>
          </p:cNvSpPr>
          <p:nvPr>
            <p:ph type="body" sz="quarter" idx="79"/>
          </p:nvPr>
        </p:nvSpPr>
        <p:spPr>
          <a:xfrm>
            <a:off x="7424934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6" name="Marcador de texto 2">
            <a:extLst>
              <a:ext uri="{FF2B5EF4-FFF2-40B4-BE49-F238E27FC236}">
                <a16:creationId xmlns:a16="http://schemas.microsoft.com/office/drawing/2014/main" id="{BD11603C-59B8-4FC2-97A6-FA9D7C86E67F}"/>
              </a:ext>
            </a:extLst>
          </p:cNvPr>
          <p:cNvSpPr>
            <a:spLocks noGrp="1"/>
          </p:cNvSpPr>
          <p:nvPr>
            <p:ph type="body" idx="80" hasCustomPrompt="1"/>
          </p:nvPr>
        </p:nvSpPr>
        <p:spPr>
          <a:xfrm>
            <a:off x="9459951" y="4784422"/>
            <a:ext cx="1908000" cy="280200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2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7" name="Marcador de texto 11">
            <a:extLst>
              <a:ext uri="{FF2B5EF4-FFF2-40B4-BE49-F238E27FC236}">
                <a16:creationId xmlns:a16="http://schemas.microsoft.com/office/drawing/2014/main" id="{6E490732-5FB8-4E3E-9D69-E5406F92F7FB}"/>
              </a:ext>
            </a:extLst>
          </p:cNvPr>
          <p:cNvSpPr>
            <a:spLocks noGrp="1"/>
          </p:cNvSpPr>
          <p:nvPr>
            <p:ph type="body" sz="quarter" idx="81"/>
          </p:nvPr>
        </p:nvSpPr>
        <p:spPr>
          <a:xfrm>
            <a:off x="9459951" y="5110596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86A0EC4-BC37-4FC9-9F26-E3C1334A4C34}"/>
              </a:ext>
            </a:extLst>
          </p:cNvPr>
          <p:cNvSpPr/>
          <p:nvPr userDrawn="1"/>
        </p:nvSpPr>
        <p:spPr>
          <a:xfrm>
            <a:off x="5381032" y="3305997"/>
            <a:ext cx="265176" cy="266400"/>
          </a:xfrm>
          <a:prstGeom prst="rect">
            <a:avLst/>
          </a:prstGeom>
          <a:solidFill>
            <a:srgbClr val="2146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81BD5238-9183-4891-90FE-BFADE39D52EE}"/>
              </a:ext>
            </a:extLst>
          </p:cNvPr>
          <p:cNvSpPr/>
          <p:nvPr userDrawn="1"/>
        </p:nvSpPr>
        <p:spPr>
          <a:xfrm>
            <a:off x="7416049" y="3305997"/>
            <a:ext cx="265176" cy="2664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39" name="Rectángulo 38">
            <a:extLst>
              <a:ext uri="{FF2B5EF4-FFF2-40B4-BE49-F238E27FC236}">
                <a16:creationId xmlns:a16="http://schemas.microsoft.com/office/drawing/2014/main" id="{92B2D4CE-3326-4F5C-847C-7ADD21460FA5}"/>
              </a:ext>
            </a:extLst>
          </p:cNvPr>
          <p:cNvSpPr/>
          <p:nvPr userDrawn="1"/>
        </p:nvSpPr>
        <p:spPr>
          <a:xfrm>
            <a:off x="9451066" y="3305997"/>
            <a:ext cx="265176" cy="266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40" name="Rectángulo 39">
            <a:extLst>
              <a:ext uri="{FF2B5EF4-FFF2-40B4-BE49-F238E27FC236}">
                <a16:creationId xmlns:a16="http://schemas.microsoft.com/office/drawing/2014/main" id="{CBFBD00C-155A-4E35-84F8-6154CA214B93}"/>
              </a:ext>
            </a:extLst>
          </p:cNvPr>
          <p:cNvSpPr/>
          <p:nvPr userDrawn="1"/>
        </p:nvSpPr>
        <p:spPr>
          <a:xfrm>
            <a:off x="5381032" y="4401622"/>
            <a:ext cx="265176" cy="266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41" name="Rectángulo 40">
            <a:extLst>
              <a:ext uri="{FF2B5EF4-FFF2-40B4-BE49-F238E27FC236}">
                <a16:creationId xmlns:a16="http://schemas.microsoft.com/office/drawing/2014/main" id="{B80A9D06-023A-4BEC-A29D-DB94D1C5D09B}"/>
              </a:ext>
            </a:extLst>
          </p:cNvPr>
          <p:cNvSpPr/>
          <p:nvPr userDrawn="1"/>
        </p:nvSpPr>
        <p:spPr>
          <a:xfrm>
            <a:off x="7416049" y="4401622"/>
            <a:ext cx="265176" cy="266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B7783EDA-47B1-4EE9-9DF1-72DA4FBB6EBB}"/>
              </a:ext>
            </a:extLst>
          </p:cNvPr>
          <p:cNvSpPr/>
          <p:nvPr userDrawn="1"/>
        </p:nvSpPr>
        <p:spPr>
          <a:xfrm>
            <a:off x="9451066" y="4401622"/>
            <a:ext cx="265176" cy="2664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12" name="Marcador de posición de gráfico 11">
            <a:extLst>
              <a:ext uri="{FF2B5EF4-FFF2-40B4-BE49-F238E27FC236}">
                <a16:creationId xmlns:a16="http://schemas.microsoft.com/office/drawing/2014/main" id="{0A6297C2-03D3-4827-8174-BFCF830BF105}"/>
              </a:ext>
            </a:extLst>
          </p:cNvPr>
          <p:cNvSpPr>
            <a:spLocks noGrp="1"/>
          </p:cNvSpPr>
          <p:nvPr>
            <p:ph type="chart" sz="quarter" idx="82"/>
          </p:nvPr>
        </p:nvSpPr>
        <p:spPr>
          <a:xfrm>
            <a:off x="839788" y="2039527"/>
            <a:ext cx="4110037" cy="3284948"/>
          </a:xfr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 gráfico</a:t>
            </a:r>
            <a:endParaRPr lang="es-MX" noProof="0" dirty="0"/>
          </a:p>
        </p:txBody>
      </p:sp>
      <p:sp>
        <p:nvSpPr>
          <p:cNvPr id="47" name="Marcador de posición de imagen 11">
            <a:extLst>
              <a:ext uri="{FF2B5EF4-FFF2-40B4-BE49-F238E27FC236}">
                <a16:creationId xmlns:a16="http://schemas.microsoft.com/office/drawing/2014/main" id="{99F0FD6D-EAFC-4719-A178-145AF6E907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46831545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exto y 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3B142097-9D10-4804-A189-9D860F05AC59}"/>
              </a:ext>
            </a:extLst>
          </p:cNvPr>
          <p:cNvSpPr/>
          <p:nvPr userDrawn="1"/>
        </p:nvSpPr>
        <p:spPr>
          <a:xfrm>
            <a:off x="0" y="2807208"/>
            <a:ext cx="12192000" cy="405079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7B23868-A53D-4D65-BED4-9C59F39F8FF2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0" name="Marcador de posición de texto 2">
            <a:extLst>
              <a:ext uri="{FF2B5EF4-FFF2-40B4-BE49-F238E27FC236}">
                <a16:creationId xmlns:a16="http://schemas.microsoft.com/office/drawing/2014/main" id="{697FFDD0-A08E-4CF1-A48B-295DE8087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ED7430E2-DDF4-4D72-AF97-86B66F119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24399"/>
            <a:ext cx="10515600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14" name="Marcador de posición de texto 2">
            <a:extLst>
              <a:ext uri="{FF2B5EF4-FFF2-40B4-BE49-F238E27FC236}">
                <a16:creationId xmlns:a16="http://schemas.microsoft.com/office/drawing/2014/main" id="{A46E1E0F-4E59-4E81-9D45-686A3E2B32EC}"/>
              </a:ext>
            </a:extLst>
          </p:cNvPr>
          <p:cNvSpPr>
            <a:spLocks noGrp="1"/>
          </p:cNvSpPr>
          <p:nvPr>
            <p:ph type="body" idx="14"/>
          </p:nvPr>
        </p:nvSpPr>
        <p:spPr>
          <a:xfrm>
            <a:off x="6424947" y="4096261"/>
            <a:ext cx="4927266" cy="1654052"/>
          </a:xfrm>
        </p:spPr>
        <p:txBody>
          <a:bodyPr lIns="0" tIns="0" rIns="0" bIns="0" rtlCol="0">
            <a:normAutofit/>
          </a:bodyPr>
          <a:lstStyle>
            <a:lvl1pPr marL="216000" indent="-216000">
              <a:spcBef>
                <a:spcPts val="600"/>
              </a:spcBef>
              <a:buClr>
                <a:schemeClr val="bg1">
                  <a:lumMod val="50000"/>
                </a:schemeClr>
              </a:buClr>
              <a:buFont typeface="Arial" panose="020B0604020202020204" pitchFamily="34" charset="0"/>
              <a:buChar char="•"/>
              <a:defRPr sz="17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5" name="Marcador de posición de imagen 11">
            <a:extLst>
              <a:ext uri="{FF2B5EF4-FFF2-40B4-BE49-F238E27FC236}">
                <a16:creationId xmlns:a16="http://schemas.microsoft.com/office/drawing/2014/main" id="{1C431EA9-1FA6-4AB8-B683-837876623C19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38871472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agradecimie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5458" y="1514007"/>
            <a:ext cx="4585780" cy="1091078"/>
          </a:xfrm>
        </p:spPr>
        <p:txBody>
          <a:bodyPr lIns="0" tIns="0" rIns="0" bIns="0" rtlCol="0" anchor="b" anchorCtr="0">
            <a:noAutofit/>
          </a:bodyPr>
          <a:lstStyle>
            <a:lvl1pPr>
              <a:defRPr sz="5500"/>
            </a:lvl1pPr>
          </a:lstStyle>
          <a:p>
            <a:pPr rtl="0"/>
            <a:r>
              <a:rPr lang="es-MX" noProof="0" dirty="0"/>
              <a:t>Gracias.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5A9EF55-E4D8-47EC-99DB-D314190BE8B3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3" name="Marcador de posición de imagen 11">
            <a:extLst>
              <a:ext uri="{FF2B5EF4-FFF2-40B4-BE49-F238E27FC236}">
                <a16:creationId xmlns:a16="http://schemas.microsoft.com/office/drawing/2014/main" id="{3A35B9E4-40D9-41FE-A3DD-5A314E6E0B1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31850" y="851603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12" name="Marcador de texto 3">
            <a:extLst>
              <a:ext uri="{FF2B5EF4-FFF2-40B4-BE49-F238E27FC236}">
                <a16:creationId xmlns:a16="http://schemas.microsoft.com/office/drawing/2014/main" id="{F1815864-FC8F-40F2-AB2F-2E8B29A59E1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25335" y="3132086"/>
            <a:ext cx="4586288" cy="509472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36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Guillermo Rodarte</a:t>
            </a:r>
          </a:p>
        </p:txBody>
      </p:sp>
      <p:sp>
        <p:nvSpPr>
          <p:cNvPr id="14" name="Marcador de texto 3">
            <a:extLst>
              <a:ext uri="{FF2B5EF4-FFF2-40B4-BE49-F238E27FC236}">
                <a16:creationId xmlns:a16="http://schemas.microsoft.com/office/drawing/2014/main" id="{EF892DC1-71DA-42B0-9222-A94944D56D8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31850" y="370383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Teléfono:</a:t>
            </a:r>
          </a:p>
        </p:txBody>
      </p:sp>
      <p:sp>
        <p:nvSpPr>
          <p:cNvPr id="15" name="Marcador de texto 3">
            <a:extLst>
              <a:ext uri="{FF2B5EF4-FFF2-40B4-BE49-F238E27FC236}">
                <a16:creationId xmlns:a16="http://schemas.microsoft.com/office/drawing/2014/main" id="{0717FFFD-9D64-40AB-9C05-B5348E9B83F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24950" y="3946707"/>
            <a:ext cx="4586288" cy="290167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208-555-0183</a:t>
            </a:r>
          </a:p>
        </p:txBody>
      </p:sp>
      <p:sp>
        <p:nvSpPr>
          <p:cNvPr id="16" name="Marcador de texto 3">
            <a:extLst>
              <a:ext uri="{FF2B5EF4-FFF2-40B4-BE49-F238E27FC236}">
                <a16:creationId xmlns:a16="http://schemas.microsoft.com/office/drawing/2014/main" id="{FD85ADCA-D658-49E9-B312-5F5BFFDF252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38750" y="4423954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Correo:</a:t>
            </a:r>
          </a:p>
        </p:txBody>
      </p:sp>
      <p:sp>
        <p:nvSpPr>
          <p:cNvPr id="17" name="Marcador de texto 3">
            <a:extLst>
              <a:ext uri="{FF2B5EF4-FFF2-40B4-BE49-F238E27FC236}">
                <a16:creationId xmlns:a16="http://schemas.microsoft.com/office/drawing/2014/main" id="{D200E180-BBC5-45C4-B9FE-291D676739E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31850" y="4650785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guillermo@fineartschool.net</a:t>
            </a:r>
          </a:p>
        </p:txBody>
      </p:sp>
      <p:sp>
        <p:nvSpPr>
          <p:cNvPr id="18" name="Marcador de texto 3">
            <a:extLst>
              <a:ext uri="{FF2B5EF4-FFF2-40B4-BE49-F238E27FC236}">
                <a16:creationId xmlns:a16="http://schemas.microsoft.com/office/drawing/2014/main" id="{5E52E9F4-4D2A-4D77-A34F-A611634DDD9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1850" y="5153025"/>
            <a:ext cx="4586288" cy="230941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1700" b="1">
                <a:solidFill>
                  <a:schemeClr val="bg2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Sitio web:</a:t>
            </a:r>
          </a:p>
        </p:txBody>
      </p:sp>
      <p:sp>
        <p:nvSpPr>
          <p:cNvPr id="19" name="Marcador de texto 3">
            <a:extLst>
              <a:ext uri="{FF2B5EF4-FFF2-40B4-BE49-F238E27FC236}">
                <a16:creationId xmlns:a16="http://schemas.microsoft.com/office/drawing/2014/main" id="{A0CC1407-FB5D-49EA-B205-A8DD06DF0218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24950" y="5363814"/>
            <a:ext cx="4586288" cy="364479"/>
          </a:xfrm>
        </p:spPr>
        <p:txBody>
          <a:bodyPr lIns="0" tIns="0" rIns="0" bIns="0" rtlCol="0">
            <a:noAutofit/>
          </a:bodyPr>
          <a:lstStyle>
            <a:lvl1pPr marL="0" indent="0">
              <a:buNone/>
              <a:defRPr sz="2800" b="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3600" b="1">
                <a:solidFill>
                  <a:schemeClr val="bg2"/>
                </a:solidFill>
                <a:latin typeface="+mj-lt"/>
              </a:defRPr>
            </a:lvl2pPr>
            <a:lvl3pPr marL="914400" indent="0">
              <a:buNone/>
              <a:defRPr sz="3600" b="1">
                <a:solidFill>
                  <a:schemeClr val="bg2"/>
                </a:solidFill>
                <a:latin typeface="+mj-lt"/>
              </a:defRPr>
            </a:lvl3pPr>
            <a:lvl4pPr marL="1371600" indent="0">
              <a:buNone/>
              <a:defRPr sz="3600" b="1">
                <a:solidFill>
                  <a:schemeClr val="bg2"/>
                </a:solidFill>
                <a:latin typeface="+mj-lt"/>
              </a:defRPr>
            </a:lvl4pPr>
            <a:lvl5pPr marL="1828800" indent="0">
              <a:buNone/>
              <a:defRPr sz="3600" b="1">
                <a:solidFill>
                  <a:schemeClr val="bg2"/>
                </a:solidFill>
                <a:latin typeface="+mj-lt"/>
              </a:defRPr>
            </a:lvl5pPr>
          </a:lstStyle>
          <a:p>
            <a:pPr lvl="0" rtl="0"/>
            <a:r>
              <a:rPr lang="es-MX" noProof="0" dirty="0"/>
              <a:t>www.fineartschool.net</a:t>
            </a:r>
          </a:p>
        </p:txBody>
      </p:sp>
    </p:spTree>
    <p:extLst>
      <p:ext uri="{BB962C8B-B14F-4D97-AF65-F5344CB8AC3E}">
        <p14:creationId xmlns:p14="http://schemas.microsoft.com/office/powerpoint/2010/main" val="102675768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sección de apéndi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 l="-1" r="-3288" b="-3290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65E2087C-0B0E-4369-B682-3BD45618E7AC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91317"/>
            <a:ext cx="10515600" cy="636340"/>
          </a:xfrm>
        </p:spPr>
        <p:txBody>
          <a:bodyPr lIns="0" tIns="0" rIns="0" bIns="0" rtlCol="0"/>
          <a:lstStyle>
            <a:lvl1pPr algn="ctr">
              <a:defRPr b="1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D7BCA8B-337A-4F9B-9299-6034B0F144F5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4" name="Marcador de posición de imagen 11">
            <a:extLst>
              <a:ext uri="{FF2B5EF4-FFF2-40B4-BE49-F238E27FC236}">
                <a16:creationId xmlns:a16="http://schemas.microsoft.com/office/drawing/2014/main" id="{B21449DB-6E23-41CB-AD61-C3F2044E825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5126736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4770614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contenido de testimoni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3" name="Rectángulo 32">
            <a:extLst>
              <a:ext uri="{FF2B5EF4-FFF2-40B4-BE49-F238E27FC236}">
                <a16:creationId xmlns:a16="http://schemas.microsoft.com/office/drawing/2014/main" id="{5160F428-57C5-4F3D-A940-BE104D4E7EB6}"/>
              </a:ext>
            </a:extLst>
          </p:cNvPr>
          <p:cNvSpPr/>
          <p:nvPr userDrawn="1"/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441F137-0FDF-415C-BEB2-2012980B78BB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31" name="Marcador de texto 2">
            <a:extLst>
              <a:ext uri="{FF2B5EF4-FFF2-40B4-BE49-F238E27FC236}">
                <a16:creationId xmlns:a16="http://schemas.microsoft.com/office/drawing/2014/main" id="{E65875B3-5DCE-417D-9AF6-8A9319DAF12F}"/>
              </a:ext>
            </a:extLst>
          </p:cNvPr>
          <p:cNvSpPr>
            <a:spLocks noGrp="1"/>
          </p:cNvSpPr>
          <p:nvPr>
            <p:ph type="body" idx="60" hasCustomPrompt="1"/>
          </p:nvPr>
        </p:nvSpPr>
        <p:spPr>
          <a:xfrm>
            <a:off x="2742719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32" name="Marcador de texto 11">
            <a:extLst>
              <a:ext uri="{FF2B5EF4-FFF2-40B4-BE49-F238E27FC236}">
                <a16:creationId xmlns:a16="http://schemas.microsoft.com/office/drawing/2014/main" id="{57610FCE-66D7-48F6-8133-2F14CEABF03C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2742719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4" name="Marcador de posición de imagen 10">
            <a:extLst>
              <a:ext uri="{FF2B5EF4-FFF2-40B4-BE49-F238E27FC236}">
                <a16:creationId xmlns:a16="http://schemas.microsoft.com/office/drawing/2014/main" id="{950B3CF8-BCAD-487D-A0EB-0F031B9DFEB6}"/>
              </a:ext>
            </a:extLst>
          </p:cNvPr>
          <p:cNvSpPr>
            <a:spLocks noGrp="1"/>
          </p:cNvSpPr>
          <p:nvPr>
            <p:ph type="pic" sz="quarter" idx="63"/>
          </p:nvPr>
        </p:nvSpPr>
        <p:spPr>
          <a:xfrm>
            <a:off x="1030546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44" name="Marcador de texto 2">
            <a:extLst>
              <a:ext uri="{FF2B5EF4-FFF2-40B4-BE49-F238E27FC236}">
                <a16:creationId xmlns:a16="http://schemas.microsoft.com/office/drawing/2014/main" id="{A5B0328E-C8F6-40C1-8E47-5E04F8C378BC}"/>
              </a:ext>
            </a:extLst>
          </p:cNvPr>
          <p:cNvSpPr>
            <a:spLocks noGrp="1"/>
          </p:cNvSpPr>
          <p:nvPr>
            <p:ph type="body" idx="71" hasCustomPrompt="1"/>
          </p:nvPr>
        </p:nvSpPr>
        <p:spPr>
          <a:xfrm>
            <a:off x="7916852" y="2572232"/>
            <a:ext cx="1908000" cy="591259"/>
          </a:xfrm>
        </p:spPr>
        <p:txBody>
          <a:bodyPr lIns="0" tIns="0" rIns="0" bIns="0" rtlCol="0" anchor="b">
            <a:normAutofit/>
          </a:bodyPr>
          <a:lstStyle>
            <a:lvl1pPr marL="0" indent="0" algn="l">
              <a:buFont typeface="Arial" panose="020B0604020202020204" pitchFamily="34" charset="0"/>
              <a:buNone/>
              <a:defRPr sz="2000" b="1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45" name="Marcador de texto 11">
            <a:extLst>
              <a:ext uri="{FF2B5EF4-FFF2-40B4-BE49-F238E27FC236}">
                <a16:creationId xmlns:a16="http://schemas.microsoft.com/office/drawing/2014/main" id="{FA001AE7-4E42-42A6-9347-729901FA288B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7916852" y="3209465"/>
            <a:ext cx="1908000" cy="214088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46" name="Marcador de posición de imagen 10">
            <a:extLst>
              <a:ext uri="{FF2B5EF4-FFF2-40B4-BE49-F238E27FC236}">
                <a16:creationId xmlns:a16="http://schemas.microsoft.com/office/drawing/2014/main" id="{C3CA770E-AF5C-412A-8286-39C2516C33FB}"/>
              </a:ext>
            </a:extLst>
          </p:cNvPr>
          <p:cNvSpPr>
            <a:spLocks noGrp="1"/>
          </p:cNvSpPr>
          <p:nvPr>
            <p:ph type="pic" sz="quarter" idx="73"/>
          </p:nvPr>
        </p:nvSpPr>
        <p:spPr>
          <a:xfrm>
            <a:off x="6252805" y="2440194"/>
            <a:ext cx="1389888" cy="1389888"/>
          </a:xfrm>
          <a:prstGeom prst="ellipse">
            <a:avLst/>
          </a:prstGeom>
          <a:ln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2742719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7916852" y="3874620"/>
            <a:ext cx="3039906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5" name="Marcador de posición de imagen 11">
            <a:extLst>
              <a:ext uri="{FF2B5EF4-FFF2-40B4-BE49-F238E27FC236}">
                <a16:creationId xmlns:a16="http://schemas.microsoft.com/office/drawing/2014/main" id="{6B1C1861-9B5E-4FAB-A6BD-7DB0815CBD78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7887733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objetos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01B7F5A1-ACE9-48DF-BB64-61C809D3A883}"/>
              </a:ext>
            </a:extLst>
          </p:cNvPr>
          <p:cNvSpPr/>
          <p:nvPr userDrawn="1"/>
        </p:nvSpPr>
        <p:spPr>
          <a:xfrm>
            <a:off x="0" y="-14228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41262"/>
            <a:ext cx="12192000" cy="3316737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C512AD-84AA-4B10-96AC-C3ED276DA8A5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/>
          </p:nvPr>
        </p:nvSpPr>
        <p:spPr>
          <a:xfrm>
            <a:off x="839788" y="3938788"/>
            <a:ext cx="4942837" cy="187470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6409377" y="3938788"/>
            <a:ext cx="4942836" cy="1874702"/>
          </a:xfrm>
        </p:spPr>
        <p:txBody>
          <a:bodyPr lIns="0" tIns="0" rIns="0" bIns="0" rtlCol="0">
            <a:normAutofit/>
          </a:bodyPr>
          <a:lstStyle>
            <a:lvl1pPr marL="216000" indent="-21600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Char char="•"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87030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posición de imagen 11">
            <a:extLst>
              <a:ext uri="{FF2B5EF4-FFF2-40B4-BE49-F238E27FC236}">
                <a16:creationId xmlns:a16="http://schemas.microsoft.com/office/drawing/2014/main" id="{9112DCB4-4925-43FD-B9C6-F2236950857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72792613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objeto y subtítulo de celula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DB6A5190-405E-4BAD-9D24-C60BCE1026AC}"/>
              </a:ext>
            </a:extLst>
          </p:cNvPr>
          <p:cNvSpPr/>
          <p:nvPr userDrawn="1"/>
        </p:nvSpPr>
        <p:spPr>
          <a:xfrm>
            <a:off x="0" y="-336"/>
            <a:ext cx="12192000" cy="6857999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050792"/>
            <a:ext cx="12192000" cy="2807208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6862011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1DA26-AF30-4E45-B693-AF605B815AF7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28" name="Marcador de texto 11">
            <a:extLst>
              <a:ext uri="{FF2B5EF4-FFF2-40B4-BE49-F238E27FC236}">
                <a16:creationId xmlns:a16="http://schemas.microsoft.com/office/drawing/2014/main" id="{18E76348-9871-4FA1-9460-69F230C89BDA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39787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 dirty="0"/>
              <a:t>Título de sección</a:t>
            </a:r>
          </a:p>
        </p:txBody>
      </p:sp>
      <p:sp>
        <p:nvSpPr>
          <p:cNvPr id="29" name="Marcador de texto 11">
            <a:extLst>
              <a:ext uri="{FF2B5EF4-FFF2-40B4-BE49-F238E27FC236}">
                <a16:creationId xmlns:a16="http://schemas.microsoft.com/office/drawing/2014/main" id="{7C11E7F0-ED81-4CB0-8A14-4C97909FDA1C}"/>
              </a:ext>
            </a:extLst>
          </p:cNvPr>
          <p:cNvSpPr>
            <a:spLocks noGrp="1"/>
          </p:cNvSpPr>
          <p:nvPr>
            <p:ph type="body" sz="quarter" idx="75"/>
          </p:nvPr>
        </p:nvSpPr>
        <p:spPr>
          <a:xfrm>
            <a:off x="828570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7" name="Marcador de texto 11">
            <a:extLst>
              <a:ext uri="{FF2B5EF4-FFF2-40B4-BE49-F238E27FC236}">
                <a16:creationId xmlns:a16="http://schemas.microsoft.com/office/drawing/2014/main" id="{6118C391-74F9-4973-A7A7-1B372BA2986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800" cy="600249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2" name="Marcador de posición de imagen 20">
            <a:extLst>
              <a:ext uri="{FF2B5EF4-FFF2-40B4-BE49-F238E27FC236}">
                <a16:creationId xmlns:a16="http://schemas.microsoft.com/office/drawing/2014/main" id="{BC5C1227-3435-44A2-A29B-3E34D7E6EDFA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28570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13" name="Marcador de posición de imagen 20">
            <a:extLst>
              <a:ext uri="{FF2B5EF4-FFF2-40B4-BE49-F238E27FC236}">
                <a16:creationId xmlns:a16="http://schemas.microsoft.com/office/drawing/2014/main" id="{84E6553B-BFD6-41B1-B2FB-B2FF92DCFFFB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3614288" y="2880087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15" name="Marcador de texto 11">
            <a:extLst>
              <a:ext uri="{FF2B5EF4-FFF2-40B4-BE49-F238E27FC236}">
                <a16:creationId xmlns:a16="http://schemas.microsoft.com/office/drawing/2014/main" id="{D88F4128-E844-49D5-B896-F5B8360E0547}"/>
              </a:ext>
            </a:extLst>
          </p:cNvPr>
          <p:cNvSpPr>
            <a:spLocks noGrp="1"/>
          </p:cNvSpPr>
          <p:nvPr>
            <p:ph type="body" sz="quarter" idx="76" hasCustomPrompt="1"/>
          </p:nvPr>
        </p:nvSpPr>
        <p:spPr>
          <a:xfrm>
            <a:off x="3479372" y="4512195"/>
            <a:ext cx="2176272" cy="300437"/>
          </a:xfrm>
        </p:spPr>
        <p:txBody>
          <a:bodyPr lIns="0" tIns="0" rIns="0" bIns="0" rtlCol="0">
            <a:no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2200" b="1" i="0">
                <a:solidFill>
                  <a:schemeClr val="bg2"/>
                </a:solidFill>
                <a:latin typeface="+mj-lt"/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 dirty="0"/>
              <a:t>Título de sección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A4D9A5A5-DC49-42A9-AF1C-03EE63FAC03F}"/>
              </a:ext>
            </a:extLst>
          </p:cNvPr>
          <p:cNvSpPr>
            <a:spLocks noGrp="1"/>
          </p:cNvSpPr>
          <p:nvPr>
            <p:ph type="body" sz="quarter" idx="77"/>
          </p:nvPr>
        </p:nvSpPr>
        <p:spPr>
          <a:xfrm>
            <a:off x="3468155" y="4850265"/>
            <a:ext cx="2176272" cy="938012"/>
          </a:xfrm>
        </p:spPr>
        <p:txBody>
          <a:bodyPr lIns="0" tIns="0" rIns="0" bIns="0" rtlCol="0">
            <a:normAutofit/>
          </a:bodyPr>
          <a:lstStyle>
            <a:lvl1pPr marL="0" indent="0" algn="l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5000"/>
              <a:buFont typeface="Arial" panose="020B0604020202020204" pitchFamily="34" charset="0"/>
              <a:buNone/>
              <a:defRPr sz="1400" b="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7F48B1E6-F024-4B3C-B742-0BF9E09286E4}"/>
              </a:ext>
            </a:extLst>
          </p:cNvPr>
          <p:cNvSpPr/>
          <p:nvPr userDrawn="1"/>
        </p:nvSpPr>
        <p:spPr>
          <a:xfrm>
            <a:off x="6125937" y="2250550"/>
            <a:ext cx="2286000" cy="3657600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21" name="Rectángulo 20">
            <a:extLst>
              <a:ext uri="{FF2B5EF4-FFF2-40B4-BE49-F238E27FC236}">
                <a16:creationId xmlns:a16="http://schemas.microsoft.com/office/drawing/2014/main" id="{4C43F6EC-68DC-4837-BACC-5AD6767A59B3}"/>
              </a:ext>
            </a:extLst>
          </p:cNvPr>
          <p:cNvSpPr/>
          <p:nvPr userDrawn="1"/>
        </p:nvSpPr>
        <p:spPr>
          <a:xfrm rot="5400000">
            <a:off x="8598924" y="2762976"/>
            <a:ext cx="2286000" cy="2684355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b="-36256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rtl="0"/>
            <a:endParaRPr lang="es-MX" noProof="0" dirty="0"/>
          </a:p>
        </p:txBody>
      </p:sp>
      <p:sp>
        <p:nvSpPr>
          <p:cNvPr id="14" name="Marcador de posición de imagen 13">
            <a:extLst>
              <a:ext uri="{FF2B5EF4-FFF2-40B4-BE49-F238E27FC236}">
                <a16:creationId xmlns:a16="http://schemas.microsoft.com/office/drawing/2014/main" id="{4629E6EA-0F70-4614-B242-4AE3E4301398}"/>
              </a:ext>
            </a:extLst>
          </p:cNvPr>
          <p:cNvSpPr>
            <a:spLocks noGrp="1"/>
          </p:cNvSpPr>
          <p:nvPr>
            <p:ph type="pic" sz="quarter" idx="78"/>
          </p:nvPr>
        </p:nvSpPr>
        <p:spPr>
          <a:xfrm>
            <a:off x="6283325" y="2410395"/>
            <a:ext cx="1974850" cy="304743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3" name="Marcador de posición de imagen 22">
            <a:extLst>
              <a:ext uri="{FF2B5EF4-FFF2-40B4-BE49-F238E27FC236}">
                <a16:creationId xmlns:a16="http://schemas.microsoft.com/office/drawing/2014/main" id="{32379FE9-C48F-4225-A40A-A3E6CAD4F51E}"/>
              </a:ext>
            </a:extLst>
          </p:cNvPr>
          <p:cNvSpPr>
            <a:spLocks noGrp="1"/>
          </p:cNvSpPr>
          <p:nvPr>
            <p:ph type="pic" sz="quarter" idx="79"/>
          </p:nvPr>
        </p:nvSpPr>
        <p:spPr>
          <a:xfrm>
            <a:off x="8412163" y="3124606"/>
            <a:ext cx="2511425" cy="1976400"/>
          </a:xfrm>
          <a:ln w="25400">
            <a:solidFill>
              <a:schemeClr val="bg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6" name="Marcador de posición de imagen 11">
            <a:extLst>
              <a:ext uri="{FF2B5EF4-FFF2-40B4-BE49-F238E27FC236}">
                <a16:creationId xmlns:a16="http://schemas.microsoft.com/office/drawing/2014/main" id="{FFDA0C1B-4B80-4211-8E8D-A19CA0D2A593}"/>
              </a:ext>
            </a:extLst>
          </p:cNvPr>
          <p:cNvSpPr>
            <a:spLocks noGrp="1"/>
          </p:cNvSpPr>
          <p:nvPr>
            <p:ph type="pic" sz="quarter" idx="8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8921764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ángulo 6">
            <a:extLst>
              <a:ext uri="{FF2B5EF4-FFF2-40B4-BE49-F238E27FC236}">
                <a16:creationId xmlns:a16="http://schemas.microsoft.com/office/drawing/2014/main" id="{F09A5174-1112-4D75-9ACE-EB000DE44EEE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B241F2F-6D67-4597-AB7C-D982860837A5}"/>
              </a:ext>
            </a:extLst>
          </p:cNvPr>
          <p:cNvSpPr/>
          <p:nvPr userDrawn="1"/>
        </p:nvSpPr>
        <p:spPr>
          <a:xfrm>
            <a:off x="3585972" y="0"/>
            <a:ext cx="5020056" cy="6858000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97639DF-BB81-43B2-81DF-DC0942E88459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585972" y="2551430"/>
            <a:ext cx="5020056" cy="1633085"/>
          </a:xfrm>
        </p:spPr>
        <p:txBody>
          <a:bodyPr rtlCol="0" anchor="b">
            <a:normAutofit/>
          </a:bodyPr>
          <a:lstStyle>
            <a:lvl1pPr algn="ctr">
              <a:lnSpc>
                <a:spcPct val="85000"/>
              </a:lnSpc>
              <a:defRPr sz="55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 dirty="0"/>
              <a:t>Título de presentación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62A2A7-5821-4BAA-A45B-8AFDF4E0F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81400" y="4653445"/>
            <a:ext cx="5027613" cy="827197"/>
          </a:xfrm>
        </p:spPr>
        <p:txBody>
          <a:bodyPr rtlCol="0">
            <a:normAutofit/>
          </a:bodyPr>
          <a:lstStyle>
            <a:lvl1pPr marL="0" indent="0" algn="ctr">
              <a:buNone/>
              <a:defRPr sz="2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/>
              <a:t>Haz clic para editar el estilo de subtítulo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735965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4A7E2F25-E114-4A75-B5B3-F09D555DDFF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509BEFEA-934B-49DB-9A67-071B716E9BCC}"/>
              </a:ext>
            </a:extLst>
          </p:cNvPr>
          <p:cNvSpPr/>
          <p:nvPr userDrawn="1"/>
        </p:nvSpPr>
        <p:spPr>
          <a:xfrm>
            <a:off x="6769608" y="0"/>
            <a:ext cx="5422392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86D2BD-969D-4473-8460-B0377486ABC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35826" y="3924940"/>
            <a:ext cx="4116387" cy="1740445"/>
          </a:xfrm>
        </p:spPr>
        <p:txBody>
          <a:bodyPr lIns="0" tIns="0" rIns="0" bIns="0" rtlCol="0" anchor="b" anchorCtr="0">
            <a:noAutofit/>
          </a:bodyPr>
          <a:lstStyle>
            <a:lvl1pPr algn="r">
              <a:defRPr sz="5500" b="1"/>
            </a:lvl1pPr>
          </a:lstStyle>
          <a:p>
            <a:pPr rtl="0"/>
            <a:r>
              <a:rPr lang="es-MX" noProof="0" dirty="0"/>
              <a:t>Título de presentación</a:t>
            </a:r>
          </a:p>
        </p:txBody>
      </p:sp>
      <p:sp>
        <p:nvSpPr>
          <p:cNvPr id="11" name="Subtítulo 2">
            <a:extLst>
              <a:ext uri="{FF2B5EF4-FFF2-40B4-BE49-F238E27FC236}">
                <a16:creationId xmlns:a16="http://schemas.microsoft.com/office/drawing/2014/main" id="{1124E491-FFE2-4D91-8211-BFEB67FC40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35826" y="5681266"/>
            <a:ext cx="4116387" cy="400081"/>
          </a:xfrm>
        </p:spPr>
        <p:txBody>
          <a:bodyPr lIns="0" tIns="0" rIns="0" bIns="0" rtlCol="0" anchor="b" anchorCtr="0">
            <a:normAutofit/>
          </a:bodyPr>
          <a:lstStyle>
            <a:lvl1pPr marL="0" indent="0" algn="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s-MX" noProof="0" dirty="0"/>
              <a:t>Escribe el subtítulo aquí</a:t>
            </a:r>
          </a:p>
        </p:txBody>
      </p:sp>
    </p:spTree>
    <p:extLst>
      <p:ext uri="{BB962C8B-B14F-4D97-AF65-F5344CB8AC3E}">
        <p14:creationId xmlns:p14="http://schemas.microsoft.com/office/powerpoint/2010/main" val="275176162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A0FB47E-4C3E-49EF-AD72-228982747EAE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3" name="Marcador de contenido 2">
            <a:extLst>
              <a:ext uri="{FF2B5EF4-FFF2-40B4-BE49-F238E27FC236}">
                <a16:creationId xmlns:a16="http://schemas.microsoft.com/office/drawing/2014/main" id="{3462FAC8-55F2-4A8C-BD0D-938A725760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4470"/>
            <a:ext cx="10515600" cy="3604962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95540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de sección de encabe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ángulo 7">
            <a:extLst>
              <a:ext uri="{FF2B5EF4-FFF2-40B4-BE49-F238E27FC236}">
                <a16:creationId xmlns:a16="http://schemas.microsoft.com/office/drawing/2014/main" id="{66225329-2B3F-4E19-87FA-6CF5BB878D2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F35480A-D762-4968-B35D-F8EBD1135B65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Marcador de posición de texto 2">
            <a:extLst>
              <a:ext uri="{FF2B5EF4-FFF2-40B4-BE49-F238E27FC236}">
                <a16:creationId xmlns:a16="http://schemas.microsoft.com/office/drawing/2014/main" id="{9741282D-68FE-4C49-8F91-14A2214B4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721902"/>
            <a:ext cx="10680596" cy="1133423"/>
          </a:xfrm>
        </p:spPr>
        <p:txBody>
          <a:bodyPr lIns="0" tIns="0" rIns="0" bIns="0" rtlCol="0">
            <a:normAutofit/>
          </a:bodyPr>
          <a:lstStyle>
            <a:lvl1pPr marL="0" indent="0">
              <a:spcBef>
                <a:spcPts val="600"/>
              </a:spcBef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F7FF6A3-D40E-4089-92AF-A2DB49949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062334"/>
            <a:ext cx="10674246" cy="636340"/>
          </a:xfrm>
        </p:spPr>
        <p:txBody>
          <a:bodyPr lIns="0" tIns="0" rIns="0" bIns="0" rtlCol="0"/>
          <a:lstStyle>
            <a:lvl1pPr>
              <a:defRPr b="1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32F87FB-CCAF-450C-B1BC-067126CC6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2B10941-0F0C-46CA-989A-E609B6AEC8BD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5AABB-EED6-4CD0-A5E2-A15FCDD41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912491C-7FC6-4C1F-9912-4584E8CAA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0" name="Marcador de posición de imagen 11">
            <a:extLst>
              <a:ext uri="{FF2B5EF4-FFF2-40B4-BE49-F238E27FC236}">
                <a16:creationId xmlns:a16="http://schemas.microsoft.com/office/drawing/2014/main" id="{E22EDD9E-AEE4-4D2A-BD45-AABB792F68A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4522279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B7314DC4-8C9E-4F01-A18F-43188041EB03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7" name="Marcador de contenido 2">
            <a:extLst>
              <a:ext uri="{FF2B5EF4-FFF2-40B4-BE49-F238E27FC236}">
                <a16:creationId xmlns:a16="http://schemas.microsoft.com/office/drawing/2014/main" id="{27010291-978E-4CC6-876F-E22ADA4A32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49405"/>
            <a:ext cx="5181600" cy="3588615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38" name="Marcador de posición de contenido 3">
            <a:extLst>
              <a:ext uri="{FF2B5EF4-FFF2-40B4-BE49-F238E27FC236}">
                <a16:creationId xmlns:a16="http://schemas.microsoft.com/office/drawing/2014/main" id="{C0C7E056-802B-46B6-8017-5D7F87B4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49405"/>
            <a:ext cx="5181600" cy="3568970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87A0F90-35C0-4987-BF72-D13500C36FA4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1171164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1965960"/>
            <a:ext cx="12192000" cy="48920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401CC00-13F5-4BB2-BDD9-6EBE89381699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7" name="Marcador de posición de texto 2">
            <a:extLst>
              <a:ext uri="{FF2B5EF4-FFF2-40B4-BE49-F238E27FC236}">
                <a16:creationId xmlns:a16="http://schemas.microsoft.com/office/drawing/2014/main" id="{A0794048-CBDE-4DD8-B381-C7B3F8BC6B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49403"/>
            <a:ext cx="5157787" cy="455672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texto 4">
            <a:extLst>
              <a:ext uri="{FF2B5EF4-FFF2-40B4-BE49-F238E27FC236}">
                <a16:creationId xmlns:a16="http://schemas.microsoft.com/office/drawing/2014/main" id="{8728F1E0-EBE6-4A1C-A9AD-A2F93B6140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49401"/>
            <a:ext cx="5183188" cy="455673"/>
          </a:xfrm>
        </p:spPr>
        <p:txBody>
          <a:bodyPr rtlCol="0"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0" name="Marcador de posición de contenido 5">
            <a:extLst>
              <a:ext uri="{FF2B5EF4-FFF2-40B4-BE49-F238E27FC236}">
                <a16:creationId xmlns:a16="http://schemas.microsoft.com/office/drawing/2014/main" id="{A0E71F33-4A3C-4FCB-968D-EDA3A37F0B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21" name="Marcador de posición de contenido 3">
            <a:extLst>
              <a:ext uri="{FF2B5EF4-FFF2-40B4-BE49-F238E27FC236}">
                <a16:creationId xmlns:a16="http://schemas.microsoft.com/office/drawing/2014/main" id="{FE2D98C8-5649-4EB0-A619-A662461EC9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132946"/>
          </a:xfrm>
        </p:spPr>
        <p:txBody>
          <a:bodyPr rtlCol="0">
            <a:normAutofit/>
          </a:bodyPr>
          <a:lstStyle>
            <a:lvl1pPr>
              <a:defRPr sz="20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400">
                <a:solidFill>
                  <a:schemeClr val="bg1"/>
                </a:solidFill>
              </a:defRPr>
            </a:lvl4pPr>
            <a:lvl5pPr>
              <a:defRPr sz="14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216991657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BDDBE8-8D08-4EBE-8421-54FB275A0783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2" name="Título 1">
            <a:extLst>
              <a:ext uri="{FF2B5EF4-FFF2-40B4-BE49-F238E27FC236}">
                <a16:creationId xmlns:a16="http://schemas.microsoft.com/office/drawing/2014/main" id="{8F15BD07-216B-4BED-B02B-A824C3BFE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31CB25A8-485F-445D-B110-8C51B4D992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5" name="Marcador de posición de contenido 2">
            <a:extLst>
              <a:ext uri="{FF2B5EF4-FFF2-40B4-BE49-F238E27FC236}">
                <a16:creationId xmlns:a16="http://schemas.microsoft.com/office/drawing/2014/main" id="{0F6DD5FE-C12D-447A-88F9-437E12A22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99123"/>
            <a:ext cx="6172200" cy="5361928"/>
          </a:xfrm>
        </p:spPr>
        <p:txBody>
          <a:bodyPr rtlCol="0">
            <a:normAutofit/>
          </a:bodyPr>
          <a:lstStyle>
            <a:lvl1pPr>
              <a:defRPr sz="2400">
                <a:solidFill>
                  <a:schemeClr val="bg1"/>
                </a:solidFill>
              </a:defRPr>
            </a:lvl1pPr>
            <a:lvl2pPr>
              <a:defRPr sz="20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84523690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603594F-337B-48CD-8186-24ED23B441E3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3" name="Título 1">
            <a:extLst>
              <a:ext uri="{FF2B5EF4-FFF2-40B4-BE49-F238E27FC236}">
                <a16:creationId xmlns:a16="http://schemas.microsoft.com/office/drawing/2014/main" id="{86152D61-B915-4FFA-BFAB-BE67BD9FE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14" name="Marcador de posición de texto 3">
            <a:extLst>
              <a:ext uri="{FF2B5EF4-FFF2-40B4-BE49-F238E27FC236}">
                <a16:creationId xmlns:a16="http://schemas.microsoft.com/office/drawing/2014/main" id="{56B9FA21-7A71-4ACD-9725-F9C35C794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5" name="Marcador de posición de imagen 2">
            <a:extLst>
              <a:ext uri="{FF2B5EF4-FFF2-40B4-BE49-F238E27FC236}">
                <a16:creationId xmlns:a16="http://schemas.microsoft.com/office/drawing/2014/main" id="{23F69D43-2C7D-427D-9395-81FD4D07F9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 rtlCol="0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7313631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8CF4E3C4-06F3-4C9B-8844-62F3323AB7DD}"/>
              </a:ext>
            </a:extLst>
          </p:cNvPr>
          <p:cNvSpPr/>
          <p:nvPr userDrawn="1"/>
        </p:nvSpPr>
        <p:spPr>
          <a:xfrm>
            <a:off x="-1587" y="6408"/>
            <a:ext cx="12192000" cy="6851591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8" name="Marcador de fecha 7">
            <a:extLst>
              <a:ext uri="{FF2B5EF4-FFF2-40B4-BE49-F238E27FC236}">
                <a16:creationId xmlns:a16="http://schemas.microsoft.com/office/drawing/2014/main" id="{F5D76E00-0ACB-4B7A-B045-2A0F2EF8D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243F083-4B40-43DF-8129-66E63596C56A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9" name="Marcador de pie de página 8">
            <a:extLst>
              <a:ext uri="{FF2B5EF4-FFF2-40B4-BE49-F238E27FC236}">
                <a16:creationId xmlns:a16="http://schemas.microsoft.com/office/drawing/2014/main" id="{BB112229-A962-49D4-B30E-99CFF547C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12" name="Marcador de número de diapositiva 11">
            <a:extLst>
              <a:ext uri="{FF2B5EF4-FFF2-40B4-BE49-F238E27FC236}">
                <a16:creationId xmlns:a16="http://schemas.microsoft.com/office/drawing/2014/main" id="{5AD09447-00BF-439A-B49F-4D5A25FEE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  <p:sp>
        <p:nvSpPr>
          <p:cNvPr id="39" name="Título 1">
            <a:extLst>
              <a:ext uri="{FF2B5EF4-FFF2-40B4-BE49-F238E27FC236}">
                <a16:creationId xmlns:a16="http://schemas.microsoft.com/office/drawing/2014/main" id="{6D1F570F-D9DD-43A5-A55C-A231D1F75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805472"/>
            <a:ext cx="10512425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49687052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46B665D0-4EDB-4342-BED1-27DA9BA746A8}"/>
              </a:ext>
            </a:extLst>
          </p:cNvPr>
          <p:cNvSpPr/>
          <p:nvPr userDrawn="1"/>
        </p:nvSpPr>
        <p:spPr>
          <a:xfrm>
            <a:off x="7454" y="-1"/>
            <a:ext cx="12192000" cy="6857999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C97DD1B-8B5C-4D22-820A-7835163CA7FD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6228987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n fondo, 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9FABCF6-9B78-49BE-A2AD-F0AA9C62F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ACDD62E-4517-4239-937A-B1E871D250CE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0934F3-5442-470C-BF40-00437371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4014656-DB95-4E7F-83A3-E5750E23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51082868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nu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ángulo 30">
            <a:extLst>
              <a:ext uri="{FF2B5EF4-FFF2-40B4-BE49-F238E27FC236}">
                <a16:creationId xmlns:a16="http://schemas.microsoft.com/office/drawing/2014/main" id="{A3A9DA67-F108-42B4-9EB1-30A00E34C4D3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0E5E539-C700-4989-957A-EA3BAAC4B6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38200" y="6155851"/>
            <a:ext cx="2743200" cy="184317"/>
          </a:xfrm>
        </p:spPr>
        <p:txBody>
          <a:bodyPr rtlCol="0"/>
          <a:lstStyle/>
          <a:p>
            <a:pPr rtl="0"/>
            <a:fld id="{D9BB3731-526F-4638-85F8-715D717FFC12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21" name="Marcador de texto 3">
            <a:extLst>
              <a:ext uri="{FF2B5EF4-FFF2-40B4-BE49-F238E27FC236}">
                <a16:creationId xmlns:a16="http://schemas.microsoft.com/office/drawing/2014/main" id="{605A03A4-E79C-49C5-A546-FF8E2D42E9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83319" y="3054194"/>
            <a:ext cx="1645920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2" name="Marcador de texto 3">
            <a:extLst>
              <a:ext uri="{FF2B5EF4-FFF2-40B4-BE49-F238E27FC236}">
                <a16:creationId xmlns:a16="http://schemas.microsoft.com/office/drawing/2014/main" id="{9EA27EF7-FC6B-496C-B737-B9219950367E}"/>
              </a:ext>
            </a:extLst>
          </p:cNvPr>
          <p:cNvSpPr>
            <a:spLocks noGrp="1"/>
          </p:cNvSpPr>
          <p:nvPr>
            <p:ph type="body" sz="half" idx="34" hasCustomPrompt="1"/>
          </p:nvPr>
        </p:nvSpPr>
        <p:spPr>
          <a:xfrm>
            <a:off x="1384584" y="1996465"/>
            <a:ext cx="2469965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 dirty="0"/>
              <a:t>Estilos de texto</a:t>
            </a:r>
            <a:br>
              <a:rPr lang="es-MX" noProof="0" dirty="0"/>
            </a:br>
            <a:r>
              <a:rPr lang="es-MX" noProof="0" dirty="0"/>
              <a:t>del patrón</a:t>
            </a:r>
          </a:p>
        </p:txBody>
      </p:sp>
      <p:sp>
        <p:nvSpPr>
          <p:cNvPr id="23" name="Marcador de posición de texto 3">
            <a:extLst>
              <a:ext uri="{FF2B5EF4-FFF2-40B4-BE49-F238E27FC236}">
                <a16:creationId xmlns:a16="http://schemas.microsoft.com/office/drawing/2014/main" id="{6C0E2C30-6E91-49DE-B7A1-6E32A19EC81D}"/>
              </a:ext>
            </a:extLst>
          </p:cNvPr>
          <p:cNvSpPr>
            <a:spLocks noGrp="1"/>
          </p:cNvSpPr>
          <p:nvPr>
            <p:ph type="body" sz="half" idx="36"/>
          </p:nvPr>
        </p:nvSpPr>
        <p:spPr>
          <a:xfrm>
            <a:off x="2596444" y="3054194"/>
            <a:ext cx="138988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noProof="0"/>
              <a:t>Haga clic para modificar los estilos de texto del patrón</a:t>
            </a:r>
          </a:p>
        </p:txBody>
      </p:sp>
      <p:sp>
        <p:nvSpPr>
          <p:cNvPr id="24" name="Marcador de posición de imagen 12">
            <a:extLst>
              <a:ext uri="{FF2B5EF4-FFF2-40B4-BE49-F238E27FC236}">
                <a16:creationId xmlns:a16="http://schemas.microsoft.com/office/drawing/2014/main" id="{70BE5E73-C067-492F-BE30-5E3DADAD40EF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875852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5" name="Marcador de posición de imagen 12">
            <a:extLst>
              <a:ext uri="{FF2B5EF4-FFF2-40B4-BE49-F238E27FC236}">
                <a16:creationId xmlns:a16="http://schemas.microsoft.com/office/drawing/2014/main" id="{36A9B448-4FDC-41F7-941E-5BF5A129057A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2499831" y="3677189"/>
            <a:ext cx="1636776" cy="161848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6" name="Marcador de posición de texto 3">
            <a:extLst>
              <a:ext uri="{FF2B5EF4-FFF2-40B4-BE49-F238E27FC236}">
                <a16:creationId xmlns:a16="http://schemas.microsoft.com/office/drawing/2014/main" id="{90B3A413-8776-4B3B-931F-C132DAB3A425}"/>
              </a:ext>
            </a:extLst>
          </p:cNvPr>
          <p:cNvSpPr>
            <a:spLocks noGrp="1"/>
          </p:cNvSpPr>
          <p:nvPr>
            <p:ph type="body" sz="half" idx="39"/>
          </p:nvPr>
        </p:nvSpPr>
        <p:spPr>
          <a:xfrm>
            <a:off x="4940427" y="3054194"/>
            <a:ext cx="2113508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noProof="0"/>
              <a:t>Haga clic para modificar los estilos de texto del patrón</a:t>
            </a:r>
          </a:p>
        </p:txBody>
      </p:sp>
      <p:sp>
        <p:nvSpPr>
          <p:cNvPr id="27" name="Marcador de texto 3">
            <a:extLst>
              <a:ext uri="{FF2B5EF4-FFF2-40B4-BE49-F238E27FC236}">
                <a16:creationId xmlns:a16="http://schemas.microsoft.com/office/drawing/2014/main" id="{BAD0CCD5-B712-4DB2-BFE3-4D3461B29F6D}"/>
              </a:ext>
            </a:extLst>
          </p:cNvPr>
          <p:cNvSpPr>
            <a:spLocks noGrp="1"/>
          </p:cNvSpPr>
          <p:nvPr>
            <p:ph type="body" sz="half" idx="40" hasCustomPrompt="1"/>
          </p:nvPr>
        </p:nvSpPr>
        <p:spPr>
          <a:xfrm>
            <a:off x="5494328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 dirty="0"/>
              <a:t>Estilos de texto</a:t>
            </a:r>
            <a:br>
              <a:rPr lang="es-MX" noProof="0" dirty="0"/>
            </a:br>
            <a:r>
              <a:rPr lang="es-MX" noProof="0" dirty="0"/>
              <a:t>del patrón</a:t>
            </a:r>
          </a:p>
        </p:txBody>
      </p:sp>
      <p:sp>
        <p:nvSpPr>
          <p:cNvPr id="28" name="Marcador de posición de imagen 12">
            <a:extLst>
              <a:ext uri="{FF2B5EF4-FFF2-40B4-BE49-F238E27FC236}">
                <a16:creationId xmlns:a16="http://schemas.microsoft.com/office/drawing/2014/main" id="{64125935-B0D3-4ABD-9BBA-A60E46D2C55C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946407" y="3677189"/>
            <a:ext cx="2048256" cy="896112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9" name="Marcador de posición de texto 3">
            <a:extLst>
              <a:ext uri="{FF2B5EF4-FFF2-40B4-BE49-F238E27FC236}">
                <a16:creationId xmlns:a16="http://schemas.microsoft.com/office/drawing/2014/main" id="{47D3BA4D-FA26-44C8-B927-E42CC8E67B79}"/>
              </a:ext>
            </a:extLst>
          </p:cNvPr>
          <p:cNvSpPr>
            <a:spLocks noGrp="1"/>
          </p:cNvSpPr>
          <p:nvPr>
            <p:ph type="body" sz="half" idx="45"/>
          </p:nvPr>
        </p:nvSpPr>
        <p:spPr>
          <a:xfrm>
            <a:off x="7900319" y="3054194"/>
            <a:ext cx="2197045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700" i="1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noProof="0"/>
              <a:t>Haga clic para modificar los estilos de texto del patrón</a:t>
            </a:r>
          </a:p>
        </p:txBody>
      </p:sp>
      <p:sp>
        <p:nvSpPr>
          <p:cNvPr id="30" name="Marcador de texto 3">
            <a:extLst>
              <a:ext uri="{FF2B5EF4-FFF2-40B4-BE49-F238E27FC236}">
                <a16:creationId xmlns:a16="http://schemas.microsoft.com/office/drawing/2014/main" id="{2D2A84D7-2523-470B-A3C0-0140355D4F68}"/>
              </a:ext>
            </a:extLst>
          </p:cNvPr>
          <p:cNvSpPr>
            <a:spLocks noGrp="1"/>
          </p:cNvSpPr>
          <p:nvPr>
            <p:ph type="body" sz="half" idx="46" hasCustomPrompt="1"/>
          </p:nvPr>
        </p:nvSpPr>
        <p:spPr>
          <a:xfrm>
            <a:off x="8454220" y="1996465"/>
            <a:ext cx="1622417" cy="982274"/>
          </a:xfrm>
        </p:spPr>
        <p:txBody>
          <a:bodyPr lIns="0" rIns="0" bIns="0" rtlCol="0" anchor="ctr" anchorCtr="0">
            <a:normAutofit/>
          </a:bodyPr>
          <a:lstStyle>
            <a:lvl1pPr marL="0" indent="0">
              <a:spcBef>
                <a:spcPts val="0"/>
              </a:spcBef>
              <a:buNone/>
              <a:defRPr lang="en-US" sz="2400" b="1" kern="1200" dirty="0">
                <a:solidFill>
                  <a:schemeClr val="tx2"/>
                </a:solidFill>
                <a:latin typeface="+mj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 dirty="0"/>
              <a:t>Estilos de texto</a:t>
            </a:r>
            <a:br>
              <a:rPr lang="es-MX" noProof="0" dirty="0"/>
            </a:br>
            <a:r>
              <a:rPr lang="es-MX" noProof="0" dirty="0"/>
              <a:t>del patrón</a:t>
            </a:r>
          </a:p>
        </p:txBody>
      </p:sp>
      <p:sp>
        <p:nvSpPr>
          <p:cNvPr id="32" name="Marcador de texto 3">
            <a:extLst>
              <a:ext uri="{FF2B5EF4-FFF2-40B4-BE49-F238E27FC236}">
                <a16:creationId xmlns:a16="http://schemas.microsoft.com/office/drawing/2014/main" id="{55D1A91B-BB99-4DC7-B8F5-55514B49A9D1}"/>
              </a:ext>
            </a:extLst>
          </p:cNvPr>
          <p:cNvSpPr>
            <a:spLocks noGrp="1"/>
          </p:cNvSpPr>
          <p:nvPr>
            <p:ph type="body" sz="half" idx="49"/>
          </p:nvPr>
        </p:nvSpPr>
        <p:spPr>
          <a:xfrm>
            <a:off x="7873424" y="4355259"/>
            <a:ext cx="2223939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noProof="0"/>
              <a:t>Haga clic para modificar los estilos de texto del patrón</a:t>
            </a:r>
          </a:p>
        </p:txBody>
      </p:sp>
      <p:sp>
        <p:nvSpPr>
          <p:cNvPr id="33" name="Marcador de posición de texto 3">
            <a:extLst>
              <a:ext uri="{FF2B5EF4-FFF2-40B4-BE49-F238E27FC236}">
                <a16:creationId xmlns:a16="http://schemas.microsoft.com/office/drawing/2014/main" id="{FFAB2C75-BBBF-4A4D-A633-7CEFFABAFE32}"/>
              </a:ext>
            </a:extLst>
          </p:cNvPr>
          <p:cNvSpPr>
            <a:spLocks noGrp="1"/>
          </p:cNvSpPr>
          <p:nvPr>
            <p:ph type="body" sz="half" idx="51"/>
          </p:nvPr>
        </p:nvSpPr>
        <p:spPr>
          <a:xfrm>
            <a:off x="4940427" y="4776173"/>
            <a:ext cx="2048256" cy="519503"/>
          </a:xfrm>
        </p:spPr>
        <p:txBody>
          <a:bodyPr lIns="0" tIns="0" rIns="0" bIns="0" rtlCol="0" anchor="t" anchorCtr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es-MX" noProof="0"/>
              <a:t>Haga clic para modificar los estilos de texto del patrón</a:t>
            </a:r>
          </a:p>
        </p:txBody>
      </p:sp>
      <p:sp>
        <p:nvSpPr>
          <p:cNvPr id="34" name="Marcador de texto 7">
            <a:extLst>
              <a:ext uri="{FF2B5EF4-FFF2-40B4-BE49-F238E27FC236}">
                <a16:creationId xmlns:a16="http://schemas.microsoft.com/office/drawing/2014/main" id="{83CD3289-0FBC-4854-8EB2-ADD41F89CA4F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823358" y="202341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MX" noProof="0" dirty="0"/>
              <a:t>1</a:t>
            </a:r>
          </a:p>
        </p:txBody>
      </p:sp>
      <p:sp>
        <p:nvSpPr>
          <p:cNvPr id="36" name="Marcador de texto 7">
            <a:extLst>
              <a:ext uri="{FF2B5EF4-FFF2-40B4-BE49-F238E27FC236}">
                <a16:creationId xmlns:a16="http://schemas.microsoft.com/office/drawing/2014/main" id="{2F18CD59-6602-4DEC-9B12-412E6BAF9283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912823" y="1999493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MX" noProof="0" dirty="0"/>
              <a:t>1</a:t>
            </a:r>
          </a:p>
        </p:txBody>
      </p:sp>
      <p:sp>
        <p:nvSpPr>
          <p:cNvPr id="37" name="Marcador de texto 7">
            <a:extLst>
              <a:ext uri="{FF2B5EF4-FFF2-40B4-BE49-F238E27FC236}">
                <a16:creationId xmlns:a16="http://schemas.microsoft.com/office/drawing/2014/main" id="{88B09568-0B94-4B51-BE65-A72C65C3D7DA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7873424" y="2002966"/>
            <a:ext cx="558402" cy="896112"/>
          </a:xfrm>
        </p:spPr>
        <p:txBody>
          <a:bodyPr lIns="0" tIns="0" rIns="0" bIns="0" rtlCol="0">
            <a:noAutofit/>
          </a:bodyPr>
          <a:lstStyle>
            <a:lvl1pPr marL="0" indent="0" algn="l">
              <a:buNone/>
              <a:defRPr sz="7000" b="1">
                <a:solidFill>
                  <a:schemeClr val="bg2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lvl="0" rtl="0"/>
            <a:r>
              <a:rPr lang="es-MX" noProof="0" dirty="0"/>
              <a:t>1</a:t>
            </a:r>
          </a:p>
        </p:txBody>
      </p:sp>
      <p:sp>
        <p:nvSpPr>
          <p:cNvPr id="39" name="Marcador de posición de imagen 13">
            <a:extLst>
              <a:ext uri="{FF2B5EF4-FFF2-40B4-BE49-F238E27FC236}">
                <a16:creationId xmlns:a16="http://schemas.microsoft.com/office/drawing/2014/main" id="{E930664F-8C64-4436-9DD1-1ECED305C6E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7900319" y="3725315"/>
            <a:ext cx="2386800" cy="486000"/>
          </a:xfrm>
          <a:ln>
            <a:solidFill>
              <a:srgbClr val="000000">
                <a:alpha val="30196"/>
              </a:srgbClr>
            </a:solidFill>
          </a:ln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40" name="Marcador de posición de texto 3">
            <a:extLst>
              <a:ext uri="{FF2B5EF4-FFF2-40B4-BE49-F238E27FC236}">
                <a16:creationId xmlns:a16="http://schemas.microsoft.com/office/drawing/2014/main" id="{315834F5-9ACD-4898-B96E-8C732881FF01}"/>
              </a:ext>
            </a:extLst>
          </p:cNvPr>
          <p:cNvSpPr>
            <a:spLocks noGrp="1"/>
          </p:cNvSpPr>
          <p:nvPr>
            <p:ph type="body" sz="half" idx="50"/>
          </p:nvPr>
        </p:nvSpPr>
        <p:spPr>
          <a:xfrm>
            <a:off x="2359124" y="5706529"/>
            <a:ext cx="8993089" cy="365122"/>
          </a:xfrm>
        </p:spPr>
        <p:txBody>
          <a:bodyPr lIns="0" tIns="0" rIns="0" bIns="0" rtlCol="0" anchor="t" anchorCtr="0">
            <a:normAutofit/>
          </a:bodyPr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lang="en-US" sz="1400" i="0" kern="120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38" name="Título 1">
            <a:extLst>
              <a:ext uri="{FF2B5EF4-FFF2-40B4-BE49-F238E27FC236}">
                <a16:creationId xmlns:a16="http://schemas.microsoft.com/office/drawing/2014/main" id="{7E5CF6DE-4761-4BA5-A429-30AC8BBAD4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9789" y="1012015"/>
            <a:ext cx="10512424" cy="606677"/>
          </a:xfrm>
        </p:spPr>
        <p:txBody>
          <a:bodyPr lIns="0" tIns="0" rIns="0" bIns="0" rtlCol="0" anchor="t" anchorCtr="0">
            <a:normAutofit/>
          </a:bodyPr>
          <a:lstStyle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ru-RU" sz="36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0"/>
            <a:r>
              <a:rPr lang="es-MX" noProof="0" dirty="0"/>
              <a:t>HAZ CLIC PARA EDITAR</a:t>
            </a:r>
          </a:p>
        </p:txBody>
      </p:sp>
    </p:spTree>
    <p:extLst>
      <p:ext uri="{BB962C8B-B14F-4D97-AF65-F5344CB8AC3E}">
        <p14:creationId xmlns:p14="http://schemas.microsoft.com/office/powerpoint/2010/main" val="1816928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nido y logotip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560832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3778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27532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/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8B2BE7-DD0D-4537-AA98-5814D582CCA6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3" name="Marcador de posición de imagen 11">
            <a:extLst>
              <a:ext uri="{FF2B5EF4-FFF2-40B4-BE49-F238E27FC236}">
                <a16:creationId xmlns:a16="http://schemas.microsoft.com/office/drawing/2014/main" id="{88687278-82AE-4E5D-96D6-672F8FAFC70B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786299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subtítulos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A883BD79-B5BB-43E2-BB74-F9008C3AA58F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FBC13AD7-0902-4462-AE2E-A3198854D169}"/>
              </a:ext>
            </a:extLst>
          </p:cNvPr>
          <p:cNvSpPr/>
          <p:nvPr userDrawn="1"/>
        </p:nvSpPr>
        <p:spPr>
          <a:xfrm>
            <a:off x="0" y="0"/>
            <a:ext cx="6583680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CF7F729-1298-4F0B-B725-EFAD88305B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500" y="1514007"/>
            <a:ext cx="4585780" cy="109107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25E3DF9-29A5-4D11-98E9-191D1E8E9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35254" y="2698955"/>
            <a:ext cx="4607015" cy="3136910"/>
          </a:xfrm>
        </p:spPr>
        <p:txBody>
          <a:bodyPr lIns="0" tIns="0" rIns="0" bIns="0" rtlCol="0">
            <a:normAutofit/>
          </a:bodyPr>
          <a:lstStyle>
            <a:lvl1pPr>
              <a:lnSpc>
                <a:spcPct val="85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2pPr>
            <a:lvl3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3pPr>
            <a:lvl4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600"/>
              </a:spcBef>
              <a:buClr>
                <a:schemeClr val="bg1">
                  <a:lumMod val="50000"/>
                </a:schemeClr>
              </a:buClr>
              <a:defRPr sz="18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es-MX" noProof="0"/>
              <a:t>Haga clic para modificar los estilos de texto del patrón</a:t>
            </a:r>
          </a:p>
          <a:p>
            <a:pPr lvl="1" rtl="0"/>
            <a:r>
              <a:rPr lang="es-MX" noProof="0"/>
              <a:t>Segundo nivel</a:t>
            </a:r>
          </a:p>
          <a:p>
            <a:pPr lvl="2" rtl="0"/>
            <a:r>
              <a:rPr lang="es-MX" noProof="0"/>
              <a:t>Tercer nivel</a:t>
            </a:r>
          </a:p>
          <a:p>
            <a:pPr lvl="3" rtl="0"/>
            <a:r>
              <a:rPr lang="es-MX" noProof="0"/>
              <a:t>Cuarto nivel</a:t>
            </a:r>
          </a:p>
          <a:p>
            <a:pPr lvl="4" rtl="0"/>
            <a:r>
              <a:rPr lang="es-MX" noProof="0"/>
              <a:t>Quinto nivel</a:t>
            </a:r>
            <a:endParaRPr lang="es-MX" noProof="0" dirty="0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7AC8DEE1-3923-45D0-A00B-AD5831D56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7BF198-FA75-4215-9887-079BB69C5720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488EFA31-738D-4389-B010-AFFC2C33F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0437203-A295-48FE-B1AD-A4AE4FD1F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2" name="Marcador de posición de imagen 11">
            <a:extLst>
              <a:ext uri="{FF2B5EF4-FFF2-40B4-BE49-F238E27FC236}">
                <a16:creationId xmlns:a16="http://schemas.microsoft.com/office/drawing/2014/main" id="{A5EF6E06-1E31-4D29-80D8-1A734B23181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831850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3193377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iconos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5" name="Rectángulo 24">
            <a:extLst>
              <a:ext uri="{FF2B5EF4-FFF2-40B4-BE49-F238E27FC236}">
                <a16:creationId xmlns:a16="http://schemas.microsoft.com/office/drawing/2014/main" id="{C7A39C64-09F5-4EDF-B203-730A1BC0B4BB}"/>
              </a:ext>
            </a:extLst>
          </p:cNvPr>
          <p:cNvSpPr/>
          <p:nvPr userDrawn="1"/>
        </p:nvSpPr>
        <p:spPr>
          <a:xfrm>
            <a:off x="0" y="0"/>
            <a:ext cx="12192000" cy="35661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566160"/>
            <a:ext cx="12192000" cy="32918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8127212" cy="554400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7F29D5C-C221-4982-8A31-E5783A872826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3F720B3A-B1A7-4004-BD9A-BB135B2B9AE9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836614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2" name="Marcador de texto 11">
            <a:extLst>
              <a:ext uri="{FF2B5EF4-FFF2-40B4-BE49-F238E27FC236}">
                <a16:creationId xmlns:a16="http://schemas.microsoft.com/office/drawing/2014/main" id="{122364AD-425B-49F5-828E-637D0183693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4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3" name="Marcador de texto 2">
            <a:extLst>
              <a:ext uri="{FF2B5EF4-FFF2-40B4-BE49-F238E27FC236}">
                <a16:creationId xmlns:a16="http://schemas.microsoft.com/office/drawing/2014/main" id="{1A086FCF-DB15-4696-80F9-5F48426CE837}"/>
              </a:ext>
            </a:extLst>
          </p:cNvPr>
          <p:cNvSpPr>
            <a:spLocks noGrp="1"/>
          </p:cNvSpPr>
          <p:nvPr>
            <p:ph type="body" idx="37" hasCustomPrompt="1"/>
          </p:nvPr>
        </p:nvSpPr>
        <p:spPr>
          <a:xfrm>
            <a:off x="3623390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4" name="Marcador de texto 11">
            <a:extLst>
              <a:ext uri="{FF2B5EF4-FFF2-40B4-BE49-F238E27FC236}">
                <a16:creationId xmlns:a16="http://schemas.microsoft.com/office/drawing/2014/main" id="{6DC38AB5-30F7-45B7-9FD0-AFBD09BA11DD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3623390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3986332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bg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419548"/>
            <a:ext cx="2286000" cy="1377537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bg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6D9E3969-277E-442F-A61A-B5F910626BF2}"/>
              </a:ext>
            </a:extLst>
          </p:cNvPr>
          <p:cNvSpPr>
            <a:spLocks noGrp="1"/>
          </p:cNvSpPr>
          <p:nvPr>
            <p:ph type="pic" sz="quarter" idx="48"/>
          </p:nvPr>
        </p:nvSpPr>
        <p:spPr>
          <a:xfrm>
            <a:off x="839788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2" name="Marcador de posición de imagen 20">
            <a:extLst>
              <a:ext uri="{FF2B5EF4-FFF2-40B4-BE49-F238E27FC236}">
                <a16:creationId xmlns:a16="http://schemas.microsoft.com/office/drawing/2014/main" id="{604A078C-C27C-43BF-AD80-27BC78DCBCCB}"/>
              </a:ext>
            </a:extLst>
          </p:cNvPr>
          <p:cNvSpPr>
            <a:spLocks noGrp="1"/>
          </p:cNvSpPr>
          <p:nvPr>
            <p:ph type="pic" sz="quarter" idx="49"/>
          </p:nvPr>
        </p:nvSpPr>
        <p:spPr>
          <a:xfrm>
            <a:off x="3625506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3" name="Marcador de posición de imagen 20">
            <a:extLst>
              <a:ext uri="{FF2B5EF4-FFF2-40B4-BE49-F238E27FC236}">
                <a16:creationId xmlns:a16="http://schemas.microsoft.com/office/drawing/2014/main" id="{3790D791-9C4C-4EAC-8EC6-2B8F7529A0A0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4" name="Marcador de posición de imagen 20">
            <a:extLst>
              <a:ext uri="{FF2B5EF4-FFF2-40B4-BE49-F238E27FC236}">
                <a16:creationId xmlns:a16="http://schemas.microsoft.com/office/drawing/2014/main" id="{04DD07A0-DC68-453E-B928-953969C06860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446953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/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6" name="Marcador de posición de imagen 11">
            <a:extLst>
              <a:ext uri="{FF2B5EF4-FFF2-40B4-BE49-F238E27FC236}">
                <a16:creationId xmlns:a16="http://schemas.microsoft.com/office/drawing/2014/main" id="{0EE565DC-46C2-4F46-AFCF-D7D77AF99B04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256452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monitor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D808BB97-79BE-43F2-AD10-528EEFEE61AB}"/>
              </a:ext>
            </a:extLst>
          </p:cNvPr>
          <p:cNvSpPr/>
          <p:nvPr userDrawn="1"/>
        </p:nvSpPr>
        <p:spPr>
          <a:xfrm>
            <a:off x="0" y="0"/>
            <a:ext cx="12192000" cy="379476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794760"/>
            <a:ext cx="12192000" cy="3063240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805472"/>
            <a:ext cx="8127212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7453FEB-7F91-4869-854D-4E091B657225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6410166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410166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9196942" y="4162794"/>
            <a:ext cx="2286000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9196942" y="4596010"/>
            <a:ext cx="2286000" cy="1142011"/>
          </a:xfrm>
        </p:spPr>
        <p:txBody>
          <a:bodyPr lIns="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50"/>
            <a:ext cx="8128799" cy="333242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B10DA4B-80F1-44A9-8C5F-93B634E0D0F8}"/>
              </a:ext>
            </a:extLst>
          </p:cNvPr>
          <p:cNvSpPr/>
          <p:nvPr userDrawn="1"/>
        </p:nvSpPr>
        <p:spPr>
          <a:xfrm>
            <a:off x="839788" y="2174510"/>
            <a:ext cx="4946904" cy="4096512"/>
          </a:xfrm>
          <a:prstGeom prst="rect">
            <a:avLst/>
          </a:pr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0" name="Marcador de posición de imagen 20">
            <a:extLst>
              <a:ext uri="{FF2B5EF4-FFF2-40B4-BE49-F238E27FC236}">
                <a16:creationId xmlns:a16="http://schemas.microsoft.com/office/drawing/2014/main" id="{9F34831C-234C-4CF5-969E-2D5618BDBB33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6411224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1" name="Marcador de posición de imagen 20">
            <a:extLst>
              <a:ext uri="{FF2B5EF4-FFF2-40B4-BE49-F238E27FC236}">
                <a16:creationId xmlns:a16="http://schemas.microsoft.com/office/drawing/2014/main" id="{0F7D067F-9653-4BC2-A7E9-BE894EC5E2F6}"/>
              </a:ext>
            </a:extLst>
          </p:cNvPr>
          <p:cNvSpPr>
            <a:spLocks noGrp="1"/>
          </p:cNvSpPr>
          <p:nvPr>
            <p:ph type="pic" sz="quarter" idx="51"/>
          </p:nvPr>
        </p:nvSpPr>
        <p:spPr>
          <a:xfrm>
            <a:off x="9196942" y="2623415"/>
            <a:ext cx="1069848" cy="795528"/>
          </a:xfrm>
        </p:spPr>
        <p:txBody>
          <a:bodyPr rtlCol="0" anchor="ctr" anchorCtr="0">
            <a:noAutofit/>
          </a:bodyPr>
          <a:lstStyle>
            <a:lvl1pPr marL="0" indent="0" algn="ctr">
              <a:buNone/>
              <a:defRPr sz="14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11" name="Marcador de posición de imagen 10">
            <a:extLst>
              <a:ext uri="{FF2B5EF4-FFF2-40B4-BE49-F238E27FC236}">
                <a16:creationId xmlns:a16="http://schemas.microsoft.com/office/drawing/2014/main" id="{E3C97C3B-5FB4-4D00-93DA-BCD15F899061}"/>
              </a:ext>
            </a:extLst>
          </p:cNvPr>
          <p:cNvSpPr>
            <a:spLocks noGrp="1"/>
          </p:cNvSpPr>
          <p:nvPr>
            <p:ph type="pic" sz="quarter" idx="52"/>
          </p:nvPr>
        </p:nvSpPr>
        <p:spPr>
          <a:xfrm>
            <a:off x="976313" y="2359025"/>
            <a:ext cx="4648200" cy="2873375"/>
          </a:xfrm>
          <a:ln w="25400">
            <a:solidFill>
              <a:schemeClr val="tx2"/>
            </a:solidFill>
          </a:ln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400">
                <a:solidFill>
                  <a:schemeClr val="tx2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  <p:sp>
        <p:nvSpPr>
          <p:cNvPr id="23" name="Marcador de posición de imagen 11">
            <a:extLst>
              <a:ext uri="{FF2B5EF4-FFF2-40B4-BE49-F238E27FC236}">
                <a16:creationId xmlns:a16="http://schemas.microsoft.com/office/drawing/2014/main" id="{7EF3BAF8-222C-4E67-B4CF-081E9C0720A7}"/>
              </a:ext>
            </a:extLst>
          </p:cNvPr>
          <p:cNvSpPr>
            <a:spLocks noGrp="1"/>
          </p:cNvSpPr>
          <p:nvPr>
            <p:ph type="pic" sz="quarter" idx="53"/>
          </p:nvPr>
        </p:nvSpPr>
        <p:spPr>
          <a:xfrm>
            <a:off x="9409913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3153030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16CD9829-C7D8-4164-BF7D-FD4B38C747F5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4498848"/>
            <a:ext cx="12192000" cy="235915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5349048"/>
            <a:ext cx="5257800" cy="552848"/>
          </a:xfrm>
        </p:spPr>
        <p:txBody>
          <a:bodyPr lIns="0" tIns="0" rIns="0" bIns="0" rtlCol="0" anchor="b" anchorCtr="0"/>
          <a:lstStyle>
            <a:lvl1pPr algn="ctr">
              <a:defRPr/>
            </a:lvl1pPr>
          </a:lstStyle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1A0655-0453-4BAD-8052-5C3176E97CF2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7" name="Marcador de posición de imagen 11">
            <a:extLst>
              <a:ext uri="{FF2B5EF4-FFF2-40B4-BE49-F238E27FC236}">
                <a16:creationId xmlns:a16="http://schemas.microsoft.com/office/drawing/2014/main" id="{E705CC21-80AA-488E-B95D-0E00300A05C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2600" y="868645"/>
            <a:ext cx="2386800" cy="486000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51789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de tre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ángulo 9">
            <a:extLst>
              <a:ext uri="{FF2B5EF4-FFF2-40B4-BE49-F238E27FC236}">
                <a16:creationId xmlns:a16="http://schemas.microsoft.com/office/drawing/2014/main" id="{7F1442BA-C2B2-46FE-95B0-C15FF846CEAA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2F7D7942-83AE-46FF-83B1-84835F486286}"/>
              </a:ext>
            </a:extLst>
          </p:cNvPr>
          <p:cNvSpPr/>
          <p:nvPr userDrawn="1"/>
        </p:nvSpPr>
        <p:spPr>
          <a:xfrm>
            <a:off x="0" y="0"/>
            <a:ext cx="12192000" cy="3172968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D60033C-E502-4C97-87DB-99F01B55681B}"/>
              </a:ext>
            </a:extLst>
          </p:cNvPr>
          <p:cNvSpPr/>
          <p:nvPr userDrawn="1"/>
        </p:nvSpPr>
        <p:spPr>
          <a:xfrm>
            <a:off x="0" y="3172968"/>
            <a:ext cx="12192000" cy="3685032"/>
          </a:xfrm>
          <a:prstGeom prst="rect">
            <a:avLst/>
          </a:prstGeom>
          <a:solidFill>
            <a:schemeClr val="tx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s-MX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4B0B20C-63A0-49A1-A09F-99F86387E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5472"/>
            <a:ext cx="7599790" cy="552848"/>
          </a:xfrm>
        </p:spPr>
        <p:txBody>
          <a:bodyPr lIns="0" tIns="0" rIns="0" bIns="0" rtlCol="0" anchor="b" anchorCtr="0"/>
          <a:lstStyle/>
          <a:p>
            <a:pPr rtl="0"/>
            <a:r>
              <a:rPr lang="es-MX" noProof="0"/>
              <a:t>Haz clic para modificar el estilo de título del patrón</a:t>
            </a:r>
            <a:endParaRPr lang="es-MX" noProof="0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47A35AD-A6B0-4735-8919-A2B1FC60B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0181EF4-1745-4AFC-94B6-BB367DEE4CB9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084BB4B8-6523-4A06-BB13-F2DFA9AD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6BF61A0-C10F-465A-995A-A16687B4B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noProof="0" smtClean="0"/>
              <a:t>‹Nº›</a:t>
            </a:fld>
            <a:endParaRPr lang="es-MX" noProof="0" dirty="0"/>
          </a:p>
        </p:txBody>
      </p:sp>
      <p:sp>
        <p:nvSpPr>
          <p:cNvPr id="15" name="Marcador de texto 2">
            <a:extLst>
              <a:ext uri="{FF2B5EF4-FFF2-40B4-BE49-F238E27FC236}">
                <a16:creationId xmlns:a16="http://schemas.microsoft.com/office/drawing/2014/main" id="{FC1C00E5-E205-47D3-ACCC-BA3FDBF71013}"/>
              </a:ext>
            </a:extLst>
          </p:cNvPr>
          <p:cNvSpPr>
            <a:spLocks noGrp="1"/>
          </p:cNvSpPr>
          <p:nvPr>
            <p:ph type="body" idx="41" hasCustomPrompt="1"/>
          </p:nvPr>
        </p:nvSpPr>
        <p:spPr>
          <a:xfrm>
            <a:off x="836613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6" name="Marcador de texto 11">
            <a:extLst>
              <a:ext uri="{FF2B5EF4-FFF2-40B4-BE49-F238E27FC236}">
                <a16:creationId xmlns:a16="http://schemas.microsoft.com/office/drawing/2014/main" id="{CC501F77-56D4-49F2-9772-EE01ACF527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836613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7" name="Marcador de texto 2">
            <a:extLst>
              <a:ext uri="{FF2B5EF4-FFF2-40B4-BE49-F238E27FC236}">
                <a16:creationId xmlns:a16="http://schemas.microsoft.com/office/drawing/2014/main" id="{FFB1E7A4-4985-48C1-B72F-4B1715915B45}"/>
              </a:ext>
            </a:extLst>
          </p:cNvPr>
          <p:cNvSpPr>
            <a:spLocks noGrp="1"/>
          </p:cNvSpPr>
          <p:nvPr>
            <p:ph type="body" idx="45" hasCustomPrompt="1"/>
          </p:nvPr>
        </p:nvSpPr>
        <p:spPr>
          <a:xfrm>
            <a:off x="4637302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18" name="Marcador de texto 11">
            <a:extLst>
              <a:ext uri="{FF2B5EF4-FFF2-40B4-BE49-F238E27FC236}">
                <a16:creationId xmlns:a16="http://schemas.microsoft.com/office/drawing/2014/main" id="{13613D75-4050-4984-9168-DAD425D6D6AC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4637302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19" name="Marcador de texto 11">
            <a:extLst>
              <a:ext uri="{FF2B5EF4-FFF2-40B4-BE49-F238E27FC236}">
                <a16:creationId xmlns:a16="http://schemas.microsoft.com/office/drawing/2014/main" id="{6E425E0E-28A3-4830-99E8-D93E5B20E77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36613" y="1392449"/>
            <a:ext cx="8128799" cy="1234205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800" i="0">
                <a:solidFill>
                  <a:schemeClr val="tx2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3" name="Marcador de texto 2">
            <a:extLst>
              <a:ext uri="{FF2B5EF4-FFF2-40B4-BE49-F238E27FC236}">
                <a16:creationId xmlns:a16="http://schemas.microsoft.com/office/drawing/2014/main" id="{04C738A8-00FA-480E-9730-8625B9F8CF66}"/>
              </a:ext>
            </a:extLst>
          </p:cNvPr>
          <p:cNvSpPr>
            <a:spLocks noGrp="1"/>
          </p:cNvSpPr>
          <p:nvPr>
            <p:ph type="body" idx="48" hasCustomPrompt="1"/>
          </p:nvPr>
        </p:nvSpPr>
        <p:spPr>
          <a:xfrm>
            <a:off x="8437990" y="3565295"/>
            <a:ext cx="3044952" cy="334918"/>
          </a:xfrm>
        </p:spPr>
        <p:txBody>
          <a:bodyPr lIns="0" tIns="0" rIns="0" bIns="0" rtlCol="0" anchor="b">
            <a:normAutofit/>
          </a:bodyPr>
          <a:lstStyle>
            <a:lvl1pPr marL="0" indent="0">
              <a:buNone/>
              <a:defRPr sz="2200" b="1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s-MX" noProof="0" dirty="0"/>
              <a:t>Editar texto</a:t>
            </a:r>
          </a:p>
        </p:txBody>
      </p:sp>
      <p:sp>
        <p:nvSpPr>
          <p:cNvPr id="24" name="Marcador de texto 11">
            <a:extLst>
              <a:ext uri="{FF2B5EF4-FFF2-40B4-BE49-F238E27FC236}">
                <a16:creationId xmlns:a16="http://schemas.microsoft.com/office/drawing/2014/main" id="{A7347BFF-8FB8-4EF0-81EE-3A9E7C6F236F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437990" y="3998511"/>
            <a:ext cx="3044952" cy="1725728"/>
          </a:xfrm>
        </p:spPr>
        <p:txBody>
          <a:bodyPr lIns="36000" tIns="0" rIns="0" bIns="0" rtlCol="0">
            <a:normAutofit/>
          </a:bodyPr>
          <a:lstStyle>
            <a:lvl1pPr marL="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400" i="0">
                <a:solidFill>
                  <a:schemeClr val="bg1"/>
                </a:solidFill>
              </a:defRPr>
            </a:lvl1pPr>
            <a:lvl2pPr marL="457200" indent="0">
              <a:buClr>
                <a:schemeClr val="tx2"/>
              </a:buClr>
              <a:buSzPct val="125000"/>
              <a:buFont typeface="Wingdings" panose="05000000000000000000" pitchFamily="2" charset="2"/>
              <a:buNone/>
              <a:defRPr sz="1200" i="1">
                <a:solidFill>
                  <a:schemeClr val="tx2"/>
                </a:solidFill>
              </a:defRPr>
            </a:lvl2pPr>
          </a:lstStyle>
          <a:p>
            <a:pPr lvl="0" rtl="0"/>
            <a:r>
              <a:rPr lang="es-MX" noProof="0"/>
              <a:t>Haga clic para modificar los estilos de texto del patrón</a:t>
            </a:r>
          </a:p>
        </p:txBody>
      </p:sp>
      <p:sp>
        <p:nvSpPr>
          <p:cNvPr id="21" name="Marcador de posición de imagen 11">
            <a:extLst>
              <a:ext uri="{FF2B5EF4-FFF2-40B4-BE49-F238E27FC236}">
                <a16:creationId xmlns:a16="http://schemas.microsoft.com/office/drawing/2014/main" id="{7555D5F3-897A-4180-AC97-B866E5BBB2EF}"/>
              </a:ext>
            </a:extLst>
          </p:cNvPr>
          <p:cNvSpPr>
            <a:spLocks noGrp="1"/>
          </p:cNvSpPr>
          <p:nvPr>
            <p:ph type="pic" sz="quarter" idx="50"/>
          </p:nvPr>
        </p:nvSpPr>
        <p:spPr>
          <a:xfrm>
            <a:off x="9441997" y="851603"/>
            <a:ext cx="1938528" cy="393192"/>
          </a:xfrm>
          <a:prstGeom prst="roundRect">
            <a:avLst/>
          </a:prstGeom>
        </p:spPr>
        <p:txBody>
          <a:bodyPr rtlCol="0" anchor="ctr" anchorCtr="0">
            <a:norm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</a:lstStyle>
          <a:p>
            <a:pPr rtl="0"/>
            <a:r>
              <a:rPr lang="es-MX" noProof="0"/>
              <a:t>Haz clic en el icono para agregar una imagen</a:t>
            </a:r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4124199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5B0C71E-9398-4660-B728-2C20DF0CBE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s-MX" noProof="0" dirty="0"/>
              <a:t>Haz clic para modificar el estilo de título del patrón</a:t>
            </a:r>
          </a:p>
        </p:txBody>
      </p:sp>
      <p:sp>
        <p:nvSpPr>
          <p:cNvPr id="3" name="Marcador de posición de texto 2">
            <a:extLst>
              <a:ext uri="{FF2B5EF4-FFF2-40B4-BE49-F238E27FC236}">
                <a16:creationId xmlns:a16="http://schemas.microsoft.com/office/drawing/2014/main" id="{02560D45-FD1B-48F7-BF6C-5EA65F9F42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3975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s-MX" noProof="0" dirty="0"/>
              <a:t>Editar estilos de texto del patrón</a:t>
            </a:r>
          </a:p>
          <a:p>
            <a:pPr lvl="1" rtl="0"/>
            <a:r>
              <a:rPr lang="es-MX" noProof="0" dirty="0"/>
              <a:t>Segundo nivel</a:t>
            </a:r>
          </a:p>
          <a:p>
            <a:pPr lvl="2" rtl="0"/>
            <a:r>
              <a:rPr lang="es-MX" noProof="0" dirty="0"/>
              <a:t>Tercer nivel</a:t>
            </a:r>
          </a:p>
          <a:p>
            <a:pPr lvl="3" rtl="0"/>
            <a:r>
              <a:rPr lang="es-MX" noProof="0" dirty="0"/>
              <a:t>Cuarto nivel</a:t>
            </a:r>
          </a:p>
          <a:p>
            <a:pPr lvl="4" rtl="0"/>
            <a:r>
              <a:rPr lang="es-MX" noProof="0" dirty="0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8D7305D-6746-4346-B610-8CE28B825A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09013" y="5998474"/>
            <a:ext cx="2743200" cy="14314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6337F98E-BA67-4878-AD94-4E0D5EFC7B5F}" type="datetime1">
              <a:rPr lang="es-MX" noProof="0" smtClean="0"/>
              <a:t>23/03/2025</a:t>
            </a:fld>
            <a:endParaRPr lang="es-MX" noProof="0" dirty="0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A1B3F55-6374-4C74-96AC-1EC34CFAA8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7413" y="6168551"/>
            <a:ext cx="4114800" cy="190327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r>
              <a:rPr lang="es-MX" noProof="0" dirty="0"/>
              <a:t>AGREGAR UN PIE DE PÁGINA</a:t>
            </a:r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69E6012-FDCC-451A-96F6-5645ABEB8D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155851"/>
            <a:ext cx="457200" cy="184317"/>
          </a:xfrm>
          <a:prstGeom prst="rect">
            <a:avLst/>
          </a:prstGeom>
        </p:spPr>
        <p:txBody>
          <a:bodyPr vert="horz" lIns="0" tIns="0" rIns="0" bIns="0" rtlCol="0" anchor="b" anchorCtr="0"/>
          <a:lstStyle>
            <a:lvl1pPr algn="l">
              <a:defRPr sz="1000">
                <a:solidFill>
                  <a:schemeClr val="bg1">
                    <a:lumMod val="85000"/>
                    <a:alpha val="60000"/>
                  </a:schemeClr>
                </a:solidFill>
              </a:defRPr>
            </a:lvl1pPr>
          </a:lstStyle>
          <a:p>
            <a:pPr rtl="0"/>
            <a:fld id="{4950F5D8-22E1-4015-8661-E5B1FD28C2DE}" type="slidenum">
              <a:rPr lang="es-MX" noProof="0" smtClean="0"/>
              <a:pPr rtl="0"/>
              <a:t>‹Nº›</a:t>
            </a:fld>
            <a:endParaRPr lang="es-MX" noProof="0" dirty="0"/>
          </a:p>
        </p:txBody>
      </p:sp>
    </p:spTree>
    <p:extLst>
      <p:ext uri="{BB962C8B-B14F-4D97-AF65-F5344CB8AC3E}">
        <p14:creationId xmlns:p14="http://schemas.microsoft.com/office/powerpoint/2010/main" val="16404549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60" r:id="rId5"/>
    <p:sldLayoutId id="2147483654" r:id="rId6"/>
    <p:sldLayoutId id="2147483661" r:id="rId7"/>
    <p:sldLayoutId id="2147483662" r:id="rId8"/>
    <p:sldLayoutId id="2147483663" r:id="rId9"/>
    <p:sldLayoutId id="2147483664" r:id="rId10"/>
    <p:sldLayoutId id="2147483665" r:id="rId11"/>
    <p:sldLayoutId id="2147483667" r:id="rId12"/>
    <p:sldLayoutId id="2147483666" r:id="rId13"/>
    <p:sldLayoutId id="2147483668" r:id="rId14"/>
    <p:sldLayoutId id="2147483669" r:id="rId15"/>
    <p:sldLayoutId id="2147483670" r:id="rId16"/>
    <p:sldLayoutId id="2147483671" r:id="rId17"/>
    <p:sldLayoutId id="2147483672" r:id="rId18"/>
    <p:sldLayoutId id="2147483673" r:id="rId19"/>
    <p:sldLayoutId id="2147483674" r:id="rId20"/>
    <p:sldLayoutId id="2147483677" r:id="rId21"/>
    <p:sldLayoutId id="2147483676" r:id="rId22"/>
    <p:sldLayoutId id="2147483678" r:id="rId23"/>
    <p:sldLayoutId id="2147483679" r:id="rId24"/>
    <p:sldLayoutId id="2147483680" r:id="rId25"/>
    <p:sldLayoutId id="2147483681" r:id="rId26"/>
    <p:sldLayoutId id="2147483684" r:id="rId27"/>
    <p:sldLayoutId id="2147483685" r:id="rId28"/>
    <p:sldLayoutId id="2147483686" r:id="rId29"/>
    <p:sldLayoutId id="2147483687" r:id="rId30"/>
    <p:sldLayoutId id="2147483688" r:id="rId31"/>
    <p:sldLayoutId id="2147483691" r:id="rId32"/>
    <p:sldLayoutId id="2147483692" r:id="rId33"/>
    <p:sldLayoutId id="2147483689" r:id="rId34"/>
    <p:sldLayoutId id="2147483690" r:id="rId35"/>
    <p:sldLayoutId id="2147483655" r:id="rId36"/>
    <p:sldLayoutId id="2147483683" r:id="rId37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27" userDrawn="1">
          <p15:clr>
            <a:srgbClr val="F26B43"/>
          </p15:clr>
        </p15:guide>
        <p15:guide id="2" pos="7151" userDrawn="1">
          <p15:clr>
            <a:srgbClr val="F26B43"/>
          </p15:clr>
        </p15:guide>
        <p15:guide id="3" pos="529" userDrawn="1">
          <p15:clr>
            <a:srgbClr val="F26B43"/>
          </p15:clr>
        </p15:guide>
        <p15:guide id="4" orient="horz" pos="3793" userDrawn="1">
          <p15:clr>
            <a:srgbClr val="F26B43"/>
          </p15:clr>
        </p15:guide>
        <p15:guide id="5" pos="3840" userDrawn="1">
          <p15:clr>
            <a:srgbClr val="F26B43"/>
          </p15:clr>
        </p15:guide>
        <p15:guide id="6" orient="horz" pos="21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36ADA7-71A1-44A8-81BF-1B6CACFB75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85972" y="2464740"/>
            <a:ext cx="5020056" cy="1976625"/>
          </a:xfrm>
        </p:spPr>
        <p:txBody>
          <a:bodyPr rtlCol="0">
            <a:normAutofit/>
          </a:bodyPr>
          <a:lstStyle/>
          <a:p>
            <a:pPr rtl="0">
              <a:lnSpc>
                <a:spcPct val="75000"/>
              </a:lnSpc>
            </a:pPr>
            <a:r>
              <a:rPr lang="es-MX" dirty="0"/>
              <a:t>Detector de Spam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77C4633-7458-4F99-83F4-CB5107BC26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rtlCol="0">
            <a:normAutofit fontScale="92500" lnSpcReduction="20000"/>
          </a:bodyPr>
          <a:lstStyle/>
          <a:p>
            <a:pPr rtl="0"/>
            <a:r>
              <a:rPr lang="es-MX" dirty="0"/>
              <a:t>Aguilar Felix Jesus Antonio</a:t>
            </a:r>
          </a:p>
          <a:p>
            <a:pPr rtl="0"/>
            <a:r>
              <a:rPr lang="es-MX" dirty="0"/>
              <a:t>Cázarez Lara Kevin Jesús</a:t>
            </a:r>
          </a:p>
        </p:txBody>
      </p:sp>
    </p:spTree>
    <p:extLst>
      <p:ext uri="{BB962C8B-B14F-4D97-AF65-F5344CB8AC3E}">
        <p14:creationId xmlns:p14="http://schemas.microsoft.com/office/powerpoint/2010/main" val="992262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FA532457-29F4-475F-B58C-80A91C832E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¿Qué es un detector de spam?</a:t>
            </a:r>
          </a:p>
        </p:txBody>
      </p:sp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F5DC1B5D-1A60-450C-9BD8-9C391E14BC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>
            <a:normAutofit/>
          </a:bodyPr>
          <a:lstStyle/>
          <a:p>
            <a:pPr rtl="0"/>
            <a:r>
              <a:rPr lang="es-MX" dirty="0"/>
              <a:t>Un detector de spam es una herramienta que identifica y bloquea mensajes no deseados, como correos electrónicos o llamadas, que son considerados spam. </a:t>
            </a:r>
          </a:p>
          <a:p>
            <a:pPr rtl="0"/>
            <a:r>
              <a:rPr lang="es-MX" dirty="0"/>
              <a:t>Un detector de spam es un servicio que utiliza filtros para analizar el contenido de un correo electrónico y determinar si se trata de una comunicación legítima o ilegítima.</a:t>
            </a:r>
          </a:p>
          <a:p>
            <a:pPr rtl="0"/>
            <a:endParaRPr 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2AE0B35-19FF-4775-9AF8-8F3C834A18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smtClean="0"/>
              <a:pPr rtl="0"/>
              <a:t>2</a:t>
            </a:fld>
            <a:endParaRPr lang="es-MX" dirty="0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EF1FB9-B16B-4B0E-B1C6-ACB21972C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A32618F-2EC7-4702-91E9-A55174716D61}" type="datetime1">
              <a:rPr lang="es-MX" smtClean="0"/>
              <a:t>23/03/2025</a:t>
            </a:fld>
            <a:endParaRPr 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B792729-D9BA-45F7-B2E7-911659343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AGREGAR UN PIE DE PÁGINA</a:t>
            </a:r>
          </a:p>
        </p:txBody>
      </p:sp>
    </p:spTree>
    <p:extLst>
      <p:ext uri="{BB962C8B-B14F-4D97-AF65-F5344CB8AC3E}">
        <p14:creationId xmlns:p14="http://schemas.microsoft.com/office/powerpoint/2010/main" val="40366974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BF1D65C-1076-4F43-B4FA-3B4804E8D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s-MX" dirty="0"/>
              <a:t>Reglas </a:t>
            </a:r>
          </a:p>
        </p:txBody>
      </p:sp>
      <p:sp>
        <p:nvSpPr>
          <p:cNvPr id="15" name="Marcador de texto 14">
            <a:extLst>
              <a:ext uri="{FF2B5EF4-FFF2-40B4-BE49-F238E27FC236}">
                <a16:creationId xmlns:a16="http://schemas.microsoft.com/office/drawing/2014/main" id="{72ED5FCC-E29C-48DE-84D8-EA34FFE7CE4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/>
        <p:txBody>
          <a:bodyPr rtlCol="0">
            <a:normAutofit fontScale="92500"/>
          </a:bodyPr>
          <a:lstStyle/>
          <a:p>
            <a:pPr rtl="0"/>
            <a:r>
              <a:rPr lang="es-MX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El sistema clasifica un correo como spam si cumple con al menos una de estas cinco reglas</a:t>
            </a:r>
            <a:endParaRPr lang="es-MX" dirty="0"/>
          </a:p>
        </p:txBody>
      </p:sp>
      <p:pic>
        <p:nvPicPr>
          <p:cNvPr id="16" name="Marcador de posición de imagen 15" descr="Logotipo de la empresa">
            <a:extLst>
              <a:ext uri="{FF2B5EF4-FFF2-40B4-BE49-F238E27FC236}">
                <a16:creationId xmlns:a16="http://schemas.microsoft.com/office/drawing/2014/main" id="{2014AB14-7B50-495A-A025-088F8FBED3CD}"/>
              </a:ext>
            </a:extLst>
          </p:cNvPr>
          <p:cNvPicPr>
            <a:picLocks noGrp="1" noChangeAspect="1"/>
          </p:cNvPicPr>
          <p:nvPr>
            <p:ph type="pic" sz="quarter" idx="52"/>
          </p:nvPr>
        </p:nvPicPr>
        <p:blipFill>
          <a:blip r:embed="rId3"/>
          <a:stretch>
            <a:fillRect/>
          </a:stretch>
        </p:blipFill>
        <p:spPr>
          <a:xfrm>
            <a:off x="9441997" y="852284"/>
            <a:ext cx="1938528" cy="391830"/>
          </a:xfrm>
        </p:spPr>
      </p:pic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3837AEF3-D709-4769-8799-695772AE5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4950F5D8-22E1-4015-8661-E5B1FD28C2DE}" type="slidenum">
              <a:rPr lang="es-MX" smtClean="0"/>
              <a:pPr rtl="0"/>
              <a:t>3</a:t>
            </a:fld>
            <a:endParaRPr lang="es-MX" dirty="0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02CD3C-003D-4125-AD98-3B4B14BF1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F6206DC-6CDF-45B9-AFE5-8FEC6DF664FE}" type="datetime1">
              <a:rPr lang="es-MX" smtClean="0"/>
              <a:t>23/03/2025</a:t>
            </a:fld>
            <a:endParaRPr lang="es-MX" dirty="0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B99177D-9058-4246-9B56-D229BFD885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r>
              <a:rPr lang="es-MX" dirty="0"/>
              <a:t>AGREGAR UN PIE DE PÁGINA</a:t>
            </a:r>
          </a:p>
        </p:txBody>
      </p:sp>
      <p:sp>
        <p:nvSpPr>
          <p:cNvPr id="43" name="Marcador de texto 42">
            <a:extLst>
              <a:ext uri="{FF2B5EF4-FFF2-40B4-BE49-F238E27FC236}">
                <a16:creationId xmlns:a16="http://schemas.microsoft.com/office/drawing/2014/main" id="{3D89607B-9ECD-34F4-16BB-8D1848ADEEE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6613" y="1795777"/>
            <a:ext cx="8605384" cy="3836877"/>
          </a:xfrm>
        </p:spPr>
        <p:txBody>
          <a:bodyPr/>
          <a:lstStyle/>
          <a:p>
            <a:r>
              <a:rPr lang="es-MX" sz="1800" dirty="0"/>
              <a:t>•Regla 1: Si el correo electrónico contiene la palabra clave "</a:t>
            </a:r>
            <a:r>
              <a:rPr lang="es-MX" sz="1800" dirty="0" err="1"/>
              <a:t>Whatsapp</a:t>
            </a:r>
            <a:r>
              <a:rPr lang="es-MX" sz="1800" dirty="0"/>
              <a:t>", entonces es Spam.</a:t>
            </a:r>
          </a:p>
          <a:p>
            <a:r>
              <a:rPr lang="es-MX" sz="1800" dirty="0"/>
              <a:t>•Regla 2: Si el correo electrónico contiene un enlace a un sitio web conocido por distribuir malware, entonces es Spam.</a:t>
            </a:r>
          </a:p>
          <a:p>
            <a:r>
              <a:rPr lang="es-MX" sz="1800" dirty="0"/>
              <a:t>•Regla 3: Si el correo electrónico tiene un remitente desconocido, entonces es Spam.</a:t>
            </a:r>
          </a:p>
          <a:p>
            <a:r>
              <a:rPr lang="es-MX" sz="1800" dirty="0"/>
              <a:t>•Regla 4: Si el correo electrónico tiene un asunto que es demasiado bueno para ser verdad, entonces es Spam.</a:t>
            </a:r>
          </a:p>
          <a:p>
            <a:r>
              <a:rPr lang="es-MX" sz="1800" dirty="0"/>
              <a:t>•Regla 5: Si el correo electrónico está mal escrito o tiene errores gramaticales, entonces es Spam.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000222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Custom 11">
      <a:dk1>
        <a:sysClr val="windowText" lastClr="000000"/>
      </a:dk1>
      <a:lt1>
        <a:srgbClr val="FFFFFF"/>
      </a:lt1>
      <a:dk2>
        <a:srgbClr val="00BBFF"/>
      </a:dk2>
      <a:lt2>
        <a:srgbClr val="FFAA27"/>
      </a:lt2>
      <a:accent1>
        <a:srgbClr val="001431"/>
      </a:accent1>
      <a:accent2>
        <a:srgbClr val="D14C00"/>
      </a:accent2>
      <a:accent3>
        <a:srgbClr val="142F5C"/>
      </a:accent3>
      <a:accent4>
        <a:srgbClr val="FFC000"/>
      </a:accent4>
      <a:accent5>
        <a:srgbClr val="5E441C"/>
      </a:accent5>
      <a:accent6>
        <a:srgbClr val="149F2F"/>
      </a:accent6>
      <a:hlink>
        <a:srgbClr val="00BBFF"/>
      </a:hlink>
      <a:folHlink>
        <a:srgbClr val="00BBFF"/>
      </a:folHlink>
    </a:clrScheme>
    <a:fontScheme name="Custom 12">
      <a:majorFont>
        <a:latin typeface="Book Antiqua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1"/>
        </a:solidFill>
        <a:ln>
          <a:solidFill>
            <a:schemeClr val="bg2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_34309904_TF33968143" id="{5F9E7FA3-62B3-465E-BD23-AB6A6E23298B}" vid="{9BC3FD41-54D2-46F5-AF21-3FF2AAD429F9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EEA25CC0A0AC24199CDC46C25B8B0BC" ma:contentTypeVersion="10" ma:contentTypeDescription="Create a new document." ma:contentTypeScope="" ma:versionID="e3b47856d4cf355c0dacb39e1084d14f">
  <xsd:schema xmlns:xsd="http://www.w3.org/2001/XMLSchema" xmlns:xs="http://www.w3.org/2001/XMLSchema" xmlns:p="http://schemas.microsoft.com/office/2006/metadata/properties" xmlns:ns1="http://schemas.microsoft.com/sharepoint/v3" xmlns:ns2="6dc4bcd6-49db-4c07-9060-8acfc67cef9f" xmlns:ns3="fb0879af-3eba-417a-a55a-ffe6dcd6ca77" targetNamespace="http://schemas.microsoft.com/office/2006/metadata/properties" ma:root="true" ma:fieldsID="a845a615265fdb1f7b12cc65ac20ecbd" ns1:_="" ns2:_="" ns3:_="">
    <xsd:import namespace="http://schemas.microsoft.com/sharepoint/v3"/>
    <xsd:import namespace="6dc4bcd6-49db-4c07-9060-8acfc67cef9f"/>
    <xsd:import namespace="fb0879af-3eba-417a-a55a-ffe6dcd6ca7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3:SharedWithUsers" minOccurs="0"/>
                <xsd:element ref="ns3:SharedWithDetails" minOccurs="0"/>
                <xsd:element ref="ns3:LastSharedByUser" minOccurs="0"/>
                <xsd:element ref="ns3:LastSharedByTime" minOccurs="0"/>
                <xsd:element ref="ns1:_ip_UnifiedCompliancePolicyProperties" minOccurs="0"/>
                <xsd:element ref="ns1:_ip_UnifiedCompliancePolicyUIAction" minOccurs="0"/>
                <xsd:element ref="ns2:MediaServiceAuto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5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6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c4bcd6-49db-4c07-9060-8acfc67cef9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7" nillable="true" ma:displayName="MediaServiceAutoTags" ma:internalName="MediaServiceAutoTag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b0879af-3eba-417a-a55a-ffe6dcd6ca77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LastSharedByUser" ma:index="13" nillable="true" ma:displayName="Last Shared By User" ma:hidden="true" ma:internalName="LastSharedByUser" ma:readOnly="true">
      <xsd:simpleType>
        <xsd:restriction base="dms:Note"/>
      </xsd:simpleType>
    </xsd:element>
    <xsd:element name="LastSharedByTime" ma:index="14" nillable="true" ma:displayName="Last Shared By Time" ma:hidden="true" ma:internalName="LastSharedByTime" ma:readOnly="tru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11E645E5-0105-4597-A6C9-FF428BAEF1D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231B41D-C4DE-41D5-B883-BFE1CC1FFE9C}">
  <ds:schemaRefs>
    <ds:schemaRef ds:uri="http://schemas.microsoft.com/sharepoint/v3"/>
    <ds:schemaRef ds:uri="http://purl.org/dc/terms/"/>
    <ds:schemaRef ds:uri="http://schemas.openxmlformats.org/package/2006/metadata/core-properties"/>
    <ds:schemaRef ds:uri="6dc4bcd6-49db-4c07-9060-8acfc67cef9f"/>
    <ds:schemaRef ds:uri="http://schemas.microsoft.com/office/2006/documentManagement/types"/>
    <ds:schemaRef ds:uri="http://schemas.microsoft.com/office/infopath/2007/PartnerControls"/>
    <ds:schemaRef ds:uri="fb0879af-3eba-417a-a55a-ffe6dcd6ca77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6F66A90A-9146-4A69-9CBB-F93429A11E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dc4bcd6-49db-4c07-9060-8acfc67cef9f"/>
    <ds:schemaRef ds:uri="fb0879af-3eba-417a-a55a-ffe6dcd6ca7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Presentación abstracta multicolor</Template>
  <TotalTime>19</TotalTime>
  <Words>213</Words>
  <Application>Microsoft Office PowerPoint</Application>
  <PresentationFormat>Panorámica</PresentationFormat>
  <Paragraphs>22</Paragraphs>
  <Slides>3</Slides>
  <Notes>3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9" baseType="lpstr">
      <vt:lpstr>Arial</vt:lpstr>
      <vt:lpstr>Book Antiqua</vt:lpstr>
      <vt:lpstr>Calibri</vt:lpstr>
      <vt:lpstr>Franklin Gothic Book</vt:lpstr>
      <vt:lpstr>Wingdings</vt:lpstr>
      <vt:lpstr>Tema de Office</vt:lpstr>
      <vt:lpstr>Detector de Spam</vt:lpstr>
      <vt:lpstr>¿Qué es un detector de spam?</vt:lpstr>
      <vt:lpstr>Reglas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JESUS ANTONIO AGUILAR FELIX</dc:creator>
  <cp:lastModifiedBy>Jesus Cazarez</cp:lastModifiedBy>
  <cp:revision>2</cp:revision>
  <dcterms:created xsi:type="dcterms:W3CDTF">2025-03-24T01:32:59Z</dcterms:created>
  <dcterms:modified xsi:type="dcterms:W3CDTF">2025-03-24T05:28:16Z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0x010100DEEA25CC0A0AC24199CDC46C25B8B0BC</vt:lpwstr>
  </property>
</Properties>
</file>