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4E5D8-27A4-4A6D-88BF-0787EF21E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sistema experto fallas vehiculares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4C424-8771-449F-B0C4-2FBA00879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Aguilar Félix Jesús Antonio	</a:t>
            </a:r>
          </a:p>
        </p:txBody>
      </p:sp>
    </p:spTree>
    <p:extLst>
      <p:ext uri="{BB962C8B-B14F-4D97-AF65-F5344CB8AC3E}">
        <p14:creationId xmlns:p14="http://schemas.microsoft.com/office/powerpoint/2010/main" val="134954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1A8FC-ABFA-4745-A07B-D11420B5A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7815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Actualmente, identificar fallas en los vehículos puede ser complicado y poco confiable. Muchos talleres aún dependen de la experiencia del mecánico, manuales técnicos o herramientas básicas. Esto lleva a diagnósticos incorrectos en casi una cuarta parte de las reparaciones iniciales, lo que genera costos extra, pérdida de tiempo y desconfianza por parte del </a:t>
            </a:r>
            <a:r>
              <a:rPr lang="es-ES" dirty="0" err="1"/>
              <a:t>cliente.La</a:t>
            </a:r>
            <a:r>
              <a:rPr lang="es-ES" dirty="0"/>
              <a:t> situación se complica aún más por el avance constante en la tecnología automotriz: los vehículos modernos integran sistemas electrónicos complejos que no todos los talleres pueden manejar fácilmente. De hecho, más del 75% de los talleres dice tener dificultades para mantenerse actualizados con estos cambios.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8EA59-5936-4565-AF4E-5351591B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01" y="3841011"/>
            <a:ext cx="3488809" cy="195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83624-1858-493A-A986-ABAE32CA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se necesita?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B00BE-FF79-4C4C-AA34-95BEDCE1B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requiere una herramienta inteligente que ayude a realizar diagnósticos más certeros, apoyando tanto a mecánicos expertos como a aquellos con menos experiencia. Una solución que combine el conocimiento técnico con la tecnología.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76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910AE-9B4A-43C1-88FF-04C7E014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Propuesta: Sistema Experto para Diagnóstico Vehicular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1D39C3-A8CB-47C5-B94E-7F87CB218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Desarrollar un sistema experto que simule el razonamiento de un mecánico profesional para diagnosticar fallas en vehículos, analizando síntomas y códigos de error, con el fin de mejorar la precisión y eficiencia en los talleres.</a:t>
            </a:r>
          </a:p>
          <a:p>
            <a:r>
              <a:rPr lang="es-ES" dirty="0"/>
              <a:t>Reunir y organizar la experiencia de mecánicos expertos sobre fallas comunes y sus causas.</a:t>
            </a:r>
          </a:p>
          <a:p>
            <a:r>
              <a:rPr lang="es-ES" dirty="0"/>
              <a:t>Crear un mecanismo que relacione los síntomas con posibles fallas, asignando un nivel de confianza a cada diagnóstico.</a:t>
            </a:r>
          </a:p>
          <a:p>
            <a:r>
              <a:rPr lang="es-ES" dirty="0"/>
              <a:t>Diseñar una plataforma fácil de usar para todo tipo de mecánico, sin importar su nivel de experiencia.</a:t>
            </a:r>
          </a:p>
          <a:p>
            <a:r>
              <a:rPr lang="es-ES" dirty="0"/>
              <a:t>Incorporar un sistema que se adapte y mejore con el tiempo gracias a la retroalimentación de los usuarios y nuevos casos documentados.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6981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10</TotalTime>
  <Words>284</Words>
  <Application>Microsoft Office PowerPoint</Application>
  <PresentationFormat>Panorámica</PresentationFormat>
  <Paragraphs>11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sistema experto fallas vehiculares </vt:lpstr>
      <vt:lpstr>Presentación de PowerPoint</vt:lpstr>
      <vt:lpstr>¿Qué se necesita?</vt:lpstr>
      <vt:lpstr>Propuesta: Sistema Experto para Diagnóstico Vehicular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experto fallas vehiculares</dc:title>
  <dc:creator>ADM</dc:creator>
  <cp:lastModifiedBy>ADM</cp:lastModifiedBy>
  <cp:revision>2</cp:revision>
  <dcterms:created xsi:type="dcterms:W3CDTF">2025-05-13T14:11:32Z</dcterms:created>
  <dcterms:modified xsi:type="dcterms:W3CDTF">2025-05-13T14:22:26Z</dcterms:modified>
</cp:coreProperties>
</file>