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6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1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.ru/iv5gn54l0n367-list-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Узор Paint Art">
            <a:extLst>
              <a:ext uri="{FF2B5EF4-FFF2-40B4-BE49-F238E27FC236}">
                <a16:creationId xmlns:a16="http://schemas.microsoft.com/office/drawing/2014/main" id="{1EC61B07-4D11-5228-AB75-9ADF7787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57" b="1598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3526C-931D-496A-FB84-2AB46CB5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Дашборд</a:t>
            </a:r>
            <a:r>
              <a:rPr lang="ru-RU" dirty="0">
                <a:solidFill>
                  <a:srgbClr val="FFFFFF"/>
                </a:solidFill>
              </a:rPr>
              <a:t> по чайному </a:t>
            </a:r>
            <a:r>
              <a:rPr lang="ru-RU" dirty="0" err="1">
                <a:solidFill>
                  <a:srgbClr val="FFFFFF"/>
                </a:solidFill>
              </a:rPr>
              <a:t>датасету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19924-3BBA-4C29-27BC-E691C44E4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Горячев А</a:t>
            </a:r>
          </a:p>
          <a:p>
            <a:r>
              <a:rPr lang="ru-RU" dirty="0">
                <a:solidFill>
                  <a:srgbClr val="FFFFFF"/>
                </a:solidFill>
              </a:rPr>
              <a:t>Сеничев С</a:t>
            </a:r>
          </a:p>
          <a:p>
            <a:r>
              <a:rPr lang="ru-RU" dirty="0">
                <a:solidFill>
                  <a:srgbClr val="FFFFFF"/>
                </a:solidFill>
              </a:rPr>
              <a:t>Кузнецов 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1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C7FB1-9F4F-9F35-C4D1-C427A93C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ru-RU" dirty="0"/>
              <a:t>Добавленные данные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AB190-7E63-2693-4EF7-415EC3F2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Цена за 1 пакетик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Доля рынка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Кол-во проданных упаковок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Кол-во проданных пакетиков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17A243-7BDA-CEE8-47C6-A4829F8B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670679"/>
            <a:ext cx="5028041" cy="54210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C7FB1-9F4F-9F35-C4D1-C427A93C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ru-RU" dirty="0"/>
              <a:t>Построенный </a:t>
            </a:r>
            <a:r>
              <a:rPr lang="ru-RU" dirty="0" err="1"/>
              <a:t>дашборд</a:t>
            </a:r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8E568-6C1F-1B71-D0CC-FD13B36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85" y="2068946"/>
            <a:ext cx="7233988" cy="3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D6206-1656-F138-DAE8-6B97B8086CC8}"/>
              </a:ext>
            </a:extLst>
          </p:cNvPr>
          <p:cNvSpPr txBox="1"/>
          <p:nvPr/>
        </p:nvSpPr>
        <p:spPr>
          <a:xfrm>
            <a:off x="517870" y="3869635"/>
            <a:ext cx="394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i="0" u="none" strike="noStrike" dirty="0">
                <a:effectLst/>
                <a:latin typeface="YS Text"/>
                <a:hlinkClick r:id="rId3"/>
              </a:rPr>
              <a:t>https://</a:t>
            </a:r>
            <a:r>
              <a:rPr lang="en" b="0" i="0" u="none" strike="noStrike" dirty="0" err="1">
                <a:effectLst/>
                <a:latin typeface="YS Text"/>
                <a:hlinkClick r:id="rId3"/>
              </a:rPr>
              <a:t>datalens.yandex.ru</a:t>
            </a:r>
            <a:r>
              <a:rPr lang="en" b="0" i="0" u="none" strike="noStrike" dirty="0">
                <a:effectLst/>
                <a:latin typeface="YS Text"/>
                <a:hlinkClick r:id="rId3"/>
              </a:rPr>
              <a:t>/iv5gn54l0n367-list-1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9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C7FB1-9F4F-9F35-C4D1-C427A93C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ru-RU" dirty="0"/>
              <a:t>Нулевая гипотеза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55A3E-7AE0-EE61-D253-3E80C776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37" y="2910332"/>
            <a:ext cx="4945183" cy="3016294"/>
          </a:xfrm>
        </p:spPr>
        <p:txBody>
          <a:bodyPr>
            <a:noAutofit/>
          </a:bodyPr>
          <a:lstStyle/>
          <a:p>
            <a:r>
              <a:rPr lang="ru-RU" sz="2800" dirty="0"/>
              <a:t>Среднее кол-во проданных упаковок чая одинаково в сетях Пятерочка и </a:t>
            </a:r>
            <a:r>
              <a:rPr lang="ru-RU" sz="2800" dirty="0" err="1"/>
              <a:t>Вкусвилл</a:t>
            </a:r>
            <a:endParaRPr lang="ru-RU" sz="2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5A4D26-0818-8F96-CA65-3C2DDCD1FDB9}"/>
              </a:ext>
            </a:extLst>
          </p:cNvPr>
          <p:cNvSpPr txBox="1">
            <a:spLocks/>
          </p:cNvSpPr>
          <p:nvPr/>
        </p:nvSpPr>
        <p:spPr>
          <a:xfrm>
            <a:off x="6063978" y="931374"/>
            <a:ext cx="5021183" cy="193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Альтернативная гипотеза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5DE33A-F710-0E68-FAA7-FA9B1E49ED69}"/>
              </a:ext>
            </a:extLst>
          </p:cNvPr>
          <p:cNvSpPr txBox="1">
            <a:spLocks/>
          </p:cNvSpPr>
          <p:nvPr/>
        </p:nvSpPr>
        <p:spPr>
          <a:xfrm>
            <a:off x="6139978" y="2910332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Среднее кол-во проданных упаковок чая различается в сетях Пятерочка и </a:t>
            </a:r>
            <a:r>
              <a:rPr lang="ru-RU" sz="2800" dirty="0" err="1"/>
              <a:t>Вкусвилл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57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C7FB1-9F4F-9F35-C4D1-C427A93C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диаграмма, График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9553C13-C578-2378-16E7-F5C3EC4B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126435"/>
            <a:ext cx="5877952" cy="482203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42E1E40-5D9C-0C3C-6C85-471DC87D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4014295"/>
            <a:ext cx="4250403" cy="19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9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Bierstadt</vt:lpstr>
      <vt:lpstr>YS Text</vt:lpstr>
      <vt:lpstr>GestaltVTI</vt:lpstr>
      <vt:lpstr>Дашборд по чайному датасету</vt:lpstr>
      <vt:lpstr>Добавленные данные</vt:lpstr>
      <vt:lpstr>Построенный дашборд</vt:lpstr>
      <vt:lpstr>Нулевая гипотеза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Дашборд по чайному датасету</dc:title>
  <dc:creator>Горячев Александр Дмитриевич</dc:creator>
  <cp:lastModifiedBy>Andrey Kuznets</cp:lastModifiedBy>
  <cp:revision>2</cp:revision>
  <dcterms:created xsi:type="dcterms:W3CDTF">2023-10-25T12:36:25Z</dcterms:created>
  <dcterms:modified xsi:type="dcterms:W3CDTF">2023-10-25T18:12:46Z</dcterms:modified>
</cp:coreProperties>
</file>