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2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70E8D-7985-4785-A8F8-5BAD78A08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B8304B-C15B-483C-B030-4FF569E8E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6EE08C-52EB-4477-8610-92DB1FBF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528BBE-A032-40CE-9CFE-F98ED6A4E6B0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1FE49F-C019-4D60-A981-C681AEFF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B487B8-FEEB-47F5-8835-FF3B8EE7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6BDAED-9B29-40AF-9517-0DD67B1A40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561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BAAEE-4DC5-462A-99EE-7B3153E1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04FAEB-A143-41E6-85EE-99DEDA486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B89027-0741-407D-9B53-F55CF04DE9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528BBE-A032-40CE-9CFE-F98ED6A4E6B0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AA0473-B163-4FA6-AEE5-62D8E153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EE1E94-0BF4-470C-A99E-DB8382AD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6BDAED-9B29-40AF-9517-0DD67B1A40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63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60328B-4638-4B92-B763-019C9576C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96450A-76F1-48FE-8915-68095FFC4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3D1769-6226-46A7-A309-CC3774E8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528BBE-A032-40CE-9CFE-F98ED6A4E6B0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50E696-5058-4A4A-A1FE-F5D78CDFC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2B7CAC-92A9-42EA-AC34-1122E5ED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6BDAED-9B29-40AF-9517-0DD67B1A40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884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8C47B-EA4B-47B5-8017-614AE6DD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98C12F-81F1-4026-A57F-95BE87961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Haga clic para modificar los estilos de texto del patrón</a:t>
            </a:r>
          </a:p>
          <a:p>
            <a:pPr lvl="1"/>
            <a:r>
              <a:rPr lang="en-US" noProof="0"/>
              <a:t>Segundo nivel</a:t>
            </a:r>
          </a:p>
          <a:p>
            <a:pPr lvl="2"/>
            <a:r>
              <a:rPr lang="en-US" noProof="0"/>
              <a:t>Tercer nivel</a:t>
            </a:r>
          </a:p>
          <a:p>
            <a:pPr lvl="3"/>
            <a:r>
              <a:rPr lang="en-US" noProof="0"/>
              <a:t>Cuarto nivel</a:t>
            </a:r>
          </a:p>
          <a:p>
            <a:pPr lvl="4"/>
            <a:r>
              <a:rPr lang="en-U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09C22E-57AD-4D14-9B14-69240FF9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528BBE-A032-40CE-9CFE-F98ED6A4E6B0}" type="datetimeFigureOut">
              <a:rPr lang="en-US" noProof="0" smtClean="0"/>
              <a:t>6/19/2019</a:t>
            </a:fld>
            <a:endParaRPr lang="en-U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B48B57-B9E4-4DC4-82DA-E080FED3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1422B1-3542-4484-BD26-837F5A8F7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6BDAED-9B29-40AF-9517-0DD67B1A40B7}" type="slidenum">
              <a:rPr lang="en-US" noProof="0" smtClean="0"/>
              <a:t>‹Nº›</a:t>
            </a:fld>
            <a:endParaRPr lang="en-US" noProof="0"/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48B948A4-4603-4F2C-AE53-82CBB70C7EBF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1528BBE-A032-40CE-9CFE-F98ED6A4E6B0}" type="datetimeFigureOut">
              <a:rPr lang="en-US" noProof="0" smtClean="0"/>
              <a:pPr/>
              <a:t>6/19/2019</a:t>
            </a:fld>
            <a:endParaRPr lang="en-US" noProof="0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6F7F1A68-3E52-427B-BE63-F33CB21B3F80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6BDAED-9B29-40AF-9517-0DD67B1A40B7}" type="slidenum">
              <a:rPr lang="en-US" noProof="0" smtClean="0"/>
              <a:pPr/>
              <a:t>‹Nº›</a:t>
            </a:fld>
            <a:endParaRPr lang="en-US" noProof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863303A-1D8B-455A-BC7C-416CA2859FD2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44C9E1C-E177-46B5-9488-B9D8FB561FBC}"/>
              </a:ext>
            </a:extLst>
          </p:cNvPr>
          <p:cNvSpPr txBox="1"/>
          <p:nvPr userDrawn="1"/>
        </p:nvSpPr>
        <p:spPr>
          <a:xfrm>
            <a:off x="10464437" y="6420406"/>
            <a:ext cx="177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>
                <a:solidFill>
                  <a:schemeClr val="bg1"/>
                </a:solidFill>
              </a:rPr>
              <a:t>My Headlines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24875C3-CD62-4AE3-8530-C8FC5C4FD8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28" b="29492"/>
          <a:stretch/>
        </p:blipFill>
        <p:spPr>
          <a:xfrm>
            <a:off x="381000" y="6420406"/>
            <a:ext cx="1491642" cy="38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3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7DB8F-CF89-47B4-BE63-D63702B9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C66304-6209-4D8E-8A92-28ACD3861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66DB95-7B7B-4261-965C-DDCA4DFF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528BBE-A032-40CE-9CFE-F98ED6A4E6B0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15AE3F-3FAB-4570-AEE6-64F9299B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1313A4-A163-4D9D-A40C-2955E4C5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6BDAED-9B29-40AF-9517-0DD67B1A40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475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BD9DE-8C2E-4C84-94F4-E323CC9B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1E2105-4FF5-429E-BBD7-1658AE14A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301B69-7594-4FC5-B6BB-36E946EC7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FA45D3-DB29-4DAC-92B1-BF8AA302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528BBE-A032-40CE-9CFE-F98ED6A4E6B0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968574-D2EC-4BB0-BBFF-FFB5708E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C883BD-0650-48A4-8AB8-BCC2ABDE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6BDAED-9B29-40AF-9517-0DD67B1A40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956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E64C3-FDC2-4132-ACBE-5A98A43B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C41CD8-11FE-42EC-93BE-98304A071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9D6D86-E29D-46BC-86CD-994CF5944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56E1D4-9B2F-47F4-9B48-76422FFEB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27BC0C0-BBB8-4E2F-8EE9-E1E70F8AE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78023CC-7C21-4D30-B395-60FEC3F3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528BBE-A032-40CE-9CFE-F98ED6A4E6B0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9F3288E-4E64-459C-97FA-712B789BD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6915094-DBC9-4CE0-A434-4765D90A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6BDAED-9B29-40AF-9517-0DD67B1A40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844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6F1F1-8673-42E4-8595-53D6F1A0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25DEBB0-00C9-4689-8504-8B09134C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528BBE-A032-40CE-9CFE-F98ED6A4E6B0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DE19C2-DC7A-451F-8D5F-0375D9EF0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FFE390-BFCE-4805-9860-72ACAC3E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6BDAED-9B29-40AF-9517-0DD67B1A40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919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FB5B882-0C89-4E95-A794-097D648F1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528BBE-A032-40CE-9CFE-F98ED6A4E6B0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29F671-670F-48D9-BD0B-6FD513A5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69760C-B041-434E-B0C2-AFEACECE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6BDAED-9B29-40AF-9517-0DD67B1A40B7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646D704F-3557-4FC7-A63E-86DAC0FE2AC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1528BBE-A032-40CE-9CFE-F98ED6A4E6B0}" type="datetimeFigureOut">
              <a:rPr lang="es-MX" smtClean="0"/>
              <a:pPr/>
              <a:t>19/06/2019</a:t>
            </a:fld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4F2F3B-35BC-430B-B85C-5A37B432D10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6BDAED-9B29-40AF-9517-0DD67B1A40B7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68BDBDD-9ADD-49E1-A79A-C0F48E3765A3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9B5CF2-C08B-4C2B-9CEA-655D4A060E34}"/>
              </a:ext>
            </a:extLst>
          </p:cNvPr>
          <p:cNvSpPr txBox="1"/>
          <p:nvPr userDrawn="1"/>
        </p:nvSpPr>
        <p:spPr>
          <a:xfrm>
            <a:off x="10464437" y="6420406"/>
            <a:ext cx="177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err="1">
                <a:solidFill>
                  <a:schemeClr val="bg1"/>
                </a:solidFill>
              </a:rPr>
              <a:t>My</a:t>
            </a:r>
            <a:r>
              <a:rPr lang="es-MX" b="1" dirty="0">
                <a:solidFill>
                  <a:schemeClr val="bg1"/>
                </a:solidFill>
              </a:rPr>
              <a:t> </a:t>
            </a:r>
            <a:r>
              <a:rPr lang="es-MX" b="1" dirty="0" err="1">
                <a:solidFill>
                  <a:schemeClr val="bg1"/>
                </a:solidFill>
              </a:rPr>
              <a:t>Headlines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12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E602A-2FD8-47AE-9A95-82E483CEA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08A0B7-A619-4491-9E4A-1D5BF7C8A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B854F5-F543-4C14-B6C1-0F453B4E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D522AF-A635-4AF1-8C0F-8919FEE9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528BBE-A032-40CE-9CFE-F98ED6A4E6B0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B4D321-90F4-4D9A-AA9E-6983EB2FA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02154F-9047-4272-8308-64AF9EFF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6BDAED-9B29-40AF-9517-0DD67B1A40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24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F255A-460B-4B36-9633-70BA761F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4E64B59-946E-49D4-ABA9-4F1A51D79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31EFE2-6BA4-4E2B-B104-10D204BE8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527920-219B-4ECC-927E-AAD738C1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528BBE-A032-40CE-9CFE-F98ED6A4E6B0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61859F-C02B-4329-863E-BBAF498F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ACBDAF-6763-45D8-B539-382C2F30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6BDAED-9B29-40AF-9517-0DD67B1A40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58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F51918-ACE7-4F85-9DBD-E2D2E91C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589BBF-AC60-4B43-AD8B-125472B9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5634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5CBD5-5D8D-4D8B-BE48-AEFC7C3D1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err="1">
                <a:solidFill>
                  <a:schemeClr val="bg1"/>
                </a:solidFill>
              </a:rPr>
              <a:t>My</a:t>
            </a:r>
            <a:r>
              <a:rPr lang="es-MX" b="1" dirty="0">
                <a:solidFill>
                  <a:schemeClr val="bg1"/>
                </a:solidFill>
              </a:rPr>
              <a:t> </a:t>
            </a:r>
            <a:r>
              <a:rPr lang="es-MX" b="1" dirty="0" err="1">
                <a:solidFill>
                  <a:schemeClr val="bg1"/>
                </a:solidFill>
              </a:rPr>
              <a:t>Prescriptions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7038DF-3339-4CB8-968F-0D1E674A5A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b="1" dirty="0" err="1">
                <a:solidFill>
                  <a:schemeClr val="bg1"/>
                </a:solidFill>
              </a:rPr>
              <a:t>Tecnologico</a:t>
            </a:r>
            <a:r>
              <a:rPr lang="es-MX" b="1" dirty="0">
                <a:solidFill>
                  <a:schemeClr val="bg1"/>
                </a:solidFill>
              </a:rPr>
              <a:t> de Monterrey </a:t>
            </a:r>
            <a:r>
              <a:rPr lang="es-MX" b="1" dirty="0" err="1">
                <a:solidFill>
                  <a:schemeClr val="bg1"/>
                </a:solidFill>
              </a:rPr>
              <a:t>Coding</a:t>
            </a:r>
            <a:r>
              <a:rPr lang="es-MX" b="1" dirty="0">
                <a:solidFill>
                  <a:schemeClr val="bg1"/>
                </a:solidFill>
              </a:rPr>
              <a:t> </a:t>
            </a:r>
            <a:r>
              <a:rPr lang="es-MX" b="1" dirty="0" err="1">
                <a:solidFill>
                  <a:schemeClr val="bg1"/>
                </a:solidFill>
              </a:rPr>
              <a:t>Bootcamp</a:t>
            </a:r>
            <a:endParaRPr lang="es-MX" b="1" dirty="0">
              <a:solidFill>
                <a:schemeClr val="bg1"/>
              </a:solidFill>
            </a:endParaRPr>
          </a:p>
          <a:p>
            <a:r>
              <a:rPr lang="es-MX" b="1" dirty="0">
                <a:solidFill>
                  <a:schemeClr val="bg1"/>
                </a:solidFill>
              </a:rPr>
              <a:t>Project # 2</a:t>
            </a:r>
          </a:p>
          <a:p>
            <a:r>
              <a:rPr lang="es-MX" b="1" dirty="0">
                <a:solidFill>
                  <a:schemeClr val="bg1"/>
                </a:solidFill>
              </a:rPr>
              <a:t>Mayra Cuenca – Jesús Colunga – Hugo Moreno</a:t>
            </a:r>
          </a:p>
        </p:txBody>
      </p:sp>
    </p:spTree>
    <p:extLst>
      <p:ext uri="{BB962C8B-B14F-4D97-AF65-F5344CB8AC3E}">
        <p14:creationId xmlns:p14="http://schemas.microsoft.com/office/powerpoint/2010/main" val="789103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55682-3CCC-49C4-8905-81C7624D2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8725"/>
            <a:ext cx="10515600" cy="1325563"/>
          </a:xfrm>
        </p:spPr>
        <p:txBody>
          <a:bodyPr/>
          <a:lstStyle/>
          <a:p>
            <a:pPr algn="ctr"/>
            <a:r>
              <a:rPr lang="es-MX" dirty="0" err="1"/>
              <a:t>Thank</a:t>
            </a:r>
            <a:r>
              <a:rPr lang="es-MX" dirty="0"/>
              <a:t> </a:t>
            </a:r>
            <a:r>
              <a:rPr lang="es-MX" dirty="0" err="1"/>
              <a:t>You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146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FE34B-8FF5-416C-B797-49D7A6E6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C94F87-B174-4A0A-BB17-3ECEFBF9D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4322C7-25B6-424F-B37F-9916AEC126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9" b="5302"/>
          <a:stretch/>
        </p:blipFill>
        <p:spPr>
          <a:xfrm>
            <a:off x="638779" y="212036"/>
            <a:ext cx="10914441" cy="508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5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822C6-B2AB-43E0-B330-23AD31083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CACFC8-078B-4082-9896-2024CCDD7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MyPrescriptions</a:t>
            </a:r>
            <a:r>
              <a:rPr lang="en-US" dirty="0"/>
              <a:t> is a patient and prescriptions management cloud-based system.</a:t>
            </a:r>
          </a:p>
          <a:p>
            <a:r>
              <a:rPr lang="en-US" dirty="0"/>
              <a:t>It helps Doctors manage their patient's data, health records, and prescriptions.  </a:t>
            </a:r>
          </a:p>
        </p:txBody>
      </p:sp>
    </p:spTree>
    <p:extLst>
      <p:ext uri="{BB962C8B-B14F-4D97-AF65-F5344CB8AC3E}">
        <p14:creationId xmlns:p14="http://schemas.microsoft.com/office/powerpoint/2010/main" val="234411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963DE-E46A-445A-822F-1C678CA7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A319C0-B566-485B-82DA-8B2038DA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World Health Organization there are more than 343,700 doctors in Mexico.</a:t>
            </a:r>
          </a:p>
          <a:p>
            <a:r>
              <a:rPr lang="en-US" dirty="0"/>
              <a:t>We think that a tool like </a:t>
            </a:r>
            <a:r>
              <a:rPr lang="en-US" dirty="0" err="1"/>
              <a:t>MyPrescriptions</a:t>
            </a:r>
            <a:r>
              <a:rPr lang="en-US" dirty="0"/>
              <a:t> help doctors to be more productive and organized, and keep a better record of their appointments and prescriptions and this is </a:t>
            </a:r>
            <a:r>
              <a:rPr lang="en-US" dirty="0" err="1"/>
              <a:t>transalated</a:t>
            </a:r>
            <a:r>
              <a:rPr lang="en-US" dirty="0"/>
              <a:t> in better health for our community.</a:t>
            </a:r>
          </a:p>
        </p:txBody>
      </p:sp>
    </p:spTree>
    <p:extLst>
      <p:ext uri="{BB962C8B-B14F-4D97-AF65-F5344CB8AC3E}">
        <p14:creationId xmlns:p14="http://schemas.microsoft.com/office/powerpoint/2010/main" val="382633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F61D8-1BF8-4507-84C5-83161A33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592FF7-7E92-46CA-BA28-CD3B63472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presented the Viable Minimum Product for our Project, the following capabilities,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Doctor Registration</a:t>
            </a:r>
          </a:p>
          <a:p>
            <a:pPr lvl="1"/>
            <a:r>
              <a:rPr lang="en-US" dirty="0"/>
              <a:t>Doctor Login</a:t>
            </a:r>
          </a:p>
          <a:p>
            <a:pPr lvl="1"/>
            <a:r>
              <a:rPr lang="en-US" dirty="0"/>
              <a:t>Patient management</a:t>
            </a:r>
          </a:p>
          <a:p>
            <a:pPr lvl="1"/>
            <a:r>
              <a:rPr lang="en-US" dirty="0"/>
              <a:t>Patient Lookup</a:t>
            </a:r>
          </a:p>
          <a:p>
            <a:pPr lvl="1"/>
            <a:r>
              <a:rPr lang="en-US" dirty="0"/>
              <a:t>Prescriptions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8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98002-4C88-4344-88B1-217F239F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Efforts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361AF6-8E08-47E2-9C38-434128D98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100" b="1" u="sng" dirty="0"/>
              <a:t>Mayra Cuenca </a:t>
            </a:r>
          </a:p>
          <a:p>
            <a:pPr marL="0" indent="0">
              <a:buNone/>
            </a:pPr>
            <a:r>
              <a:rPr lang="en-US" sz="2600" dirty="0"/>
              <a:t>UX and Bootstrap Specialist </a:t>
            </a:r>
          </a:p>
          <a:p>
            <a:pPr marL="0" indent="0">
              <a:buNone/>
            </a:pPr>
            <a:r>
              <a:rPr lang="en-US" sz="2100" dirty="0"/>
              <a:t>She designed all the responsive and user friendly layout to display information and configure the site.</a:t>
            </a:r>
          </a:p>
          <a:p>
            <a:pPr marL="0" indent="0">
              <a:buNone/>
            </a:pPr>
            <a:r>
              <a:rPr lang="en-US" sz="3100" b="1" u="sng" dirty="0"/>
              <a:t>Jesus </a:t>
            </a:r>
            <a:r>
              <a:rPr lang="en-US" sz="3100" b="1" u="sng" dirty="0" err="1"/>
              <a:t>Colunga</a:t>
            </a:r>
            <a:r>
              <a:rPr lang="en-US" sz="3100" b="1" u="sng" dirty="0"/>
              <a:t>  </a:t>
            </a:r>
          </a:p>
          <a:p>
            <a:pPr marL="0" indent="0">
              <a:buNone/>
            </a:pPr>
            <a:r>
              <a:rPr lang="en-US" sz="2600" dirty="0"/>
              <a:t>Integration expert – Routing – Data Base Manager.  </a:t>
            </a:r>
          </a:p>
          <a:p>
            <a:pPr marL="0" indent="0">
              <a:buNone/>
            </a:pPr>
            <a:r>
              <a:rPr lang="en-US" sz="2100" dirty="0"/>
              <a:t>He was responsible for the design of the Database Model and for making the integration between the layout and the information that was retrieved by the API code.</a:t>
            </a:r>
          </a:p>
          <a:p>
            <a:pPr marL="0" indent="0">
              <a:buNone/>
            </a:pPr>
            <a:r>
              <a:rPr lang="en-US" b="1" u="sng" dirty="0"/>
              <a:t>Hugo Moreno: </a:t>
            </a:r>
          </a:p>
          <a:p>
            <a:pPr marL="0" indent="0">
              <a:buNone/>
            </a:pPr>
            <a:r>
              <a:rPr lang="en-US" sz="2600" dirty="0"/>
              <a:t>Security – Routing 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He made the coding necessary to have a secure login.</a:t>
            </a:r>
          </a:p>
        </p:txBody>
      </p:sp>
    </p:spTree>
    <p:extLst>
      <p:ext uri="{BB962C8B-B14F-4D97-AF65-F5344CB8AC3E}">
        <p14:creationId xmlns:p14="http://schemas.microsoft.com/office/powerpoint/2010/main" val="185957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19A4A-7465-4717-988E-7CAF83D3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Idividual</a:t>
            </a:r>
            <a:r>
              <a:rPr lang="en-US" dirty="0"/>
              <a:t> </a:t>
            </a:r>
            <a:r>
              <a:rPr lang="en-US" dirty="0" err="1"/>
              <a:t>Responsabilities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4699AB-9A0E-41D5-8DDE-7253AF97A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Mayra:  Se was responsible of the design of the UX, style and code of the layout.</a:t>
            </a:r>
          </a:p>
          <a:p>
            <a:r>
              <a:rPr lang="en-US" dirty="0"/>
              <a:t>Jesus: Responsible of the Design of the Database, the integration of the modules designed to retrieve information from APIS and the Layout.</a:t>
            </a:r>
          </a:p>
          <a:p>
            <a:r>
              <a:rPr lang="en-US" dirty="0"/>
              <a:t>Hugo: Responsible of finding APIS news and coding to retrieve information.</a:t>
            </a:r>
          </a:p>
        </p:txBody>
      </p:sp>
    </p:spTree>
    <p:extLst>
      <p:ext uri="{BB962C8B-B14F-4D97-AF65-F5344CB8AC3E}">
        <p14:creationId xmlns:p14="http://schemas.microsoft.com/office/powerpoint/2010/main" val="4283788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12426-8728-452D-9CF4-70A079B4D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C26043-4457-4518-9950-6BE4FC44A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Doctors </a:t>
            </a:r>
            <a:r>
              <a:rPr lang="en-US" dirty="0" err="1"/>
              <a:t>genda</a:t>
            </a:r>
            <a:r>
              <a:rPr lang="en-US" dirty="0"/>
              <a:t>.</a:t>
            </a:r>
          </a:p>
          <a:p>
            <a:r>
              <a:rPr lang="en-US" dirty="0"/>
              <a:t>Patient medical record storage. </a:t>
            </a:r>
          </a:p>
          <a:p>
            <a:r>
              <a:rPr lang="en-US" dirty="0"/>
              <a:t>Doctor assistant login.</a:t>
            </a:r>
          </a:p>
          <a:p>
            <a:r>
              <a:rPr lang="en-US" dirty="0"/>
              <a:t>Patient login to access their medical records.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624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55682-3CCC-49C4-8905-81C7624D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	Used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648950-2FC0-4F14-9458-5AC825D01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HTML- CSS -Bootstrap - </a:t>
            </a:r>
            <a:r>
              <a:rPr lang="en-US" dirty="0" err="1"/>
              <a:t>Javascript</a:t>
            </a:r>
            <a:r>
              <a:rPr lang="en-US" dirty="0"/>
              <a:t> - </a:t>
            </a:r>
            <a:r>
              <a:rPr lang="en-US" dirty="0" err="1"/>
              <a:t>JQuery</a:t>
            </a:r>
            <a:endParaRPr lang="en-US" dirty="0"/>
          </a:p>
          <a:p>
            <a:pPr fontAlgn="base"/>
            <a:r>
              <a:rPr lang="en-US" dirty="0"/>
              <a:t>Sweet Alert Library</a:t>
            </a:r>
          </a:p>
          <a:p>
            <a:pPr fontAlgn="base"/>
            <a:r>
              <a:rPr lang="en-US" dirty="0"/>
              <a:t>Passport</a:t>
            </a:r>
          </a:p>
          <a:p>
            <a:pPr fontAlgn="base"/>
            <a:r>
              <a:rPr lang="en-US" dirty="0"/>
              <a:t>AJAX</a:t>
            </a:r>
          </a:p>
          <a:p>
            <a:pPr fontAlgn="base"/>
            <a:r>
              <a:rPr lang="en-US" dirty="0"/>
              <a:t>NPM</a:t>
            </a:r>
          </a:p>
          <a:p>
            <a:pPr fontAlgn="base"/>
            <a:r>
              <a:rPr lang="en-US" dirty="0"/>
              <a:t>Node</a:t>
            </a:r>
          </a:p>
          <a:p>
            <a:pPr fontAlgn="base"/>
            <a:r>
              <a:rPr lang="en-US" dirty="0"/>
              <a:t>Handlebars</a:t>
            </a:r>
          </a:p>
          <a:p>
            <a:pPr fontAlgn="base"/>
            <a:r>
              <a:rPr lang="en-US" dirty="0"/>
              <a:t>Heroku</a:t>
            </a:r>
          </a:p>
          <a:p>
            <a:pPr fontAlgn="base"/>
            <a:r>
              <a:rPr lang="en-US" dirty="0" err="1"/>
              <a:t>Sequelize</a:t>
            </a:r>
            <a:endParaRPr lang="en-US" dirty="0"/>
          </a:p>
          <a:p>
            <a:pPr fontAlgn="base"/>
            <a:r>
              <a:rPr lang="en-US" dirty="0"/>
              <a:t>MySQL</a:t>
            </a:r>
          </a:p>
          <a:p>
            <a:pPr fontAlgn="base"/>
            <a:r>
              <a:rPr lang="en-US" dirty="0"/>
              <a:t>GitHub repository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071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16456</TotalTime>
  <Words>306</Words>
  <Application>Microsoft Office PowerPoint</Application>
  <PresentationFormat>Panorámica</PresentationFormat>
  <Paragraphs>50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My Prescriptions</vt:lpstr>
      <vt:lpstr>Presentación de PowerPoint</vt:lpstr>
      <vt:lpstr>Description</vt:lpstr>
      <vt:lpstr>Motivation</vt:lpstr>
      <vt:lpstr>Results</vt:lpstr>
      <vt:lpstr>Team Efforts</vt:lpstr>
      <vt:lpstr>Idividual Responsabilities</vt:lpstr>
      <vt:lpstr>Improvements</vt:lpstr>
      <vt:lpstr>Technology Used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Headlines</dc:title>
  <dc:creator>HUGO MORENO</dc:creator>
  <cp:lastModifiedBy>HUGO MORENO</cp:lastModifiedBy>
  <cp:revision>11</cp:revision>
  <dcterms:created xsi:type="dcterms:W3CDTF">2019-04-13T15:49:26Z</dcterms:created>
  <dcterms:modified xsi:type="dcterms:W3CDTF">2019-06-20T00:02:58Z</dcterms:modified>
</cp:coreProperties>
</file>