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6" r:id="rId3"/>
    <p:sldId id="273" r:id="rId4"/>
    <p:sldId id="274" r:id="rId5"/>
    <p:sldId id="257" r:id="rId6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xue cb" initials="t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D6"/>
    <a:srgbClr val="0379C6"/>
    <a:srgbClr val="0374C1"/>
    <a:srgbClr val="066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6875-195F-4780-8C5F-1E37207AFD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1B0E4-6F31-4F5B-9965-ECE6F4DBB1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1B0E4-6F31-4F5B-9965-ECE6F4DBB1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fld id="{C3FF724D-90FB-4622-87BD-6E56D34770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703020204020201" pitchFamily="34" charset="-122"/>
                <a:ea typeface="微软雅黑" panose="020B0703020204020201" pitchFamily="34" charset="-122"/>
              </a:defRPr>
            </a:lvl1pPr>
          </a:lstStyle>
          <a:p>
            <a:fld id="{31577B2E-1DCF-452D-BF94-11C66290FC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703020204020201" pitchFamily="34" charset="-122"/>
          <a:ea typeface="微软雅黑" panose="020B0703020204020201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703020204020201" pitchFamily="34" charset="-122"/>
          <a:ea typeface="微软雅黑" panose="020B0703020204020201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703020204020201" pitchFamily="34" charset="-122"/>
          <a:ea typeface="微软雅黑" panose="020B0703020204020201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703020204020201" pitchFamily="34" charset="-122"/>
          <a:ea typeface="微软雅黑" panose="020B0703020204020201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703020204020201" pitchFamily="34" charset="-122"/>
          <a:ea typeface="微软雅黑" panose="020B0703020204020201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703020204020201" pitchFamily="34" charset="-122"/>
          <a:ea typeface="微软雅黑" panose="020B0703020204020201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T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668" y="2691927"/>
            <a:ext cx="6136934" cy="147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文本框 24"/>
          <p:cNvSpPr txBox="1"/>
          <p:nvPr/>
        </p:nvSpPr>
        <p:spPr>
          <a:xfrm>
            <a:off x="1298210" y="3279623"/>
            <a:ext cx="3774332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2019</a:t>
            </a:r>
            <a:r>
              <a:rPr lang="zh-CN" altLang="en-US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年</a:t>
            </a:r>
            <a:r>
              <a:rPr lang="en-US" altLang="zh-CN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02</a:t>
            </a:r>
            <a:r>
              <a:rPr lang="zh-CN" altLang="en-US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月</a:t>
            </a:r>
            <a:r>
              <a:rPr lang="en-US" altLang="zh-CN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14</a:t>
            </a:r>
            <a:r>
              <a:rPr lang="zh-CN" altLang="en-US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日</a:t>
            </a:r>
            <a:endParaRPr lang="en-US" altLang="zh-CN" dirty="0">
              <a:solidFill>
                <a:srgbClr val="4472C4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rgbClr val="4472C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1541" y="2148878"/>
            <a:ext cx="3667027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</a:rPr>
              <a:t>课程名称</a:t>
            </a:r>
            <a:endParaRPr lang="zh-CN" altLang="en-US" sz="6000" dirty="0">
              <a:solidFill>
                <a:srgbClr val="4472C4"/>
              </a:solidFill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536987"/>
            <a:ext cx="12192000" cy="321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0" y="4646737"/>
            <a:ext cx="12192000" cy="2201158"/>
            <a:chOff x="0" y="4646737"/>
            <a:chExt cx="12192000" cy="2201158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6061435" y="5544766"/>
              <a:ext cx="5631212" cy="348166"/>
            </a:xfrm>
            <a:prstGeom prst="line">
              <a:avLst/>
            </a:prstGeom>
            <a:ln w="276225">
              <a:solidFill>
                <a:srgbClr val="58BCFF">
                  <a:alpha val="3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直角三角形 4"/>
            <p:cNvSpPr/>
            <p:nvPr/>
          </p:nvSpPr>
          <p:spPr>
            <a:xfrm>
              <a:off x="0" y="4646737"/>
              <a:ext cx="12122870" cy="2201158"/>
            </a:xfrm>
            <a:prstGeom prst="rtTriangle">
              <a:avLst/>
            </a:prstGeom>
            <a:solidFill>
              <a:srgbClr val="017ACE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/>
          </p:nvSpPr>
          <p:spPr>
            <a:xfrm flipH="1">
              <a:off x="0" y="5330380"/>
              <a:ext cx="12192000" cy="1517515"/>
            </a:xfrm>
            <a:prstGeom prst="rtTriangle">
              <a:avLst/>
            </a:prstGeom>
            <a:solidFill>
              <a:srgbClr val="119FFF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515798" y="2040517"/>
            <a:ext cx="131286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4400" dirty="0">
                <a:solidFill>
                  <a:srgbClr val="0070C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目录</a:t>
            </a:r>
            <a:endParaRPr lang="zh-CN" altLang="en-US" sz="4400" dirty="0">
              <a:solidFill>
                <a:srgbClr val="0070C0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Gill Sans MT" panose="020B0802020104090203" pitchFamily="34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673308" y="3153760"/>
            <a:ext cx="3856037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XX</a:t>
            </a:r>
            <a:endParaRPr lang="en-US" altLang="zh-CN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XX</a:t>
            </a:r>
            <a:endParaRPr lang="en-US" altLang="zh-CN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XXXXX</a:t>
            </a:r>
            <a:endParaRPr lang="zh-CN" altLang="en-US" b="1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6542786" y="2916817"/>
            <a:ext cx="2286000" cy="1588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6215616" y="3302985"/>
            <a:ext cx="288925" cy="290512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1</a:t>
            </a:r>
            <a:endParaRPr lang="zh-CN" altLang="en-US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Gill Sans MT" panose="020B0802020104090203" pitchFamily="34" charset="0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6215616" y="4100212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2</a:t>
            </a:r>
            <a:endParaRPr lang="zh-CN" altLang="en-US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Gill Sans MT" panose="020B0802020104090203" pitchFamily="34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05610" y="511476"/>
            <a:ext cx="507206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4000" dirty="0">
                <a:solidFill>
                  <a:srgbClr val="C3DE2E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c</a:t>
            </a:r>
            <a:r>
              <a:rPr lang="en-US" altLang="zh-CN" sz="8000" dirty="0">
                <a:solidFill>
                  <a:srgbClr val="C3DE2E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ontents</a:t>
            </a:r>
            <a:endParaRPr lang="zh-CN" altLang="en-US" sz="8000" dirty="0">
              <a:solidFill>
                <a:srgbClr val="C3DE2E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Gill Sans MT" panose="020B0802020104090203" pitchFamily="34" charset="0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6215616" y="4895852"/>
            <a:ext cx="288925" cy="288925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rgbClr val="FFFFFF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3</a:t>
            </a:r>
            <a:endParaRPr lang="zh-CN" altLang="en-US" dirty="0">
              <a:solidFill>
                <a:srgbClr val="FFFFFF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Gill Sans MT" panose="020B080202010409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05387" y="3008402"/>
            <a:ext cx="38568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3600" b="1" dirty="0">
                <a:solidFill>
                  <a:srgbClr val="0070C0"/>
                </a:solidFill>
                <a:latin typeface="微软雅黑" panose="020B0703020204020201" pitchFamily="34" charset="-122"/>
                <a:ea typeface="微软雅黑" panose="020B0703020204020201" pitchFamily="34" charset="-122"/>
                <a:sym typeface="Gill Sans MT" panose="020B0802020104090203" pitchFamily="34" charset="0"/>
              </a:rPr>
              <a:t>XXXX</a:t>
            </a:r>
            <a:endParaRPr lang="zh-CN" altLang="en-US" sz="3600" b="1" dirty="0">
              <a:solidFill>
                <a:srgbClr val="0070C0"/>
              </a:solidFill>
              <a:latin typeface="微软雅黑" panose="020B0703020204020201" pitchFamily="34" charset="-122"/>
              <a:ea typeface="微软雅黑" panose="020B0703020204020201" pitchFamily="34" charset="-122"/>
              <a:sym typeface="Gill Sans MT" panose="020B0802020104090203" pitchFamily="34" charset="0"/>
            </a:endParaRPr>
          </a:p>
        </p:txBody>
      </p:sp>
      <p:sp>
        <p:nvSpPr>
          <p:cNvPr id="5" name="椭圆 4"/>
          <p:cNvSpPr>
            <a:spLocks noChangeArrowheads="1"/>
          </p:cNvSpPr>
          <p:nvPr/>
        </p:nvSpPr>
        <p:spPr bwMode="auto">
          <a:xfrm>
            <a:off x="3804258" y="2910861"/>
            <a:ext cx="839341" cy="841414"/>
          </a:xfrm>
          <a:prstGeom prst="ellipse">
            <a:avLst/>
          </a:prstGeom>
          <a:solidFill>
            <a:srgbClr val="0070C0"/>
          </a:solidFill>
          <a:ln w="9525">
            <a:solidFill>
              <a:srgbClr val="0070C0"/>
            </a:solidFill>
            <a:round/>
          </a:ln>
          <a:effectLst>
            <a:outerShdw dist="23000" dir="5400000" algn="ctr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Gill Sans MT" panose="020B0802020104090203" pitchFamily="3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76259" y="3067032"/>
            <a:ext cx="417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Gill Sans MT" panose="020B0802020104090203" pitchFamily="34" charset="0"/>
              </a:rPr>
              <a:t>1</a:t>
            </a:r>
            <a:endParaRPr lang="zh-CN" altLang="en-US" sz="3600" b="1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sym typeface="Gill Sans MT" panose="020B080202010409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/>
          <p:nvPr/>
        </p:nvSpPr>
        <p:spPr>
          <a:xfrm>
            <a:off x="428014" y="77822"/>
            <a:ext cx="11110609" cy="564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+mj-cs"/>
              </a:defRPr>
            </a:lvl1pPr>
          </a:lstStyle>
          <a:p>
            <a:r>
              <a:rPr lang="en-US" altLang="zh-CN" sz="3200" dirty="0"/>
              <a:t>XXX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46080" y="2571658"/>
            <a:ext cx="5680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72C4"/>
                </a:solidFill>
                <a:latin typeface="微软雅黑" panose="020B0703020204020201" pitchFamily="34" charset="-122"/>
                <a:ea typeface="微软雅黑" panose="020B0703020204020201" pitchFamily="34" charset="-122"/>
                <a:cs typeface="Times New Roman" panose="02020803070505020304" pitchFamily="18" charset="0"/>
              </a:rPr>
              <a:t>感谢！</a:t>
            </a:r>
            <a:endParaRPr lang="zh-CN" altLang="en-US" sz="5400" dirty="0">
              <a:solidFill>
                <a:srgbClr val="4472C4"/>
              </a:solidFill>
              <a:latin typeface="微软雅黑" panose="020B0703020204020201" pitchFamily="34" charset="-122"/>
              <a:ea typeface="微软雅黑" panose="020B0703020204020201" pitchFamily="34" charset="-122"/>
              <a:cs typeface="Times New Roman" panose="020208030705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</a:spPr>
      <a:bodyPr rtlCol="0" anchor="ctr"/>
      <a:lstStyle>
        <a:defPPr algn="ctr">
          <a:defRPr dirty="0"/>
        </a:defPPr>
      </a:lstStyle>
      <a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48</Words>
  <Application>WPS 表格</Application>
  <PresentationFormat>宽屏</PresentationFormat>
  <Paragraphs>29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方正书宋_GBK</vt:lpstr>
      <vt:lpstr>Wingdings</vt:lpstr>
      <vt:lpstr>微软雅黑</vt:lpstr>
      <vt:lpstr>宋体</vt:lpstr>
      <vt:lpstr>Gill Sans MT</vt:lpstr>
      <vt:lpstr>方正兰亭黑简体</vt:lpstr>
      <vt:lpstr>Times New Roman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tongxue cb</dc:creator>
  <cp:lastModifiedBy>chunky</cp:lastModifiedBy>
  <cp:revision>126</cp:revision>
  <dcterms:created xsi:type="dcterms:W3CDTF">2020-09-12T04:28:18Z</dcterms:created>
  <dcterms:modified xsi:type="dcterms:W3CDTF">2020-09-12T04:28:18Z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2052-2.3.0.3701</vt:lpwstr>
  </property>
</Properties>
</file>