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69" r:id="rId6"/>
    <p:sldId id="270" r:id="rId7"/>
    <p:sldId id="271" r:id="rId8"/>
    <p:sldId id="259" r:id="rId9"/>
    <p:sldId id="266" r:id="rId10"/>
    <p:sldId id="267" r:id="rId11"/>
    <p:sldId id="260" r:id="rId12"/>
    <p:sldId id="261" r:id="rId13"/>
    <p:sldId id="262" r:id="rId14"/>
    <p:sldId id="265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A8166-1FD9-48C7-B2E9-23F4C40E4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A2D942-258B-4FB3-9E03-363627B98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13DB64-1592-445B-B17D-677C4976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5D21-FD4C-4924-930F-BD3AC6B20692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19EC96-977E-45BA-B42F-F4C041E3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BE00B9-D2FD-4F62-A738-1EC338D3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5745-817E-43AA-BADB-0760C45FA5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649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AD432-39F4-4E00-A01D-62CB6CD4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7EE4DA-E366-4B10-B1A3-E92321C1C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9DAE80-E7C8-43CD-ADBF-E4D4808D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5D21-FD4C-4924-930F-BD3AC6B20692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2E4B62-782E-469A-9311-AF6040EE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804FDF-48F7-4F73-9990-A5A424BC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5745-817E-43AA-BADB-0760C45FA5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953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E5EC6D-3B6D-4213-A9FC-D5FBF8E8F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CDF0DF-36B4-40AE-914B-F8E40F044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C9E10B-D1F4-46B7-9F42-BB7250B3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5D21-FD4C-4924-930F-BD3AC6B20692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B23D46-E65A-4070-BCD8-9408F719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19605E-6F2D-4772-8D82-468099D6E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5745-817E-43AA-BADB-0760C45FA5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79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BE4A0-252E-4E93-BFE8-FDCEAB334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C028DF-7D6A-46DF-9CA3-CCD548D82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55867E-7E94-4325-BC0C-F81B8256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5D21-FD4C-4924-930F-BD3AC6B20692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94EC7A-4C6D-423E-BC39-9B416741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9A0F09-AF96-40EE-9DC9-C3755C45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5745-817E-43AA-BADB-0760C45FA5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092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F76A8-79B6-4955-A59C-B4DE0B25C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09266A-A599-4EB9-903A-5DA8F6A78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7F6836-DA48-4B8F-8326-88FA1D81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5D21-FD4C-4924-930F-BD3AC6B20692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3CC196-BFF5-48F8-8BBD-59FEEC72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6B3EC1-8DB4-4C4D-95E9-269FFCC0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5745-817E-43AA-BADB-0760C45FA5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487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0C94C-8C66-48B7-B557-5379647C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AEC343-93EB-463F-9BE0-8FC3445F1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100524-F25F-41A4-BB2A-06D513BDC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09CE8D-26EE-444B-8C02-CF7ED7EBF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5D21-FD4C-4924-930F-BD3AC6B20692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DE6C89-F966-4A08-958D-7DFAD7EE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93446E-6798-48EF-85F1-86374F44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5745-817E-43AA-BADB-0760C45FA5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468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31B66-866B-4C4A-8B06-A1B657325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746857-2843-43D0-A7E3-4A03E0A07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210F26-6ADA-46C6-A324-2BD275166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A71300-EDF9-4AE2-A1AD-5CD618321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C191BA-54B1-4C6F-B6BD-6FB1CBD7B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23589E8-BAD2-443E-95F0-C1553CCF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5D21-FD4C-4924-930F-BD3AC6B20692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E1CA292-A781-46E7-90E3-C24E56CE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A985256-2B7F-40CF-974B-7658FFD2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5745-817E-43AA-BADB-0760C45FA5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046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85C27-9516-4D36-A1F2-15745D1F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84DBEA-E77C-476D-8472-B55B5E5AA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5D21-FD4C-4924-930F-BD3AC6B20692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9A524E-A51C-4D22-BE2D-D5CCD9EDE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83373A-97E4-42CB-9A83-4D0366D6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5745-817E-43AA-BADB-0760C45FA5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460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4C5CA4-2164-4D5A-9D77-A234CA72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5D21-FD4C-4924-930F-BD3AC6B20692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E52F7E8-2AEB-4AD4-AAB0-598E1FA33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381E28-3F4B-4F0E-AD2D-C13EAFE1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5745-817E-43AA-BADB-0760C45FA5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270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FA79-55AD-4FBC-A8F1-934FAD6E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5F3F3D-6D48-4EA0-A58C-A029118A1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0E255C-C5D5-41DB-BBFA-471408259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90A74B-D222-43BA-9595-1700D4A60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5D21-FD4C-4924-930F-BD3AC6B20692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D3DB0F-CEA4-4DC9-96D9-12E42476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90DBAA-74A0-43DA-A76A-7A38F9C4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5745-817E-43AA-BADB-0760C45FA5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671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D9737-7DF8-46FD-9B58-5CA7DDF8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8CF2EF-9F8D-4872-B5DC-34BAD5B4F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03F23F-DDE7-41A8-AADF-C899D6AE2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09BEC0-04C1-46F0-8FEE-8769DBB2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5D21-FD4C-4924-930F-BD3AC6B20692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0D591C-4E12-4DC0-8607-6C463C242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1E25A3-7EB4-4045-82C1-C28A7BFA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5745-817E-43AA-BADB-0760C45FA5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696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E8A25C-90A1-4081-BEC9-361559EEF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C4AF65-7ADC-4BB3-A02E-460B5A286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1153A5-422A-464F-836C-92DFEF09B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45D21-FD4C-4924-930F-BD3AC6B20692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83DAB2-CE45-418E-8DFB-12A7DA338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DD4F32-895F-4199-B6B7-07B86CAF9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65745-817E-43AA-BADB-0760C45FA5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604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A49E8-CEA3-4DBD-B69C-95CD954074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Codificación de Algoritmos en Java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DD1907-7E34-43D0-B958-050BC6480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1008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B1C2A-CB6D-41A0-B93D-D377770430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s-CO" dirty="0"/>
              <a:t>Ubicación Archivos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FC943E0-F1D4-404D-A7AC-BDFB9D820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622" y="2433870"/>
            <a:ext cx="6315956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9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33AEF-E4DC-4877-8506-29E58DA513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 err="1"/>
              <a:t>Atajos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</a:t>
            </a:r>
            <a:r>
              <a:rPr lang="en-US" dirty="0" err="1"/>
              <a:t>netbeans</a:t>
            </a:r>
            <a:endParaRPr lang="es-CO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0792B3B-6E35-4244-9354-6E52CA51EA46}"/>
              </a:ext>
            </a:extLst>
          </p:cNvPr>
          <p:cNvSpPr/>
          <p:nvPr/>
        </p:nvSpPr>
        <p:spPr>
          <a:xfrm>
            <a:off x="1192641" y="2108261"/>
            <a:ext cx="900188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Control + K:</a:t>
            </a:r>
            <a:r>
              <a:rPr lang="es-CO" dirty="0"/>
              <a:t> Autocompletar código.</a:t>
            </a:r>
          </a:p>
          <a:p>
            <a:r>
              <a:rPr lang="es-CO" b="1" dirty="0"/>
              <a:t>Control + Shift + S:</a:t>
            </a:r>
            <a:r>
              <a:rPr lang="es-CO" dirty="0"/>
              <a:t> Guardar todo.</a:t>
            </a:r>
            <a:endParaRPr lang="es-CO" b="1" dirty="0"/>
          </a:p>
          <a:p>
            <a:r>
              <a:rPr lang="es-CO" b="1" dirty="0" err="1"/>
              <a:t>sout</a:t>
            </a:r>
            <a:r>
              <a:rPr lang="es-CO" b="1" dirty="0"/>
              <a:t> + Tabulador:</a:t>
            </a:r>
            <a:r>
              <a:rPr lang="es-CO" dirty="0"/>
              <a:t> </a:t>
            </a:r>
            <a:r>
              <a:rPr lang="es-CO" dirty="0" err="1"/>
              <a:t>System.out.println</a:t>
            </a:r>
            <a:r>
              <a:rPr lang="es-CO" dirty="0"/>
              <a:t>(“”);</a:t>
            </a:r>
            <a:endParaRPr lang="es-CO" b="1" i="0" dirty="0">
              <a:solidFill>
                <a:srgbClr val="494949"/>
              </a:solidFill>
              <a:effectLst/>
              <a:latin typeface="Oxygen"/>
            </a:endParaRPr>
          </a:p>
          <a:p>
            <a:r>
              <a:rPr lang="es-CO" b="1" i="0" dirty="0">
                <a:solidFill>
                  <a:srgbClr val="494949"/>
                </a:solidFill>
                <a:effectLst/>
                <a:latin typeface="Oxygen"/>
              </a:rPr>
              <a:t>Control + F5:</a:t>
            </a:r>
            <a:r>
              <a:rPr lang="es-CO" b="0" i="0" dirty="0">
                <a:solidFill>
                  <a:srgbClr val="494949"/>
                </a:solidFill>
                <a:effectLst/>
                <a:latin typeface="Oxygen"/>
              </a:rPr>
              <a:t> </a:t>
            </a:r>
            <a:r>
              <a:rPr lang="es-CO" b="0" i="0" dirty="0" err="1">
                <a:solidFill>
                  <a:srgbClr val="494949"/>
                </a:solidFill>
                <a:effectLst/>
                <a:latin typeface="Oxygen"/>
              </a:rPr>
              <a:t>Debug</a:t>
            </a:r>
            <a:r>
              <a:rPr lang="es-CO" b="0" i="0" dirty="0">
                <a:solidFill>
                  <a:srgbClr val="494949"/>
                </a:solidFill>
                <a:effectLst/>
                <a:latin typeface="Oxygen"/>
              </a:rPr>
              <a:t> Project</a:t>
            </a:r>
          </a:p>
          <a:p>
            <a:r>
              <a:rPr lang="es-CO" b="1" dirty="0"/>
              <a:t>Control + A:</a:t>
            </a:r>
            <a:r>
              <a:rPr lang="es-CO" dirty="0"/>
              <a:t> Seleccionar todo el código.</a:t>
            </a:r>
          </a:p>
          <a:p>
            <a:r>
              <a:rPr lang="es-CO" b="1" dirty="0"/>
              <a:t>Control + Shift + I:</a:t>
            </a:r>
            <a:r>
              <a:rPr lang="es-CO" dirty="0"/>
              <a:t> Realizar importaciones de manera automática de librerías necesarias.</a:t>
            </a:r>
          </a:p>
          <a:p>
            <a:r>
              <a:rPr lang="es-CO" b="1" dirty="0"/>
              <a:t>Control + Barra Espaciadora:</a:t>
            </a:r>
            <a:r>
              <a:rPr lang="es-CO" dirty="0"/>
              <a:t> Obtener sugerencias acerca del código que estamos escribiendo.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6606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33AEF-E4DC-4877-8506-29E58DA513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 err="1"/>
              <a:t>Clase</a:t>
            </a:r>
            <a:r>
              <a:rPr lang="en-US" dirty="0"/>
              <a:t>, </a:t>
            </a:r>
            <a:r>
              <a:rPr lang="en-US" dirty="0" err="1"/>
              <a:t>programa</a:t>
            </a:r>
            <a:r>
              <a:rPr lang="en-US" dirty="0"/>
              <a:t> principal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1F603E4-B304-4DC6-882E-C33E79A82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52" y="2405187"/>
            <a:ext cx="9194692" cy="287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8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33AEF-E4DC-4877-8506-29E58DA513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 err="1"/>
              <a:t>Conversión</a:t>
            </a:r>
            <a:r>
              <a:rPr lang="en-US" dirty="0"/>
              <a:t> entre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/>
            </a:r>
            <a:br>
              <a:rPr lang="en-US" dirty="0"/>
            </a:b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820D308-5411-4954-9846-4D710B6C4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965" y="1735242"/>
            <a:ext cx="5063836" cy="189227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0E02819-6BE4-461C-9B34-E69AB2E81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38" y="4710546"/>
            <a:ext cx="6251882" cy="151236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F905F148-7EA5-4E59-A9CE-E3485725E511}"/>
              </a:ext>
            </a:extLst>
          </p:cNvPr>
          <p:cNvSpPr/>
          <p:nvPr/>
        </p:nvSpPr>
        <p:spPr>
          <a:xfrm>
            <a:off x="637309" y="4239614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Agrandamiento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Directo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B6180E7-480D-4217-A86C-0798939B3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420" y="4740456"/>
            <a:ext cx="5312115" cy="148245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551BF0C6-4933-43EF-9024-F19E8D83A9CA}"/>
              </a:ext>
            </a:extLst>
          </p:cNvPr>
          <p:cNvSpPr/>
          <p:nvPr/>
        </p:nvSpPr>
        <p:spPr>
          <a:xfrm>
            <a:off x="6613420" y="4269524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Estrechamiento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Casting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756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33AEF-E4DC-4877-8506-29E58DA5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064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9F4DC09-3B27-4379-8E1C-20553B3F1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350" y="608053"/>
            <a:ext cx="8823300" cy="535476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D07C66B-F3EC-49ED-B267-CAE4F4CC6BCF}"/>
              </a:ext>
            </a:extLst>
          </p:cNvPr>
          <p:cNvSpPr/>
          <p:nvPr/>
        </p:nvSpPr>
        <p:spPr>
          <a:xfrm>
            <a:off x="1219209" y="6347799"/>
            <a:ext cx="10036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http://www.oracle.com/technetwork/es/java/javase/downloads/index.html</a:t>
            </a:r>
          </a:p>
        </p:txBody>
      </p:sp>
    </p:spTree>
    <p:extLst>
      <p:ext uri="{BB962C8B-B14F-4D97-AF65-F5344CB8AC3E}">
        <p14:creationId xmlns:p14="http://schemas.microsoft.com/office/powerpoint/2010/main" val="81056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33AEF-E4DC-4877-8506-29E58DA5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Instalaci</a:t>
            </a:r>
            <a:r>
              <a:rPr lang="es-CO" dirty="0" err="1"/>
              <a:t>ón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6118DAC-3DE1-4CE2-8262-7D589AA28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876" y="1864838"/>
            <a:ext cx="2219635" cy="27626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A45EE81-4737-4739-BAC5-0997BEBBC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876" y="2591516"/>
            <a:ext cx="3396545" cy="28294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F7FC57-E2BE-4E7D-89AC-532DF28DD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875" y="1837625"/>
            <a:ext cx="3397176" cy="283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4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33AEF-E4DC-4877-8506-29E58DA5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Instalación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BF179FC-DA52-4F53-AFE7-59CEF1BB3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263" y="1988456"/>
            <a:ext cx="4547337" cy="383184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32572C0-ED62-40A5-8516-2924CE4F9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3654"/>
            <a:ext cx="4401457" cy="368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7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398107C-85F4-432B-A55F-AC3BEF92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705" y="1018838"/>
            <a:ext cx="6906589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4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10A5D2-00A0-4345-A587-D6BD37637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58" y="1033128"/>
            <a:ext cx="6868484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1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4073D5D-497E-45CD-8BD9-B6853E4C5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171" y="1027906"/>
            <a:ext cx="9811657" cy="541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9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33AEF-E4DC-4877-8506-29E58DA513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s-CO" dirty="0"/>
              <a:t>Entorno de trabajo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B4A8387-3E2E-42C8-A360-54B3C77E6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996" y="1690687"/>
            <a:ext cx="4619192" cy="459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7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60206-4F19-460B-AF53-C37E7B9C053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s-CO" dirty="0"/>
              <a:t>Entorno de trabajo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250DF4-E57E-4459-BBF0-99A58C401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4" y="2006883"/>
            <a:ext cx="6144482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111</Words>
  <Application>Microsoft Office PowerPoint</Application>
  <PresentationFormat>Panorámica</PresentationFormat>
  <Paragraphs>19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Oxygen</vt:lpstr>
      <vt:lpstr>Tema de Office</vt:lpstr>
      <vt:lpstr>Codificación de Algoritmos en Java</vt:lpstr>
      <vt:lpstr>Presentación de PowerPoint</vt:lpstr>
      <vt:lpstr>Instalación</vt:lpstr>
      <vt:lpstr>Instalación</vt:lpstr>
      <vt:lpstr>Presentación de PowerPoint</vt:lpstr>
      <vt:lpstr>Presentación de PowerPoint</vt:lpstr>
      <vt:lpstr>Presentación de PowerPoint</vt:lpstr>
      <vt:lpstr>Entorno de trabajo</vt:lpstr>
      <vt:lpstr>Entorno de trabajo</vt:lpstr>
      <vt:lpstr>Ubicación Archivos</vt:lpstr>
      <vt:lpstr>Atajos importantes netbeans</vt:lpstr>
      <vt:lpstr>Clase, programa principal</vt:lpstr>
      <vt:lpstr>Conversión entre tipos de datos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María Grisales Muñoz</dc:creator>
  <cp:lastModifiedBy>Cesar Augusto Lopez Gallego</cp:lastModifiedBy>
  <cp:revision>12</cp:revision>
  <dcterms:created xsi:type="dcterms:W3CDTF">2018-04-18T19:54:03Z</dcterms:created>
  <dcterms:modified xsi:type="dcterms:W3CDTF">2020-03-25T01:27:57Z</dcterms:modified>
</cp:coreProperties>
</file>