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720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81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028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894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237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839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321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062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376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173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22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37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273E6-D4E2-4925-B0B2-F8C87153A7CB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88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harp-stati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Clase </a:t>
            </a:r>
            <a:r>
              <a:rPr lang="es-ES" dirty="0" err="1" smtClean="0"/>
              <a:t>Object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Operadores as </a:t>
            </a:r>
            <a:r>
              <a:rPr lang="es-ES" dirty="0" err="1" smtClean="0"/>
              <a:t>is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26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clase </a:t>
            </a:r>
            <a:r>
              <a:rPr lang="es-ES" dirty="0" err="1" smtClean="0"/>
              <a:t>Object</a:t>
            </a:r>
            <a:r>
              <a:rPr lang="es-ES" dirty="0" smtClean="0"/>
              <a:t> en C#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57884" cy="435133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Es la clase superior de todas las clases</a:t>
            </a:r>
          </a:p>
          <a:p>
            <a:r>
              <a:rPr lang="es-ES" sz="2000" dirty="0" smtClean="0"/>
              <a:t>Todo hereda de </a:t>
            </a:r>
            <a:r>
              <a:rPr lang="es-ES" sz="2000" dirty="0" err="1" smtClean="0"/>
              <a:t>Object</a:t>
            </a:r>
            <a:endParaRPr lang="es-ES" sz="2000" dirty="0" smtClean="0"/>
          </a:p>
          <a:p>
            <a:r>
              <a:rPr lang="es-ES" sz="2000" dirty="0" smtClean="0"/>
              <a:t>Si tengo una variable </a:t>
            </a:r>
            <a:r>
              <a:rPr lang="es-ES" sz="2000" dirty="0" err="1"/>
              <a:t>O</a:t>
            </a:r>
            <a:r>
              <a:rPr lang="es-ES" sz="2000" dirty="0" err="1" smtClean="0"/>
              <a:t>bject</a:t>
            </a:r>
            <a:r>
              <a:rPr lang="es-ES" sz="2000" dirty="0" smtClean="0"/>
              <a:t> puede asignarle objetos de cualquier tipo</a:t>
            </a:r>
          </a:p>
          <a:p>
            <a:r>
              <a:rPr lang="es-ES" sz="2000" dirty="0" smtClean="0"/>
              <a:t>A la variable tipo </a:t>
            </a:r>
            <a:r>
              <a:rPr lang="es-ES" sz="2000" dirty="0" err="1" smtClean="0"/>
              <a:t>object</a:t>
            </a:r>
            <a:r>
              <a:rPr lang="es-ES" sz="2000" dirty="0" smtClean="0"/>
              <a:t> no le permite llamar métodos de esa clase porque en </a:t>
            </a:r>
            <a:r>
              <a:rPr lang="es-ES" sz="2000" dirty="0" err="1" smtClean="0"/>
              <a:t>object</a:t>
            </a:r>
            <a:r>
              <a:rPr lang="es-ES" sz="2000" dirty="0" smtClean="0"/>
              <a:t> no existe el método.</a:t>
            </a:r>
          </a:p>
          <a:p>
            <a:r>
              <a:rPr lang="es-ES" sz="2000" dirty="0" smtClean="0"/>
              <a:t>El comportamiento de un objeto tipo </a:t>
            </a:r>
            <a:r>
              <a:rPr lang="es-ES" sz="2000" dirty="0" err="1" smtClean="0"/>
              <a:t>object</a:t>
            </a:r>
            <a:r>
              <a:rPr lang="es-ES" sz="2000" dirty="0" smtClean="0"/>
              <a:t> está dado por cuatro métodos genéricos:</a:t>
            </a:r>
          </a:p>
          <a:p>
            <a:pPr lvl="1"/>
            <a:r>
              <a:rPr lang="es-ES" sz="1800" dirty="0" err="1" smtClean="0"/>
              <a:t>ToString</a:t>
            </a:r>
            <a:endParaRPr lang="es-ES" sz="1800" dirty="0" smtClean="0"/>
          </a:p>
          <a:p>
            <a:pPr lvl="1"/>
            <a:r>
              <a:rPr lang="es-ES" sz="1800" dirty="0" err="1" smtClean="0"/>
              <a:t>GetHashCode</a:t>
            </a:r>
            <a:endParaRPr lang="es-ES" sz="1800" dirty="0" smtClean="0"/>
          </a:p>
          <a:p>
            <a:pPr lvl="1"/>
            <a:r>
              <a:rPr lang="es-ES" sz="1800" dirty="0" err="1" smtClean="0"/>
              <a:t>GetType</a:t>
            </a:r>
            <a:endParaRPr lang="es-ES" sz="1800" dirty="0" smtClean="0"/>
          </a:p>
          <a:p>
            <a:pPr lvl="1"/>
            <a:r>
              <a:rPr lang="es-ES" sz="1800" dirty="0" err="1" smtClean="0"/>
              <a:t>ToString</a:t>
            </a:r>
            <a:endParaRPr lang="es-ES" sz="1800" dirty="0" smtClean="0"/>
          </a:p>
          <a:p>
            <a:endParaRPr lang="es-CO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530" y="2347769"/>
            <a:ext cx="4657725" cy="29813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127263" y="5534956"/>
            <a:ext cx="2807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/>
              <a:t>Fuente: </a:t>
            </a:r>
            <a:r>
              <a:rPr lang="es-CO" sz="1400" dirty="0" smtClean="0">
                <a:hlinkClick r:id="rId3"/>
              </a:rPr>
              <a:t>https://csharp-station.com/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00641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 </a:t>
            </a:r>
            <a:r>
              <a:rPr lang="es-ES" dirty="0" err="1" smtClean="0"/>
              <a:t>Is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</a:t>
            </a:r>
            <a:r>
              <a:rPr lang="es-ES" dirty="0"/>
              <a:t>usa para verificar si el tipo </a:t>
            </a:r>
            <a:r>
              <a:rPr lang="es-ES" dirty="0" smtClean="0"/>
              <a:t>de </a:t>
            </a:r>
            <a:r>
              <a:rPr lang="es-ES" dirty="0"/>
              <a:t>un </a:t>
            </a:r>
            <a:r>
              <a:rPr lang="es-ES" dirty="0" smtClean="0"/>
              <a:t>objeto en tiempo de ejecución </a:t>
            </a:r>
            <a:r>
              <a:rPr lang="es-ES" dirty="0"/>
              <a:t>es </a:t>
            </a:r>
            <a:r>
              <a:rPr lang="es-ES" dirty="0" smtClean="0"/>
              <a:t>compatible o no </a:t>
            </a:r>
            <a:r>
              <a:rPr lang="es-ES" dirty="0"/>
              <a:t>con </a:t>
            </a:r>
            <a:r>
              <a:rPr lang="es-ES" dirty="0" smtClean="0"/>
              <a:t>otro </a:t>
            </a:r>
            <a:r>
              <a:rPr lang="es-ES" dirty="0"/>
              <a:t>tipo </a:t>
            </a:r>
            <a:r>
              <a:rPr lang="es-ES" dirty="0" smtClean="0"/>
              <a:t>dado. </a:t>
            </a:r>
          </a:p>
          <a:p>
            <a:r>
              <a:rPr lang="es-ES" dirty="0" smtClean="0"/>
              <a:t>Se usa </a:t>
            </a:r>
            <a:r>
              <a:rPr lang="es-ES" dirty="0"/>
              <a:t>el operador </a:t>
            </a:r>
            <a:r>
              <a:rPr lang="es-ES" dirty="0" smtClean="0"/>
              <a:t>“</a:t>
            </a:r>
            <a:r>
              <a:rPr lang="es-ES" dirty="0" err="1" smtClean="0"/>
              <a:t>is</a:t>
            </a:r>
            <a:r>
              <a:rPr lang="es-ES" dirty="0" smtClean="0"/>
              <a:t>" </a:t>
            </a:r>
            <a:r>
              <a:rPr lang="es-ES" dirty="0"/>
              <a:t>para verificar que el tipo de objeto es el que esperamos que sea.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182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 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operador “as" se utiliza para realizar conversiones entre tipos compatibles. </a:t>
            </a:r>
          </a:p>
          <a:p>
            <a:r>
              <a:rPr lang="es-ES" dirty="0" smtClean="0"/>
              <a:t>Es similar a hacer un </a:t>
            </a:r>
            <a:r>
              <a:rPr lang="es-ES" dirty="0" err="1" smtClean="0"/>
              <a:t>cast</a:t>
            </a:r>
            <a:r>
              <a:rPr lang="es-ES" dirty="0" smtClean="0"/>
              <a:t> entre tipos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28" y="2000128"/>
            <a:ext cx="9501543" cy="41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A1B8D39EF3333499775CF3218C84327" ma:contentTypeVersion="3" ma:contentTypeDescription="Crear nuevo documento." ma:contentTypeScope="" ma:versionID="2e7fea714a1cde31cf6b40553a333953">
  <xsd:schema xmlns:xsd="http://www.w3.org/2001/XMLSchema" xmlns:xs="http://www.w3.org/2001/XMLSchema" xmlns:p="http://schemas.microsoft.com/office/2006/metadata/properties" xmlns:ns2="08da7b9e-b2a0-4526-9d93-c17d15e8e375" targetNamespace="http://schemas.microsoft.com/office/2006/metadata/properties" ma:root="true" ma:fieldsID="23087ef57156a37842271275599b79e7" ns2:_="">
    <xsd:import namespace="08da7b9e-b2a0-4526-9d93-c17d15e8e3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a7b9e-b2a0-4526-9d93-c17d15e8e3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8B752A-35BD-4D17-9D5A-64B5E18131F7}"/>
</file>

<file path=customXml/itemProps2.xml><?xml version="1.0" encoding="utf-8"?>
<ds:datastoreItem xmlns:ds="http://schemas.openxmlformats.org/officeDocument/2006/customXml" ds:itemID="{8046060D-6C2A-45B8-8027-1551215DE12B}"/>
</file>

<file path=customXml/itemProps3.xml><?xml version="1.0" encoding="utf-8"?>
<ds:datastoreItem xmlns:ds="http://schemas.openxmlformats.org/officeDocument/2006/customXml" ds:itemID="{2306112D-8C9D-4E85-A23C-9F2099357461}"/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151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Clase Object Operadores as is</vt:lpstr>
      <vt:lpstr>La clase Object en C#</vt:lpstr>
      <vt:lpstr>Operador Is</vt:lpstr>
      <vt:lpstr>Operador As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 Object Operadores as is istype</dc:title>
  <dc:creator>Cesar Augusto Lopez Gallego</dc:creator>
  <cp:lastModifiedBy>Cesar Augusto Lopez Gallego</cp:lastModifiedBy>
  <cp:revision>8</cp:revision>
  <dcterms:created xsi:type="dcterms:W3CDTF">2020-05-04T19:04:21Z</dcterms:created>
  <dcterms:modified xsi:type="dcterms:W3CDTF">2020-05-05T20:18:16Z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0x010100EA1B8D39EF3333499775CF3218C84327</vt:lpwstr>
  </property>
</Properties>
</file>