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88" r:id="rId5"/>
    <p:sldId id="331" r:id="rId6"/>
    <p:sldId id="1059" r:id="rId7"/>
    <p:sldId id="1060" r:id="rId8"/>
    <p:sldId id="1061" r:id="rId9"/>
    <p:sldId id="1058" r:id="rId10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Jose Hoyos Gonzalez" userId="S::arturo.hoyos@upb.edu.co::018f66f6-0a4b-4f4f-bbab-f8f14bfebe94" providerId="AD" clId="Web-{D3F6EA35-D567-48DA-8187-13010CFC978E}"/>
    <pc:docChg chg="delSld modSld">
      <pc:chgData name="Arturo Jose Hoyos Gonzalez" userId="S::arturo.hoyos@upb.edu.co::018f66f6-0a4b-4f4f-bbab-f8f14bfebe94" providerId="AD" clId="Web-{D3F6EA35-D567-48DA-8187-13010CFC978E}" dt="2023-02-06T04:30:37.372" v="5"/>
      <pc:docMkLst>
        <pc:docMk/>
      </pc:docMkLst>
      <pc:sldChg chg="delSp">
        <pc:chgData name="Arturo Jose Hoyos Gonzalez" userId="S::arturo.hoyos@upb.edu.co::018f66f6-0a4b-4f4f-bbab-f8f14bfebe94" providerId="AD" clId="Web-{D3F6EA35-D567-48DA-8187-13010CFC978E}" dt="2023-02-06T04:30:28.684" v="0"/>
        <pc:sldMkLst>
          <pc:docMk/>
          <pc:sldMk cId="274083612" sldId="331"/>
        </pc:sldMkLst>
        <pc:picChg chg="del">
          <ac:chgData name="Arturo Jose Hoyos Gonzalez" userId="S::arturo.hoyos@upb.edu.co::018f66f6-0a4b-4f4f-bbab-f8f14bfebe94" providerId="AD" clId="Web-{D3F6EA35-D567-48DA-8187-13010CFC978E}" dt="2023-02-06T04:30:28.684" v="0"/>
          <ac:picMkLst>
            <pc:docMk/>
            <pc:sldMk cId="274083612" sldId="331"/>
            <ac:picMk id="7" creationId="{E325FF43-A994-72E7-FB5B-0C93CEAF38B9}"/>
          </ac:picMkLst>
        </pc:picChg>
      </pc:sldChg>
    </pc:docChg>
  </pc:docChgLst>
  <pc:docChgLst>
    <pc:chgData name="John Andersson Cardenas Quiros" userId="S::john.cardenasq@upb.edu.co::077a7924-9d24-489b-b7f4-96d7607d35b6" providerId="AD" clId="Web-{81D85F2E-9F94-46B4-B1FF-D4F7A673EEEA}"/>
    <pc:docChg chg="addSld delSld modSld">
      <pc:chgData name="John Andersson Cardenas Quiros" userId="S::john.cardenasq@upb.edu.co::077a7924-9d24-489b-b7f4-96d7607d35b6" providerId="AD" clId="Web-{81D85F2E-9F94-46B4-B1FF-D4F7A673EEEA}" dt="2023-02-06T04:27:15.233" v="142"/>
      <pc:docMkLst>
        <pc:docMk/>
      </pc:docMkLst>
      <pc:sldChg chg="modSp">
        <pc:chgData name="John Andersson Cardenas Quiros" userId="S::john.cardenasq@upb.edu.co::077a7924-9d24-489b-b7f4-96d7607d35b6" providerId="AD" clId="Web-{81D85F2E-9F94-46B4-B1FF-D4F7A673EEEA}" dt="2023-02-06T04:19:25.939" v="90" actId="14100"/>
        <pc:sldMkLst>
          <pc:docMk/>
          <pc:sldMk cId="274083612" sldId="331"/>
        </pc:sldMkLst>
        <pc:picChg chg="mod">
          <ac:chgData name="John Andersson Cardenas Quiros" userId="S::john.cardenasq@upb.edu.co::077a7924-9d24-489b-b7f4-96d7607d35b6" providerId="AD" clId="Web-{81D85F2E-9F94-46B4-B1FF-D4F7A673EEEA}" dt="2023-02-06T04:19:25.939" v="90" actId="14100"/>
          <ac:picMkLst>
            <pc:docMk/>
            <pc:sldMk cId="274083612" sldId="331"/>
            <ac:picMk id="5" creationId="{796A67F3-3549-C240-3DD6-A4973B3B4AE7}"/>
          </ac:picMkLst>
        </pc:picChg>
      </pc:sldChg>
    </pc:docChg>
  </pc:docChgLst>
  <pc:docChgLst>
    <pc:chgData clId="Web-{D3F6EA35-D567-48DA-8187-13010CFC978E}"/>
    <pc:docChg chg="modSld">
      <pc:chgData name="" userId="" providerId="" clId="Web-{D3F6EA35-D567-48DA-8187-13010CFC978E}" dt="2023-02-06T04:30:27.981" v="3"/>
      <pc:docMkLst>
        <pc:docMk/>
      </pc:docMkLst>
      <pc:sldChg chg="delSp modSp">
        <pc:chgData name="" userId="" providerId="" clId="Web-{D3F6EA35-D567-48DA-8187-13010CFC978E}" dt="2023-02-06T04:30:27.981" v="3"/>
        <pc:sldMkLst>
          <pc:docMk/>
          <pc:sldMk cId="274083612" sldId="331"/>
        </pc:sldMkLst>
        <pc:spChg chg="del mod">
          <ac:chgData name="" userId="" providerId="" clId="Web-{D3F6EA35-D567-48DA-8187-13010CFC978E}" dt="2023-02-06T04:30:27.981" v="3"/>
          <ac:spMkLst>
            <pc:docMk/>
            <pc:sldMk cId="274083612" sldId="331"/>
            <ac:spMk id="9" creationId="{1D4BDE08-11E6-4E5B-8DD7-542B17E58449}"/>
          </ac:spMkLst>
        </pc:spChg>
        <pc:picChg chg="del">
          <ac:chgData name="" userId="" providerId="" clId="Web-{D3F6EA35-D567-48DA-8187-13010CFC978E}" dt="2023-02-06T04:30:25.200" v="1"/>
          <ac:picMkLst>
            <pc:docMk/>
            <pc:sldMk cId="274083612" sldId="331"/>
            <ac:picMk id="5" creationId="{796A67F3-3549-C240-3DD6-A4973B3B4AE7}"/>
          </ac:picMkLst>
        </pc:picChg>
        <pc:picChg chg="del">
          <ac:chgData name="" userId="" providerId="" clId="Web-{D3F6EA35-D567-48DA-8187-13010CFC978E}" dt="2023-02-06T04:30:23.387" v="0"/>
          <ac:picMkLst>
            <pc:docMk/>
            <pc:sldMk cId="274083612" sldId="331"/>
            <ac:picMk id="6" creationId="{A2679284-DBFF-E33B-73B8-1310692196B7}"/>
          </ac:picMkLst>
        </pc:picChg>
      </pc:sldChg>
    </pc:docChg>
  </pc:docChgLst>
  <pc:docChgLst>
    <pc:chgData name="Cesar Augusto Lopez Gallego" userId="0dfa9112-9251-4882-b472-cf2dfcee09d1" providerId="ADAL" clId="{BD589F4C-EFB3-4F8C-921D-EFBA71AD15C6}"/>
  </pc:docChgLst>
  <pc:docChgLst>
    <pc:chgData name="Arturo Jose Hoyos Gonzalez" userId="S::arturo.hoyos@upb.edu.co::018f66f6-0a4b-4f4f-bbab-f8f14bfebe94" providerId="AD" clId="Web-{0D07C2F1-26E9-20D4-D69E-61BA36F4F497}"/>
    <pc:docChg chg="addSld modSld">
      <pc:chgData name="Arturo Jose Hoyos Gonzalez" userId="S::arturo.hoyos@upb.edu.co::018f66f6-0a4b-4f4f-bbab-f8f14bfebe94" providerId="AD" clId="Web-{0D07C2F1-26E9-20D4-D69E-61BA36F4F497}" dt="2023-02-06T04:27:21.742" v="79" actId="1076"/>
      <pc:docMkLst>
        <pc:docMk/>
      </pc:docMkLst>
      <pc:sldChg chg="addSp modSp">
        <pc:chgData name="Arturo Jose Hoyos Gonzalez" userId="S::arturo.hoyos@upb.edu.co::018f66f6-0a4b-4f4f-bbab-f8f14bfebe94" providerId="AD" clId="Web-{0D07C2F1-26E9-20D4-D69E-61BA36F4F497}" dt="2023-02-06T04:27:21.742" v="79" actId="1076"/>
        <pc:sldMkLst>
          <pc:docMk/>
          <pc:sldMk cId="274083612" sldId="331"/>
        </pc:sldMkLst>
        <pc:spChg chg="mod">
          <ac:chgData name="Arturo Jose Hoyos Gonzalez" userId="S::arturo.hoyos@upb.edu.co::018f66f6-0a4b-4f4f-bbab-f8f14bfebe94" providerId="AD" clId="Web-{0D07C2F1-26E9-20D4-D69E-61BA36F4F497}" dt="2023-02-06T04:23:47.923" v="48" actId="20577"/>
          <ac:spMkLst>
            <pc:docMk/>
            <pc:sldMk cId="274083612" sldId="331"/>
            <ac:spMk id="9" creationId="{1D4BDE08-11E6-4E5B-8DD7-542B17E58449}"/>
          </ac:spMkLst>
        </pc:spChg>
        <pc:picChg chg="add mod">
          <ac:chgData name="Arturo Jose Hoyos Gonzalez" userId="S::arturo.hoyos@upb.edu.co::018f66f6-0a4b-4f4f-bbab-f8f14bfebe94" providerId="AD" clId="Web-{0D07C2F1-26E9-20D4-D69E-61BA36F4F497}" dt="2023-02-06T04:27:09.023" v="74" actId="1076"/>
          <ac:picMkLst>
            <pc:docMk/>
            <pc:sldMk cId="274083612" sldId="331"/>
            <ac:picMk id="5" creationId="{796A67F3-3549-C240-3DD6-A4973B3B4AE7}"/>
          </ac:picMkLst>
        </pc:picChg>
        <pc:picChg chg="add mod">
          <ac:chgData name="Arturo Jose Hoyos Gonzalez" userId="S::arturo.hoyos@upb.edu.co::018f66f6-0a4b-4f4f-bbab-f8f14bfebe94" providerId="AD" clId="Web-{0D07C2F1-26E9-20D4-D69E-61BA36F4F497}" dt="2023-02-06T04:27:12.664" v="76" actId="14100"/>
          <ac:picMkLst>
            <pc:docMk/>
            <pc:sldMk cId="274083612" sldId="331"/>
            <ac:picMk id="6" creationId="{A2679284-DBFF-E33B-73B8-1310692196B7}"/>
          </ac:picMkLst>
        </pc:picChg>
        <pc:picChg chg="add mod">
          <ac:chgData name="Arturo Jose Hoyos Gonzalez" userId="S::arturo.hoyos@upb.edu.co::018f66f6-0a4b-4f4f-bbab-f8f14bfebe94" providerId="AD" clId="Web-{0D07C2F1-26E9-20D4-D69E-61BA36F4F497}" dt="2023-02-06T04:27:21.742" v="79" actId="1076"/>
          <ac:picMkLst>
            <pc:docMk/>
            <pc:sldMk cId="274083612" sldId="331"/>
            <ac:picMk id="7" creationId="{E325FF43-A994-72E7-FB5B-0C93CEAF38B9}"/>
          </ac:picMkLst>
        </pc:picChg>
      </pc:sldChg>
    </pc:docChg>
  </pc:docChgLst>
  <pc:docChgLst>
    <pc:chgData name="Cesar Augusto Lopez Gallego" userId="0dfa9112-9251-4882-b472-cf2dfcee09d1" providerId="ADAL" clId="{3724D907-4479-4FA4-87CF-64E843F96043}"/>
    <pc:docChg chg="custSel addSld delSld modSld">
      <pc:chgData name="Cesar Augusto Lopez Gallego" userId="0dfa9112-9251-4882-b472-cf2dfcee09d1" providerId="ADAL" clId="{3724D907-4479-4FA4-87CF-64E843F96043}" dt="2023-04-25T22:08:17.960" v="722" actId="20577"/>
      <pc:docMkLst>
        <pc:docMk/>
      </pc:docMkLst>
      <pc:sldChg chg="addSp modSp">
        <pc:chgData name="Cesar Augusto Lopez Gallego" userId="0dfa9112-9251-4882-b472-cf2dfcee09d1" providerId="ADAL" clId="{3724D907-4479-4FA4-87CF-64E843F96043}" dt="2023-04-25T19:28:52.527" v="80" actId="404"/>
        <pc:sldMkLst>
          <pc:docMk/>
          <pc:sldMk cId="347766607" sldId="288"/>
        </pc:sldMkLst>
        <pc:spChg chg="add mod">
          <ac:chgData name="Cesar Augusto Lopez Gallego" userId="0dfa9112-9251-4882-b472-cf2dfcee09d1" providerId="ADAL" clId="{3724D907-4479-4FA4-87CF-64E843F96043}" dt="2023-04-25T19:28:52.527" v="80" actId="404"/>
          <ac:spMkLst>
            <pc:docMk/>
            <pc:sldMk cId="347766607" sldId="288"/>
            <ac:spMk id="2" creationId="{DEFC445C-502E-4928-AE23-8DF8C0EDD223}"/>
          </ac:spMkLst>
        </pc:spChg>
        <pc:picChg chg="mod">
          <ac:chgData name="Cesar Augusto Lopez Gallego" userId="0dfa9112-9251-4882-b472-cf2dfcee09d1" providerId="ADAL" clId="{3724D907-4479-4FA4-87CF-64E843F96043}" dt="2023-04-25T19:28:40.681" v="77" actId="1076"/>
          <ac:picMkLst>
            <pc:docMk/>
            <pc:sldMk cId="347766607" sldId="288"/>
            <ac:picMk id="6" creationId="{885538E4-9A87-47A3-9BB9-DBC7242B91B1}"/>
          </ac:picMkLst>
        </pc:picChg>
      </pc:sldChg>
      <pc:sldChg chg="addSp delSp modSp">
        <pc:chgData name="Cesar Augusto Lopez Gallego" userId="0dfa9112-9251-4882-b472-cf2dfcee09d1" providerId="ADAL" clId="{3724D907-4479-4FA4-87CF-64E843F96043}" dt="2023-04-25T21:31:18.004" v="282" actId="27636"/>
        <pc:sldMkLst>
          <pc:docMk/>
          <pc:sldMk cId="274083612" sldId="331"/>
        </pc:sldMkLst>
        <pc:spChg chg="add mod">
          <ac:chgData name="Cesar Augusto Lopez Gallego" userId="0dfa9112-9251-4882-b472-cf2dfcee09d1" providerId="ADAL" clId="{3724D907-4479-4FA4-87CF-64E843F96043}" dt="2023-04-25T21:23:33.204" v="154" actId="1076"/>
          <ac:spMkLst>
            <pc:docMk/>
            <pc:sldMk cId="274083612" sldId="331"/>
            <ac:spMk id="5" creationId="{81A46AF1-A464-4AA9-BE00-BFB522203CEA}"/>
          </ac:spMkLst>
        </pc:spChg>
        <pc:spChg chg="add mod">
          <ac:chgData name="Cesar Augusto Lopez Gallego" userId="0dfa9112-9251-4882-b472-cf2dfcee09d1" providerId="ADAL" clId="{3724D907-4479-4FA4-87CF-64E843F96043}" dt="2023-04-25T21:26:17.116" v="233" actId="14100"/>
          <ac:spMkLst>
            <pc:docMk/>
            <pc:sldMk cId="274083612" sldId="331"/>
            <ac:spMk id="6" creationId="{88B68105-2C2B-485D-9D13-892AA9F5E4E2}"/>
          </ac:spMkLst>
        </pc:spChg>
        <pc:spChg chg="add mod">
          <ac:chgData name="Cesar Augusto Lopez Gallego" userId="0dfa9112-9251-4882-b472-cf2dfcee09d1" providerId="ADAL" clId="{3724D907-4479-4FA4-87CF-64E843F96043}" dt="2023-04-25T21:26:24.085" v="234" actId="1076"/>
          <ac:spMkLst>
            <pc:docMk/>
            <pc:sldMk cId="274083612" sldId="331"/>
            <ac:spMk id="12" creationId="{35FBCCF3-0085-4CD5-9CBA-9F19443A5E4F}"/>
          </ac:spMkLst>
        </pc:spChg>
        <pc:spChg chg="add del mod">
          <ac:chgData name="Cesar Augusto Lopez Gallego" userId="0dfa9112-9251-4882-b472-cf2dfcee09d1" providerId="ADAL" clId="{3724D907-4479-4FA4-87CF-64E843F96043}" dt="2023-04-25T21:21:16.153" v="124" actId="478"/>
          <ac:spMkLst>
            <pc:docMk/>
            <pc:sldMk cId="274083612" sldId="331"/>
            <ac:spMk id="13" creationId="{5BD397B8-C026-461B-9D24-B4CA300822C8}"/>
          </ac:spMkLst>
        </pc:spChg>
        <pc:spChg chg="add mod">
          <ac:chgData name="Cesar Augusto Lopez Gallego" userId="0dfa9112-9251-4882-b472-cf2dfcee09d1" providerId="ADAL" clId="{3724D907-4479-4FA4-87CF-64E843F96043}" dt="2023-04-25T21:26:24.085" v="234" actId="1076"/>
          <ac:spMkLst>
            <pc:docMk/>
            <pc:sldMk cId="274083612" sldId="331"/>
            <ac:spMk id="14" creationId="{63A3B63C-1580-4BF0-A53B-0A2D93E5E3FE}"/>
          </ac:spMkLst>
        </pc:spChg>
        <pc:spChg chg="add mod">
          <ac:chgData name="Cesar Augusto Lopez Gallego" userId="0dfa9112-9251-4882-b472-cf2dfcee09d1" providerId="ADAL" clId="{3724D907-4479-4FA4-87CF-64E843F96043}" dt="2023-04-25T21:26:24.085" v="234" actId="1076"/>
          <ac:spMkLst>
            <pc:docMk/>
            <pc:sldMk cId="274083612" sldId="331"/>
            <ac:spMk id="15" creationId="{D148176F-801D-421A-B0E9-39449E445833}"/>
          </ac:spMkLst>
        </pc:spChg>
        <pc:spChg chg="add mod">
          <ac:chgData name="Cesar Augusto Lopez Gallego" userId="0dfa9112-9251-4882-b472-cf2dfcee09d1" providerId="ADAL" clId="{3724D907-4479-4FA4-87CF-64E843F96043}" dt="2023-04-25T21:26:24.085" v="234" actId="1076"/>
          <ac:spMkLst>
            <pc:docMk/>
            <pc:sldMk cId="274083612" sldId="331"/>
            <ac:spMk id="16" creationId="{9E920F25-349C-4BEF-8C29-67DEBE0B6197}"/>
          </ac:spMkLst>
        </pc:spChg>
        <pc:spChg chg="add mod">
          <ac:chgData name="Cesar Augusto Lopez Gallego" userId="0dfa9112-9251-4882-b472-cf2dfcee09d1" providerId="ADAL" clId="{3724D907-4479-4FA4-87CF-64E843F96043}" dt="2023-04-25T21:31:18.004" v="282" actId="27636"/>
          <ac:spMkLst>
            <pc:docMk/>
            <pc:sldMk cId="274083612" sldId="331"/>
            <ac:spMk id="19" creationId="{4A0AB760-B6EF-4BED-816E-7E2C556A423E}"/>
          </ac:spMkLst>
        </pc:spChg>
        <pc:spChg chg="add mod">
          <ac:chgData name="Cesar Augusto Lopez Gallego" userId="0dfa9112-9251-4882-b472-cf2dfcee09d1" providerId="ADAL" clId="{3724D907-4479-4FA4-87CF-64E843F96043}" dt="2023-04-25T21:28:43.024" v="278" actId="20577"/>
          <ac:spMkLst>
            <pc:docMk/>
            <pc:sldMk cId="274083612" sldId="331"/>
            <ac:spMk id="20" creationId="{17C18B7E-D77D-46FB-BB8C-B3B6F4DF8380}"/>
          </ac:spMkLst>
        </pc:spChg>
        <pc:spChg chg="add mod">
          <ac:chgData name="Cesar Augusto Lopez Gallego" userId="0dfa9112-9251-4882-b472-cf2dfcee09d1" providerId="ADAL" clId="{3724D907-4479-4FA4-87CF-64E843F96043}" dt="2023-04-25T21:27:12.721" v="262" actId="20577"/>
          <ac:spMkLst>
            <pc:docMk/>
            <pc:sldMk cId="274083612" sldId="331"/>
            <ac:spMk id="21" creationId="{CC6FF028-571B-4CDA-8C34-60587B233E72}"/>
          </ac:spMkLst>
        </pc:spChg>
        <pc:picChg chg="add mod">
          <ac:chgData name="Cesar Augusto Lopez Gallego" userId="0dfa9112-9251-4882-b472-cf2dfcee09d1" providerId="ADAL" clId="{3724D907-4479-4FA4-87CF-64E843F96043}" dt="2023-04-25T21:26:24.085" v="234" actId="1076"/>
          <ac:picMkLst>
            <pc:docMk/>
            <pc:sldMk cId="274083612" sldId="331"/>
            <ac:picMk id="8" creationId="{54F7E1C3-8745-4A68-90DC-8A37D475CA35}"/>
          </ac:picMkLst>
        </pc:picChg>
        <pc:picChg chg="add mod">
          <ac:chgData name="Cesar Augusto Lopez Gallego" userId="0dfa9112-9251-4882-b472-cf2dfcee09d1" providerId="ADAL" clId="{3724D907-4479-4FA4-87CF-64E843F96043}" dt="2023-04-25T21:23:30.772" v="153" actId="1076"/>
          <ac:picMkLst>
            <pc:docMk/>
            <pc:sldMk cId="274083612" sldId="331"/>
            <ac:picMk id="10" creationId="{A7AF2CFA-11D9-4695-8421-A16BC795AA44}"/>
          </ac:picMkLst>
        </pc:picChg>
        <pc:picChg chg="add mod">
          <ac:chgData name="Cesar Augusto Lopez Gallego" userId="0dfa9112-9251-4882-b472-cf2dfcee09d1" providerId="ADAL" clId="{3724D907-4479-4FA4-87CF-64E843F96043}" dt="2023-04-25T21:26:24.085" v="234" actId="1076"/>
          <ac:picMkLst>
            <pc:docMk/>
            <pc:sldMk cId="274083612" sldId="331"/>
            <ac:picMk id="18" creationId="{1E87BFB5-A8B0-4CA5-9BD5-7FE72A77A1CB}"/>
          </ac:picMkLst>
        </pc:picChg>
        <pc:picChg chg="add mod">
          <ac:chgData name="Cesar Augusto Lopez Gallego" userId="0dfa9112-9251-4882-b472-cf2dfcee09d1" providerId="ADAL" clId="{3724D907-4479-4FA4-87CF-64E843F96043}" dt="2023-04-25T21:31:06.714" v="280" actId="1076"/>
          <ac:picMkLst>
            <pc:docMk/>
            <pc:sldMk cId="274083612" sldId="331"/>
            <ac:picMk id="23" creationId="{E114D5B8-C4C3-4CE4-9D96-8DB47DA4182A}"/>
          </ac:picMkLst>
        </pc:picChg>
      </pc:sldChg>
      <pc:sldChg chg="addSp delSp modSp add">
        <pc:chgData name="Cesar Augusto Lopez Gallego" userId="0dfa9112-9251-4882-b472-cf2dfcee09d1" providerId="ADAL" clId="{3724D907-4479-4FA4-87CF-64E843F96043}" dt="2023-04-25T21:55:10.795" v="581" actId="1076"/>
        <pc:sldMkLst>
          <pc:docMk/>
          <pc:sldMk cId="3034250968" sldId="1059"/>
        </pc:sldMkLst>
        <pc:spChg chg="del">
          <ac:chgData name="Cesar Augusto Lopez Gallego" userId="0dfa9112-9251-4882-b472-cf2dfcee09d1" providerId="ADAL" clId="{3724D907-4479-4FA4-87CF-64E843F96043}" dt="2023-04-25T21:31:25.174" v="284" actId="478"/>
          <ac:spMkLst>
            <pc:docMk/>
            <pc:sldMk cId="3034250968" sldId="1059"/>
            <ac:spMk id="2" creationId="{3C2183D8-B3E4-49DD-9447-8348509F9038}"/>
          </ac:spMkLst>
        </pc:spChg>
        <pc:spChg chg="add mod">
          <ac:chgData name="Cesar Augusto Lopez Gallego" userId="0dfa9112-9251-4882-b472-cf2dfcee09d1" providerId="ADAL" clId="{3724D907-4479-4FA4-87CF-64E843F96043}" dt="2023-04-25T21:31:38.124" v="303" actId="20577"/>
          <ac:spMkLst>
            <pc:docMk/>
            <pc:sldMk cId="3034250968" sldId="1059"/>
            <ac:spMk id="4" creationId="{034630CE-204D-4ED7-8107-AE00372ED82F}"/>
          </ac:spMkLst>
        </pc:spChg>
        <pc:spChg chg="add mod">
          <ac:chgData name="Cesar Augusto Lopez Gallego" userId="0dfa9112-9251-4882-b472-cf2dfcee09d1" providerId="ADAL" clId="{3724D907-4479-4FA4-87CF-64E843F96043}" dt="2023-04-25T21:52:40.300" v="357" actId="1076"/>
          <ac:spMkLst>
            <pc:docMk/>
            <pc:sldMk cId="3034250968" sldId="1059"/>
            <ac:spMk id="6" creationId="{415EB0F5-0139-41B7-9943-1C89985D3510}"/>
          </ac:spMkLst>
        </pc:spChg>
        <pc:spChg chg="add mod">
          <ac:chgData name="Cesar Augusto Lopez Gallego" userId="0dfa9112-9251-4882-b472-cf2dfcee09d1" providerId="ADAL" clId="{3724D907-4479-4FA4-87CF-64E843F96043}" dt="2023-04-25T21:53:45.381" v="412" actId="1076"/>
          <ac:spMkLst>
            <pc:docMk/>
            <pc:sldMk cId="3034250968" sldId="1059"/>
            <ac:spMk id="13" creationId="{6BA375C2-0FCE-4794-9F2B-3DF265B301C4}"/>
          </ac:spMkLst>
        </pc:spChg>
        <pc:spChg chg="add mod">
          <ac:chgData name="Cesar Augusto Lopez Gallego" userId="0dfa9112-9251-4882-b472-cf2dfcee09d1" providerId="ADAL" clId="{3724D907-4479-4FA4-87CF-64E843F96043}" dt="2023-04-25T21:55:10.795" v="581" actId="1076"/>
          <ac:spMkLst>
            <pc:docMk/>
            <pc:sldMk cId="3034250968" sldId="1059"/>
            <ac:spMk id="22" creationId="{D8BB08D5-48E2-47AE-8438-B01BA4D2EF9F}"/>
          </ac:spMkLst>
        </pc:spChg>
        <pc:picChg chg="add mod">
          <ac:chgData name="Cesar Augusto Lopez Gallego" userId="0dfa9112-9251-4882-b472-cf2dfcee09d1" providerId="ADAL" clId="{3724D907-4479-4FA4-87CF-64E843F96043}" dt="2023-04-25T21:52:56.064" v="360" actId="1076"/>
          <ac:picMkLst>
            <pc:docMk/>
            <pc:sldMk cId="3034250968" sldId="1059"/>
            <ac:picMk id="5" creationId="{AD95B477-7351-4D77-B8C0-6D31D4DAAFEB}"/>
          </ac:picMkLst>
        </pc:picChg>
        <pc:cxnChg chg="add mod">
          <ac:chgData name="Cesar Augusto Lopez Gallego" userId="0dfa9112-9251-4882-b472-cf2dfcee09d1" providerId="ADAL" clId="{3724D907-4479-4FA4-87CF-64E843F96043}" dt="2023-04-25T21:53:11.777" v="362" actId="14100"/>
          <ac:cxnSpMkLst>
            <pc:docMk/>
            <pc:sldMk cId="3034250968" sldId="1059"/>
            <ac:cxnSpMk id="8" creationId="{E62528FC-ECB0-4E69-993F-05591A663E6B}"/>
          </ac:cxnSpMkLst>
        </pc:cxnChg>
        <pc:cxnChg chg="add mod">
          <ac:chgData name="Cesar Augusto Lopez Gallego" userId="0dfa9112-9251-4882-b472-cf2dfcee09d1" providerId="ADAL" clId="{3724D907-4479-4FA4-87CF-64E843F96043}" dt="2023-04-25T21:53:11.777" v="362" actId="14100"/>
          <ac:cxnSpMkLst>
            <pc:docMk/>
            <pc:sldMk cId="3034250968" sldId="1059"/>
            <ac:cxnSpMk id="11" creationId="{0A6965A5-3203-4BD6-967F-66E9B02B4DA7}"/>
          </ac:cxnSpMkLst>
        </pc:cxnChg>
        <pc:cxnChg chg="add mod">
          <ac:chgData name="Cesar Augusto Lopez Gallego" userId="0dfa9112-9251-4882-b472-cf2dfcee09d1" providerId="ADAL" clId="{3724D907-4479-4FA4-87CF-64E843F96043}" dt="2023-04-25T21:53:53.973" v="414" actId="14100"/>
          <ac:cxnSpMkLst>
            <pc:docMk/>
            <pc:sldMk cId="3034250968" sldId="1059"/>
            <ac:cxnSpMk id="14" creationId="{EF6C4589-11AE-47B6-BD39-240D017BB8C1}"/>
          </ac:cxnSpMkLst>
        </pc:cxnChg>
        <pc:cxnChg chg="add mod">
          <ac:chgData name="Cesar Augusto Lopez Gallego" userId="0dfa9112-9251-4882-b472-cf2dfcee09d1" providerId="ADAL" clId="{3724D907-4479-4FA4-87CF-64E843F96043}" dt="2023-04-25T21:54:07.601" v="416" actId="208"/>
          <ac:cxnSpMkLst>
            <pc:docMk/>
            <pc:sldMk cId="3034250968" sldId="1059"/>
            <ac:cxnSpMk id="21" creationId="{D85E6B3D-2433-4756-80A9-2E32B15E6A52}"/>
          </ac:cxnSpMkLst>
        </pc:cxnChg>
      </pc:sldChg>
      <pc:sldChg chg="add del">
        <pc:chgData name="Cesar Augusto Lopez Gallego" userId="0dfa9112-9251-4882-b472-cf2dfcee09d1" providerId="ADAL" clId="{3724D907-4479-4FA4-87CF-64E843F96043}" dt="2023-04-25T21:55:35.349" v="583" actId="2696"/>
        <pc:sldMkLst>
          <pc:docMk/>
          <pc:sldMk cId="1777503631" sldId="1060"/>
        </pc:sldMkLst>
      </pc:sldChg>
      <pc:sldChg chg="addSp delSp modSp add">
        <pc:chgData name="Cesar Augusto Lopez Gallego" userId="0dfa9112-9251-4882-b472-cf2dfcee09d1" providerId="ADAL" clId="{3724D907-4479-4FA4-87CF-64E843F96043}" dt="2023-04-25T22:07:39.359" v="702" actId="208"/>
        <pc:sldMkLst>
          <pc:docMk/>
          <pc:sldMk cId="2430703795" sldId="1060"/>
        </pc:sldMkLst>
        <pc:spChg chg="del">
          <ac:chgData name="Cesar Augusto Lopez Gallego" userId="0dfa9112-9251-4882-b472-cf2dfcee09d1" providerId="ADAL" clId="{3724D907-4479-4FA4-87CF-64E843F96043}" dt="2023-04-25T22:00:54.097" v="588" actId="478"/>
          <ac:spMkLst>
            <pc:docMk/>
            <pc:sldMk cId="2430703795" sldId="1060"/>
            <ac:spMk id="2" creationId="{008DB0AF-A290-4B7C-AFCA-A2CAA2C8B795}"/>
          </ac:spMkLst>
        </pc:spChg>
        <pc:spChg chg="add mod">
          <ac:chgData name="Cesar Augusto Lopez Gallego" userId="0dfa9112-9251-4882-b472-cf2dfcee09d1" providerId="ADAL" clId="{3724D907-4479-4FA4-87CF-64E843F96043}" dt="2023-04-25T22:01:06.005" v="611" actId="20577"/>
          <ac:spMkLst>
            <pc:docMk/>
            <pc:sldMk cId="2430703795" sldId="1060"/>
            <ac:spMk id="5" creationId="{3DCC8617-E189-49CC-8879-2E1117818F36}"/>
          </ac:spMkLst>
        </pc:spChg>
        <pc:spChg chg="add del mod">
          <ac:chgData name="Cesar Augusto Lopez Gallego" userId="0dfa9112-9251-4882-b472-cf2dfcee09d1" providerId="ADAL" clId="{3724D907-4479-4FA4-87CF-64E843F96043}" dt="2023-04-25T22:01:59.088" v="614"/>
          <ac:spMkLst>
            <pc:docMk/>
            <pc:sldMk cId="2430703795" sldId="1060"/>
            <ac:spMk id="6" creationId="{BB2456AA-F2B5-4C8C-AD05-89B6EBB90E6B}"/>
          </ac:spMkLst>
        </pc:spChg>
        <pc:spChg chg="add mod">
          <ac:chgData name="Cesar Augusto Lopez Gallego" userId="0dfa9112-9251-4882-b472-cf2dfcee09d1" providerId="ADAL" clId="{3724D907-4479-4FA4-87CF-64E843F96043}" dt="2023-04-25T22:04:00.047" v="672" actId="1076"/>
          <ac:spMkLst>
            <pc:docMk/>
            <pc:sldMk cId="2430703795" sldId="1060"/>
            <ac:spMk id="15" creationId="{5F1D4FF5-5D13-478D-B2FD-1C35BF541B04}"/>
          </ac:spMkLst>
        </pc:spChg>
        <pc:spChg chg="add mod">
          <ac:chgData name="Cesar Augusto Lopez Gallego" userId="0dfa9112-9251-4882-b472-cf2dfcee09d1" providerId="ADAL" clId="{3724D907-4479-4FA4-87CF-64E843F96043}" dt="2023-04-25T22:04:06.768" v="682" actId="20577"/>
          <ac:spMkLst>
            <pc:docMk/>
            <pc:sldMk cId="2430703795" sldId="1060"/>
            <ac:spMk id="16" creationId="{6A276CD8-F014-4FA3-862A-0DD6BF241E15}"/>
          </ac:spMkLst>
        </pc:spChg>
        <pc:picChg chg="add mod">
          <ac:chgData name="Cesar Augusto Lopez Gallego" userId="0dfa9112-9251-4882-b472-cf2dfcee09d1" providerId="ADAL" clId="{3724D907-4479-4FA4-87CF-64E843F96043}" dt="2023-04-25T22:03:38.951" v="659" actId="1076"/>
          <ac:picMkLst>
            <pc:docMk/>
            <pc:sldMk cId="2430703795" sldId="1060"/>
            <ac:picMk id="4" creationId="{4A4776AE-5450-412A-A3C5-D9CBA7DC2CA0}"/>
          </ac:picMkLst>
        </pc:picChg>
        <pc:picChg chg="add mod">
          <ac:chgData name="Cesar Augusto Lopez Gallego" userId="0dfa9112-9251-4882-b472-cf2dfcee09d1" providerId="ADAL" clId="{3724D907-4479-4FA4-87CF-64E843F96043}" dt="2023-04-25T22:03:16.687" v="644" actId="1036"/>
          <ac:picMkLst>
            <pc:docMk/>
            <pc:sldMk cId="2430703795" sldId="1060"/>
            <ac:picMk id="7" creationId="{FD1E42FD-7594-47A0-A4F1-DF3D20BC3446}"/>
          </ac:picMkLst>
        </pc:picChg>
        <pc:picChg chg="add del mod">
          <ac:chgData name="Cesar Augusto Lopez Gallego" userId="0dfa9112-9251-4882-b472-cf2dfcee09d1" providerId="ADAL" clId="{3724D907-4479-4FA4-87CF-64E843F96043}" dt="2023-04-25T22:02:24.109" v="620" actId="478"/>
          <ac:picMkLst>
            <pc:docMk/>
            <pc:sldMk cId="2430703795" sldId="1060"/>
            <ac:picMk id="8" creationId="{5CDDD85A-6A7A-4539-8A05-4B5AA5716510}"/>
          </ac:picMkLst>
        </pc:picChg>
        <pc:picChg chg="add mod">
          <ac:chgData name="Cesar Augusto Lopez Gallego" userId="0dfa9112-9251-4882-b472-cf2dfcee09d1" providerId="ADAL" clId="{3724D907-4479-4FA4-87CF-64E843F96043}" dt="2023-04-25T22:03:27.361" v="656" actId="1035"/>
          <ac:picMkLst>
            <pc:docMk/>
            <pc:sldMk cId="2430703795" sldId="1060"/>
            <ac:picMk id="9" creationId="{57D302E0-B9AD-4E08-B3F6-CE33F04B4C54}"/>
          </ac:picMkLst>
        </pc:picChg>
        <pc:picChg chg="add mod">
          <ac:chgData name="Cesar Augusto Lopez Gallego" userId="0dfa9112-9251-4882-b472-cf2dfcee09d1" providerId="ADAL" clId="{3724D907-4479-4FA4-87CF-64E843F96043}" dt="2023-04-25T22:03:30.471" v="658" actId="1035"/>
          <ac:picMkLst>
            <pc:docMk/>
            <pc:sldMk cId="2430703795" sldId="1060"/>
            <ac:picMk id="10" creationId="{8CDF2C5D-8068-4588-97EE-50F39E8297BA}"/>
          </ac:picMkLst>
        </pc:picChg>
        <pc:cxnChg chg="add mod">
          <ac:chgData name="Cesar Augusto Lopez Gallego" userId="0dfa9112-9251-4882-b472-cf2dfcee09d1" providerId="ADAL" clId="{3724D907-4479-4FA4-87CF-64E843F96043}" dt="2023-04-25T22:07:39.359" v="702" actId="208"/>
          <ac:cxnSpMkLst>
            <pc:docMk/>
            <pc:sldMk cId="2430703795" sldId="1060"/>
            <ac:cxnSpMk id="12" creationId="{380649AA-C5A9-4F81-A14E-9589269C05B6}"/>
          </ac:cxnSpMkLst>
        </pc:cxnChg>
        <pc:cxnChg chg="add mod">
          <ac:chgData name="Cesar Augusto Lopez Gallego" userId="0dfa9112-9251-4882-b472-cf2dfcee09d1" providerId="ADAL" clId="{3724D907-4479-4FA4-87CF-64E843F96043}" dt="2023-04-25T22:07:39.359" v="702" actId="208"/>
          <ac:cxnSpMkLst>
            <pc:docMk/>
            <pc:sldMk cId="2430703795" sldId="1060"/>
            <ac:cxnSpMk id="14" creationId="{07DFFAD2-C5B6-427B-AC2B-3B68DCDCD217}"/>
          </ac:cxnSpMkLst>
        </pc:cxnChg>
      </pc:sldChg>
      <pc:sldChg chg="addSp delSp modSp add">
        <pc:chgData name="Cesar Augusto Lopez Gallego" userId="0dfa9112-9251-4882-b472-cf2dfcee09d1" providerId="ADAL" clId="{3724D907-4479-4FA4-87CF-64E843F96043}" dt="2023-04-25T22:08:17.960" v="722" actId="20577"/>
        <pc:sldMkLst>
          <pc:docMk/>
          <pc:sldMk cId="2464545328" sldId="1061"/>
        </pc:sldMkLst>
        <pc:spChg chg="del">
          <ac:chgData name="Cesar Augusto Lopez Gallego" userId="0dfa9112-9251-4882-b472-cf2dfcee09d1" providerId="ADAL" clId="{3724D907-4479-4FA4-87CF-64E843F96043}" dt="2023-04-25T22:04:18.477" v="684" actId="478"/>
          <ac:spMkLst>
            <pc:docMk/>
            <pc:sldMk cId="2464545328" sldId="1061"/>
            <ac:spMk id="2" creationId="{D661D447-47AC-4C58-9316-4761F2212310}"/>
          </ac:spMkLst>
        </pc:spChg>
        <pc:spChg chg="add mod">
          <ac:chgData name="Cesar Augusto Lopez Gallego" userId="0dfa9112-9251-4882-b472-cf2dfcee09d1" providerId="ADAL" clId="{3724D907-4479-4FA4-87CF-64E843F96043}" dt="2023-04-25T22:08:17.960" v="722" actId="20577"/>
          <ac:spMkLst>
            <pc:docMk/>
            <pc:sldMk cId="2464545328" sldId="1061"/>
            <ac:spMk id="10" creationId="{AC820C5B-F01B-4C18-88FE-6E0504724AAD}"/>
          </ac:spMkLst>
        </pc:spChg>
        <pc:spChg chg="add mod">
          <ac:chgData name="Cesar Augusto Lopez Gallego" userId="0dfa9112-9251-4882-b472-cf2dfcee09d1" providerId="ADAL" clId="{3724D907-4479-4FA4-87CF-64E843F96043}" dt="2023-04-25T22:08:02.431" v="709" actId="1076"/>
          <ac:spMkLst>
            <pc:docMk/>
            <pc:sldMk cId="2464545328" sldId="1061"/>
            <ac:spMk id="11" creationId="{D01846C2-E343-484E-8CDA-768E4F1CEF9E}"/>
          </ac:spMkLst>
        </pc:spChg>
        <pc:picChg chg="add del mod">
          <ac:chgData name="Cesar Augusto Lopez Gallego" userId="0dfa9112-9251-4882-b472-cf2dfcee09d1" providerId="ADAL" clId="{3724D907-4479-4FA4-87CF-64E843F96043}" dt="2023-04-25T22:05:40.352" v="688" actId="478"/>
          <ac:picMkLst>
            <pc:docMk/>
            <pc:sldMk cId="2464545328" sldId="1061"/>
            <ac:picMk id="4" creationId="{DC3990A0-893D-4FA8-A4F4-DAD05CC5D071}"/>
          </ac:picMkLst>
        </pc:picChg>
        <pc:picChg chg="add mod">
          <ac:chgData name="Cesar Augusto Lopez Gallego" userId="0dfa9112-9251-4882-b472-cf2dfcee09d1" providerId="ADAL" clId="{3724D907-4479-4FA4-87CF-64E843F96043}" dt="2023-04-25T22:06:43.598" v="695" actId="14100"/>
          <ac:picMkLst>
            <pc:docMk/>
            <pc:sldMk cId="2464545328" sldId="1061"/>
            <ac:picMk id="5" creationId="{10E2E6C1-BBBE-4F1E-B9C5-DD426103520B}"/>
          </ac:picMkLst>
        </pc:picChg>
        <pc:picChg chg="add mod">
          <ac:chgData name="Cesar Augusto Lopez Gallego" userId="0dfa9112-9251-4882-b472-cf2dfcee09d1" providerId="ADAL" clId="{3724D907-4479-4FA4-87CF-64E843F96043}" dt="2023-04-25T22:06:57.198" v="697" actId="14100"/>
          <ac:picMkLst>
            <pc:docMk/>
            <pc:sldMk cId="2464545328" sldId="1061"/>
            <ac:picMk id="6" creationId="{AC35C4C7-C985-4F65-9A56-790328B8F8F0}"/>
          </ac:picMkLst>
        </pc:picChg>
        <pc:picChg chg="add mod">
          <ac:chgData name="Cesar Augusto Lopez Gallego" userId="0dfa9112-9251-4882-b472-cf2dfcee09d1" providerId="ADAL" clId="{3724D907-4479-4FA4-87CF-64E843F96043}" dt="2023-04-25T22:07:32.415" v="701" actId="1076"/>
          <ac:picMkLst>
            <pc:docMk/>
            <pc:sldMk cId="2464545328" sldId="1061"/>
            <ac:picMk id="7" creationId="{0648FB4B-D2D2-4F0A-A314-A2D4F1217D9D}"/>
          </ac:picMkLst>
        </pc:picChg>
        <pc:cxnChg chg="add mod">
          <ac:chgData name="Cesar Augusto Lopez Gallego" userId="0dfa9112-9251-4882-b472-cf2dfcee09d1" providerId="ADAL" clId="{3724D907-4479-4FA4-87CF-64E843F96043}" dt="2023-04-25T22:07:50.558" v="704" actId="1076"/>
          <ac:cxnSpMkLst>
            <pc:docMk/>
            <pc:sldMk cId="2464545328" sldId="1061"/>
            <ac:cxnSpMk id="8" creationId="{D8B38F59-7291-4833-91C4-4516B55FCBCE}"/>
          </ac:cxnSpMkLst>
        </pc:cxnChg>
        <pc:cxnChg chg="add mod">
          <ac:chgData name="Cesar Augusto Lopez Gallego" userId="0dfa9112-9251-4882-b472-cf2dfcee09d1" providerId="ADAL" clId="{3724D907-4479-4FA4-87CF-64E843F96043}" dt="2023-04-25T22:08:13.286" v="712" actId="1076"/>
          <ac:cxnSpMkLst>
            <pc:docMk/>
            <pc:sldMk cId="2464545328" sldId="1061"/>
            <ac:cxnSpMk id="9" creationId="{467A98A5-5C04-495B-8EED-868EB17F25A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40E16BF-FC11-5C4C-B6E8-B149DD7653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6B0671-A2D4-2F43-9AE1-010415B94F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10675-EB32-8243-A8A2-13523113CDBB}" type="datetimeFigureOut">
              <a:rPr lang="es-ES_tradnl" smtClean="0"/>
              <a:t>25/04/2023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767C2-F0ED-F34A-B5DE-F8FCAA00E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5D0DAB-2801-1C4A-831B-6DD67D8DD5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DC032-80BB-074C-BBC7-9F71856CA8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8984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0721F-E703-6E45-8B16-A38962066249}" type="datetimeFigureOut">
              <a:rPr lang="es-ES_tradnl" smtClean="0"/>
              <a:t>25/04/2023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0CD98-9B11-7740-959F-FF52FFBFF0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9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4413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618"/>
            <a:ext cx="5029200" cy="4113782"/>
          </a:xfrm>
          <a:noFill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1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Subtítulo Medellín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8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79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11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39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21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34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075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23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6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Subtítulo Bucaramanga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510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364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153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71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30CF-D081-A145-AED8-CD7E25B7B9EF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25/04/2023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7C73-E975-AA44-AC37-0A0FBE24062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Subtítulo Montería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7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Subtítulo Palmira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80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2" y="1364409"/>
            <a:ext cx="1083367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872" y="3282950"/>
            <a:ext cx="10833677" cy="2701925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12763952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297238"/>
            <a:ext cx="6848475" cy="3630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4438" y="3241675"/>
            <a:ext cx="5707062" cy="368617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64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602410"/>
            <a:ext cx="10833678" cy="1254100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706438" y="2104714"/>
            <a:ext cx="10833100" cy="4642161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8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516814"/>
            <a:ext cx="1183569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08702" y="3394080"/>
            <a:ext cx="4285547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043488" y="3407935"/>
            <a:ext cx="3698875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64613" y="3407935"/>
            <a:ext cx="3379787" cy="336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65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86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38" y="1980552"/>
            <a:ext cx="12800194" cy="472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94" r:id="rId3"/>
    <p:sldLayoutId id="2147483695" r:id="rId4"/>
    <p:sldLayoutId id="2147483674" r:id="rId5"/>
    <p:sldLayoutId id="2147483696" r:id="rId6"/>
    <p:sldLayoutId id="2147483698" r:id="rId7"/>
    <p:sldLayoutId id="2147483697" r:id="rId8"/>
    <p:sldLayoutId id="2147483691" r:id="rId9"/>
    <p:sldLayoutId id="2147483687" r:id="rId10"/>
    <p:sldLayoutId id="2147483690" r:id="rId11"/>
    <p:sldLayoutId id="2147483692" r:id="rId12"/>
    <p:sldLayoutId id="2147483689" r:id="rId13"/>
    <p:sldLayoutId id="2147483688" r:id="rId14"/>
    <p:sldLayoutId id="2147483693" r:id="rId15"/>
    <p:sldLayoutId id="2147483679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7" r:id="rId24"/>
  </p:sldLayoutIdLst>
  <p:hf hdr="0" ft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85538E4-9A87-47A3-9BB9-DBC7242B9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4" b="7427"/>
          <a:stretch/>
        </p:blipFill>
        <p:spPr>
          <a:xfrm>
            <a:off x="666295" y="1115031"/>
            <a:ext cx="12485009" cy="58112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EFC445C-502E-4928-AE23-8DF8C0EDD223}"/>
              </a:ext>
            </a:extLst>
          </p:cNvPr>
          <p:cNvSpPr txBox="1"/>
          <p:nvPr/>
        </p:nvSpPr>
        <p:spPr>
          <a:xfrm>
            <a:off x="6908800" y="2420471"/>
            <a:ext cx="52473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2">
                    <a:lumMod val="50000"/>
                  </a:schemeClr>
                </a:solidFill>
              </a:rPr>
              <a:t>PROGRAMACIÓN ORIENTADA A EVENTOS</a:t>
            </a:r>
          </a:p>
          <a:p>
            <a:pPr algn="ctr"/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CÉSAR AUGUSTO LÓPEZ GALLEGO</a:t>
            </a:r>
            <a:endParaRPr lang="es-CO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QLIK SENSE"/>
          <p:cNvSpPr>
            <a:spLocks noChangeAspect="1" noChangeArrowheads="1"/>
          </p:cNvSpPr>
          <p:nvPr/>
        </p:nvSpPr>
        <p:spPr bwMode="auto">
          <a:xfrm>
            <a:off x="1903518" y="-163723"/>
            <a:ext cx="345440" cy="3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32" tIns="51816" rIns="103632" bIns="51816" numCol="1" anchor="t" anchorCtr="0" compatLnSpc="1">
            <a:prstTxWarp prst="textNoShape">
              <a:avLst/>
            </a:prstTxWarp>
          </a:bodyPr>
          <a:lstStyle/>
          <a:p>
            <a:endParaRPr lang="es-CO" sz="2040"/>
          </a:p>
        </p:txBody>
      </p:sp>
      <p:sp>
        <p:nvSpPr>
          <p:cNvPr id="4" name="AutoShape 6" descr="Image result for modelo multidimensional"/>
          <p:cNvSpPr>
            <a:spLocks noChangeAspect="1" noChangeArrowheads="1"/>
          </p:cNvSpPr>
          <p:nvPr/>
        </p:nvSpPr>
        <p:spPr bwMode="auto">
          <a:xfrm>
            <a:off x="2076238" y="8998"/>
            <a:ext cx="345440" cy="3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32" tIns="51816" rIns="103632" bIns="51816" numCol="1" anchor="t" anchorCtr="0" compatLnSpc="1">
            <a:prstTxWarp prst="textNoShape">
              <a:avLst/>
            </a:prstTxWarp>
          </a:bodyPr>
          <a:lstStyle/>
          <a:p>
            <a:endParaRPr lang="es-CO" sz="204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1A46AF1-A464-4AA9-BE00-BFB52220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11" y="2058721"/>
            <a:ext cx="2719893" cy="591680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Evento</a:t>
            </a:r>
            <a:endParaRPr lang="es-CO" sz="2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2</a:t>
            </a:fld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82AEC9A-9EDA-4545-A90A-9F8F48637CDA}"/>
              </a:ext>
            </a:extLst>
          </p:cNvPr>
          <p:cNvSpPr/>
          <p:nvPr/>
        </p:nvSpPr>
        <p:spPr>
          <a:xfrm>
            <a:off x="6646838" y="816944"/>
            <a:ext cx="4208832" cy="130193"/>
          </a:xfrm>
          <a:prstGeom prst="roundRect">
            <a:avLst/>
          </a:prstGeom>
          <a:solidFill>
            <a:srgbClr val="AD1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4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8B68105-2C2B-485D-9D13-892AA9F5E4E2}"/>
              </a:ext>
            </a:extLst>
          </p:cNvPr>
          <p:cNvSpPr/>
          <p:nvPr/>
        </p:nvSpPr>
        <p:spPr>
          <a:xfrm>
            <a:off x="510583" y="3935724"/>
            <a:ext cx="3369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eventos permiten que una clase u objeto notifique a otras clases u objetos cuando ocurre algo de interés.</a:t>
            </a:r>
          </a:p>
        </p:txBody>
      </p:sp>
      <p:pic>
        <p:nvPicPr>
          <p:cNvPr id="8" name="Gráfico 7" descr="Marketing">
            <a:extLst>
              <a:ext uri="{FF2B5EF4-FFF2-40B4-BE49-F238E27FC236}">
                <a16:creationId xmlns:a16="http://schemas.microsoft.com/office/drawing/2014/main" id="{54F7E1C3-8745-4A68-90DC-8A37D475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482" y="2873924"/>
            <a:ext cx="1020810" cy="1020810"/>
          </a:xfrm>
          <a:prstGeom prst="rect">
            <a:avLst/>
          </a:prstGeom>
        </p:spPr>
      </p:pic>
      <p:pic>
        <p:nvPicPr>
          <p:cNvPr id="10" name="Gráfico 9" descr="Megáfono">
            <a:extLst>
              <a:ext uri="{FF2B5EF4-FFF2-40B4-BE49-F238E27FC236}">
                <a16:creationId xmlns:a16="http://schemas.microsoft.com/office/drawing/2014/main" id="{A7AF2CFA-11D9-4695-8421-A16BC795A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5832" y="2920982"/>
            <a:ext cx="914400" cy="9144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5FBCCF3-0085-4CD5-9CBA-9F19443A5E4F}"/>
              </a:ext>
            </a:extLst>
          </p:cNvPr>
          <p:cNvSpPr/>
          <p:nvPr/>
        </p:nvSpPr>
        <p:spPr>
          <a:xfrm>
            <a:off x="3781601" y="3894734"/>
            <a:ext cx="2719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 clase que envía (o genera) el evento se denomina Publisher o Publicador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63A3B63C-1580-4BF0-A53B-0A2D93E5E3FE}"/>
              </a:ext>
            </a:extLst>
          </p:cNvPr>
          <p:cNvSpPr txBox="1">
            <a:spLocks/>
          </p:cNvSpPr>
          <p:nvPr/>
        </p:nvSpPr>
        <p:spPr>
          <a:xfrm>
            <a:off x="3781600" y="2058721"/>
            <a:ext cx="2719893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Publisher</a:t>
            </a:r>
            <a:endParaRPr lang="es-CO" sz="24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148176F-801D-421A-B0E9-39449E445833}"/>
              </a:ext>
            </a:extLst>
          </p:cNvPr>
          <p:cNvSpPr/>
          <p:nvPr/>
        </p:nvSpPr>
        <p:spPr>
          <a:xfrm>
            <a:off x="6646838" y="3835382"/>
            <a:ext cx="2464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Las clases que reciben el evento se denominan suscriptores o </a:t>
            </a:r>
            <a:r>
              <a:rPr lang="es-CO" dirty="0" err="1"/>
              <a:t>subscribers</a:t>
            </a:r>
            <a:r>
              <a:rPr lang="es-CO" dirty="0"/>
              <a:t>.</a:t>
            </a:r>
          </a:p>
        </p:txBody>
      </p:sp>
      <p:sp>
        <p:nvSpPr>
          <p:cNvPr id="16" name="Título 4">
            <a:extLst>
              <a:ext uri="{FF2B5EF4-FFF2-40B4-BE49-F238E27FC236}">
                <a16:creationId xmlns:a16="http://schemas.microsoft.com/office/drawing/2014/main" id="{9E920F25-349C-4BEF-8C29-67DEBE0B6197}"/>
              </a:ext>
            </a:extLst>
          </p:cNvPr>
          <p:cNvSpPr txBox="1">
            <a:spLocks/>
          </p:cNvSpPr>
          <p:nvPr/>
        </p:nvSpPr>
        <p:spPr>
          <a:xfrm>
            <a:off x="6616633" y="2058721"/>
            <a:ext cx="2719893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err="1"/>
              <a:t>Subscribers</a:t>
            </a:r>
            <a:endParaRPr lang="es-CO" sz="2400" dirty="0"/>
          </a:p>
        </p:txBody>
      </p:sp>
      <p:pic>
        <p:nvPicPr>
          <p:cNvPr id="18" name="Gráfico 17" descr="Usuarios">
            <a:extLst>
              <a:ext uri="{FF2B5EF4-FFF2-40B4-BE49-F238E27FC236}">
                <a16:creationId xmlns:a16="http://schemas.microsoft.com/office/drawing/2014/main" id="{1E87BFB5-A8B0-4CA5-9BD5-7FE72A77A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1881" y="2785691"/>
            <a:ext cx="914400" cy="914400"/>
          </a:xfrm>
          <a:prstGeom prst="rect">
            <a:avLst/>
          </a:prstGeom>
        </p:spPr>
      </p:pic>
      <p:sp>
        <p:nvSpPr>
          <p:cNvPr id="19" name="Título 4">
            <a:extLst>
              <a:ext uri="{FF2B5EF4-FFF2-40B4-BE49-F238E27FC236}">
                <a16:creationId xmlns:a16="http://schemas.microsoft.com/office/drawing/2014/main" id="{4A0AB760-B6EF-4BED-816E-7E2C556A423E}"/>
              </a:ext>
            </a:extLst>
          </p:cNvPr>
          <p:cNvSpPr txBox="1">
            <a:spLocks/>
          </p:cNvSpPr>
          <p:nvPr/>
        </p:nvSpPr>
        <p:spPr>
          <a:xfrm>
            <a:off x="510583" y="518548"/>
            <a:ext cx="5990910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C00000"/>
                </a:solidFill>
              </a:rPr>
              <a:t>Roles </a:t>
            </a:r>
            <a:r>
              <a:rPr lang="es-ES" sz="4000" dirty="0" err="1">
                <a:solidFill>
                  <a:srgbClr val="C00000"/>
                </a:solidFill>
              </a:rPr>
              <a:t>PoE</a:t>
            </a:r>
            <a:endParaRPr lang="es-CO" sz="4000" dirty="0">
              <a:solidFill>
                <a:srgbClr val="C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7C18B7E-D77D-46FB-BB8C-B3B6F4DF8380}"/>
              </a:ext>
            </a:extLst>
          </p:cNvPr>
          <p:cNvSpPr/>
          <p:nvPr/>
        </p:nvSpPr>
        <p:spPr>
          <a:xfrm>
            <a:off x="9933871" y="3869582"/>
            <a:ext cx="2464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Objeto que contiene la referencia (o apunta) a un método.</a:t>
            </a:r>
            <a:endParaRPr lang="es-CO" dirty="0"/>
          </a:p>
        </p:txBody>
      </p:sp>
      <p:sp>
        <p:nvSpPr>
          <p:cNvPr id="21" name="Título 4">
            <a:extLst>
              <a:ext uri="{FF2B5EF4-FFF2-40B4-BE49-F238E27FC236}">
                <a16:creationId xmlns:a16="http://schemas.microsoft.com/office/drawing/2014/main" id="{CC6FF028-571B-4CDA-8C34-60587B233E72}"/>
              </a:ext>
            </a:extLst>
          </p:cNvPr>
          <p:cNvSpPr txBox="1">
            <a:spLocks/>
          </p:cNvSpPr>
          <p:nvPr/>
        </p:nvSpPr>
        <p:spPr>
          <a:xfrm>
            <a:off x="9903666" y="2092921"/>
            <a:ext cx="2719893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Delegados</a:t>
            </a:r>
            <a:endParaRPr lang="es-CO" sz="2400" dirty="0"/>
          </a:p>
        </p:txBody>
      </p:sp>
      <p:pic>
        <p:nvPicPr>
          <p:cNvPr id="23" name="Gráfico 22" descr="Flecha con curva ligera">
            <a:extLst>
              <a:ext uri="{FF2B5EF4-FFF2-40B4-BE49-F238E27FC236}">
                <a16:creationId xmlns:a16="http://schemas.microsoft.com/office/drawing/2014/main" id="{E114D5B8-C4C3-4CE4-9D96-8DB47DA41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2329" y="27548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C420D2-8F27-4AED-8487-1A1E1EC1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7C73-E975-AA44-AC37-0A0FBE24062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034630CE-204D-4ED7-8107-AE00372ED82F}"/>
              </a:ext>
            </a:extLst>
          </p:cNvPr>
          <p:cNvSpPr txBox="1">
            <a:spLocks/>
          </p:cNvSpPr>
          <p:nvPr/>
        </p:nvSpPr>
        <p:spPr>
          <a:xfrm>
            <a:off x="510583" y="518548"/>
            <a:ext cx="5990910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C00000"/>
                </a:solidFill>
              </a:rPr>
              <a:t>Diagrama de Clases </a:t>
            </a:r>
            <a:r>
              <a:rPr lang="es-ES" sz="4000" dirty="0" err="1">
                <a:solidFill>
                  <a:srgbClr val="C00000"/>
                </a:solidFill>
              </a:rPr>
              <a:t>PoE</a:t>
            </a:r>
            <a:endParaRPr lang="es-CO" sz="4000" dirty="0">
              <a:solidFill>
                <a:srgbClr val="C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95B477-7351-4D77-B8C0-6D31D4DA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38" y="1329782"/>
            <a:ext cx="7041106" cy="51128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5EB0F5-0139-41B7-9943-1C89985D3510}"/>
              </a:ext>
            </a:extLst>
          </p:cNvPr>
          <p:cNvSpPr txBox="1"/>
          <p:nvPr/>
        </p:nvSpPr>
        <p:spPr>
          <a:xfrm>
            <a:off x="1471410" y="2556478"/>
            <a:ext cx="406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El </a:t>
            </a:r>
            <a:r>
              <a:rPr lang="es-ES" dirty="0" err="1">
                <a:solidFill>
                  <a:srgbClr val="C00000"/>
                </a:solidFill>
              </a:rPr>
              <a:t>delegado_nota</a:t>
            </a:r>
            <a:r>
              <a:rPr lang="es-ES" dirty="0">
                <a:solidFill>
                  <a:srgbClr val="C00000"/>
                </a:solidFill>
              </a:rPr>
              <a:t> apunta a dos métodos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62528FC-ECB0-4E69-993F-05591A663E6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40666" y="2556478"/>
            <a:ext cx="2736270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6965A5-3203-4BD6-967F-66E9B02B4DA7}"/>
              </a:ext>
            </a:extLst>
          </p:cNvPr>
          <p:cNvCxnSpPr>
            <a:cxnSpLocks/>
          </p:cNvCxnSpPr>
          <p:nvPr/>
        </p:nvCxnSpPr>
        <p:spPr>
          <a:xfrm flipV="1">
            <a:off x="5540666" y="2735288"/>
            <a:ext cx="2736270" cy="133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A375C2-0FCE-4794-9F2B-3DF265B301C4}"/>
              </a:ext>
            </a:extLst>
          </p:cNvPr>
          <p:cNvSpPr txBox="1"/>
          <p:nvPr/>
        </p:nvSpPr>
        <p:spPr>
          <a:xfrm>
            <a:off x="510583" y="5084880"/>
            <a:ext cx="359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EventHandler</a:t>
            </a:r>
            <a:r>
              <a:rPr lang="es-ES" dirty="0">
                <a:solidFill>
                  <a:srgbClr val="C00000"/>
                </a:solidFill>
              </a:rPr>
              <a:t> es el método que maneja el evento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F6C4589-11AE-47B6-BD39-240D017BB8C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01977" y="5408046"/>
            <a:ext cx="1438689" cy="542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85E6B3D-2433-4756-80A9-2E32B15E6A52}"/>
              </a:ext>
            </a:extLst>
          </p:cNvPr>
          <p:cNvCxnSpPr/>
          <p:nvPr/>
        </p:nvCxnSpPr>
        <p:spPr>
          <a:xfrm>
            <a:off x="9391135" y="6240162"/>
            <a:ext cx="87733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BB08D5-48E2-47AE-8438-B01BA4D2EF9F}"/>
              </a:ext>
            </a:extLst>
          </p:cNvPr>
          <p:cNvSpPr txBox="1"/>
          <p:nvPr/>
        </p:nvSpPr>
        <p:spPr>
          <a:xfrm>
            <a:off x="10435247" y="5408045"/>
            <a:ext cx="3591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En este método nos vamos a suscribir al evento para que cada que éste informe cada vez que calculemos las notas a qué beca tiene derecho</a:t>
            </a:r>
            <a:endParaRPr lang="es-C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5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FDC5ECB-AC3D-47AF-9CED-D5BC3A60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7C73-E975-AA44-AC37-0A0FBE24062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4776AE-5450-412A-A3C5-D9CBA7DC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3" y="3743797"/>
            <a:ext cx="3643244" cy="231101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DCC8617-E189-49CC-8879-2E1117818F36}"/>
              </a:ext>
            </a:extLst>
          </p:cNvPr>
          <p:cNvSpPr txBox="1">
            <a:spLocks/>
          </p:cNvSpPr>
          <p:nvPr/>
        </p:nvSpPr>
        <p:spPr>
          <a:xfrm>
            <a:off x="510583" y="518548"/>
            <a:ext cx="5990910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C00000"/>
                </a:solidFill>
              </a:rPr>
              <a:t>Implementación Consola</a:t>
            </a:r>
            <a:endParaRPr lang="es-CO" sz="4000" dirty="0">
              <a:solidFill>
                <a:srgbClr val="C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1E42FD-7594-47A0-A4F1-DF3D20BC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258" y="1172013"/>
            <a:ext cx="7321926" cy="10160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D302E0-B9AD-4E08-B3F6-CE33F04B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258" y="2183878"/>
            <a:ext cx="7321926" cy="24719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DF2C5D-8068-4588-97EE-50F39E829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615" y="4663951"/>
            <a:ext cx="7321926" cy="2373627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80649AA-C5A9-4F81-A14E-9589269C05B6}"/>
              </a:ext>
            </a:extLst>
          </p:cNvPr>
          <p:cNvCxnSpPr/>
          <p:nvPr/>
        </p:nvCxnSpPr>
        <p:spPr>
          <a:xfrm>
            <a:off x="2696655" y="2817341"/>
            <a:ext cx="0" cy="716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7DFFAD2-C5B6-427B-AC2B-3B68DCDCD217}"/>
              </a:ext>
            </a:extLst>
          </p:cNvPr>
          <p:cNvCxnSpPr/>
          <p:nvPr/>
        </p:nvCxnSpPr>
        <p:spPr>
          <a:xfrm>
            <a:off x="3632886" y="1977081"/>
            <a:ext cx="16187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1D4FF5-5D13-478D-B2FD-1C35BF541B04}"/>
              </a:ext>
            </a:extLst>
          </p:cNvPr>
          <p:cNvSpPr txBox="1"/>
          <p:nvPr/>
        </p:nvSpPr>
        <p:spPr>
          <a:xfrm>
            <a:off x="3835644" y="153292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Publisher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A276CD8-F014-4FA3-862A-0DD6BF241E15}"/>
              </a:ext>
            </a:extLst>
          </p:cNvPr>
          <p:cNvSpPr txBox="1"/>
          <p:nvPr/>
        </p:nvSpPr>
        <p:spPr>
          <a:xfrm>
            <a:off x="2166702" y="2299043"/>
            <a:ext cx="101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Proyecto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07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B43A00-FE62-4062-AAFC-919EB08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7C73-E975-AA44-AC37-0A0FBE24062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E2E6C1-BBBE-4F1E-B9C5-DD426103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90" y="1033198"/>
            <a:ext cx="6752643" cy="17840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35C4C7-C985-4F65-9A56-790328B8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3" y="2817244"/>
            <a:ext cx="6473499" cy="32252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48FB4B-D2D2-4F0A-A314-A2D4F1217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989" y="4429849"/>
            <a:ext cx="5929870" cy="163767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8B38F59-7291-4833-91C4-4516B55FCBCE}"/>
              </a:ext>
            </a:extLst>
          </p:cNvPr>
          <p:cNvCxnSpPr/>
          <p:nvPr/>
        </p:nvCxnSpPr>
        <p:spPr>
          <a:xfrm>
            <a:off x="10048925" y="3491517"/>
            <a:ext cx="0" cy="716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67A98A5-5C04-495B-8EED-868EB17F25A9}"/>
              </a:ext>
            </a:extLst>
          </p:cNvPr>
          <p:cNvCxnSpPr>
            <a:cxnSpLocks/>
          </p:cNvCxnSpPr>
          <p:nvPr/>
        </p:nvCxnSpPr>
        <p:spPr>
          <a:xfrm flipH="1">
            <a:off x="7711989" y="2132273"/>
            <a:ext cx="365759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820C5B-F01B-4C18-88FE-6E0504724AAD}"/>
              </a:ext>
            </a:extLst>
          </p:cNvPr>
          <p:cNvSpPr txBox="1"/>
          <p:nvPr/>
        </p:nvSpPr>
        <p:spPr>
          <a:xfrm>
            <a:off x="7839233" y="1555889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Subscriber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01846C2-E343-484E-8CDA-768E4F1CEF9E}"/>
              </a:ext>
            </a:extLst>
          </p:cNvPr>
          <p:cNvSpPr txBox="1"/>
          <p:nvPr/>
        </p:nvSpPr>
        <p:spPr>
          <a:xfrm>
            <a:off x="10048925" y="31960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454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EA78E3E-B840-4BD7-966B-B67259C8C69C}"/>
              </a:ext>
            </a:extLst>
          </p:cNvPr>
          <p:cNvSpPr txBox="1">
            <a:spLocks/>
          </p:cNvSpPr>
          <p:nvPr/>
        </p:nvSpPr>
        <p:spPr>
          <a:xfrm>
            <a:off x="-1" y="97984"/>
            <a:ext cx="13817599" cy="938337"/>
          </a:xfrm>
          <a:prstGeom prst="rect">
            <a:avLst/>
          </a:prstGeom>
        </p:spPr>
        <p:txBody>
          <a:bodyPr vert="horz" lIns="103632" tIns="51816" rIns="103632" bIns="51816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Gotham Medium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s-CO" sz="5440">
                <a:solidFill>
                  <a:srgbClr val="163C53"/>
                </a:solidFill>
                <a:latin typeface="Century Gothic" panose="020B0502020202020204" pitchFamily="34" charset="0"/>
              </a:rPr>
              <a:t>!!! Muchas Gracias !!!</a:t>
            </a:r>
          </a:p>
        </p:txBody>
      </p:sp>
      <p:pic>
        <p:nvPicPr>
          <p:cNvPr id="33" name="Picture 5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701E897E-0515-48C4-A602-62320C79C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3" y="4662245"/>
            <a:ext cx="707229" cy="740072"/>
          </a:xfrm>
          <a:prstGeom prst="rect">
            <a:avLst/>
          </a:prstGeom>
        </p:spPr>
      </p:pic>
      <p:pic>
        <p:nvPicPr>
          <p:cNvPr id="1026" name="Picture 2" descr="UPB en el Ranking Times Higher Education | UPB">
            <a:extLst>
              <a:ext uri="{FF2B5EF4-FFF2-40B4-BE49-F238E27FC236}">
                <a16:creationId xmlns:a16="http://schemas.microsoft.com/office/drawing/2014/main" id="{D9EA9A39-7D5A-4E2D-BC40-D046F480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209"/>
            <a:ext cx="13817598" cy="596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" y="1047209"/>
            <a:ext cx="13817599" cy="5928018"/>
          </a:xfrm>
          <a:prstGeom prst="rect">
            <a:avLst/>
          </a:prstGeom>
          <a:solidFill>
            <a:srgbClr val="E0E0E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40"/>
          </a:p>
        </p:txBody>
      </p:sp>
    </p:spTree>
    <p:extLst>
      <p:ext uri="{BB962C8B-B14F-4D97-AF65-F5344CB8AC3E}">
        <p14:creationId xmlns:p14="http://schemas.microsoft.com/office/powerpoint/2010/main" val="1765175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1B8D39EF3333499775CF3218C84327" ma:contentTypeVersion="3" ma:contentTypeDescription="Crear nuevo documento." ma:contentTypeScope="" ma:versionID="2e7fea714a1cde31cf6b40553a333953">
  <xsd:schema xmlns:xsd="http://www.w3.org/2001/XMLSchema" xmlns:xs="http://www.w3.org/2001/XMLSchema" xmlns:p="http://schemas.microsoft.com/office/2006/metadata/properties" xmlns:ns2="08da7b9e-b2a0-4526-9d93-c17d15e8e375" targetNamespace="http://schemas.microsoft.com/office/2006/metadata/properties" ma:root="true" ma:fieldsID="23087ef57156a37842271275599b79e7" ns2:_="">
    <xsd:import namespace="08da7b9e-b2a0-4526-9d93-c17d15e8e3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a7b9e-b2a0-4526-9d93-c17d15e8e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12F93-B55B-4261-9783-F6A15C87824A}">
  <ds:schemaRefs>
    <ds:schemaRef ds:uri="e960ec47-3a9a-402c-af06-ddf0f73fb207"/>
    <ds:schemaRef ds:uri="http://schemas.microsoft.com/office/2006/metadata/properties"/>
    <ds:schemaRef ds:uri="http://www.w3.org/XML/1998/namespace"/>
    <ds:schemaRef ds:uri="http://schemas.microsoft.com/sharepoint/v3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3e7940a-31ff-4bf4-963c-0e9525f0554a"/>
  </ds:schemaRefs>
</ds:datastoreItem>
</file>

<file path=customXml/itemProps2.xml><?xml version="1.0" encoding="utf-8"?>
<ds:datastoreItem xmlns:ds="http://schemas.openxmlformats.org/officeDocument/2006/customXml" ds:itemID="{5B2C21EA-0E18-42FC-90C6-484DC6ACA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B37A0E-137E-46BE-B369-3B87964539B1}"/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38</TotalTime>
  <Words>134</Words>
  <Application>Microsoft Office PowerPoint</Application>
  <PresentationFormat>Personalizado</PresentationFormat>
  <Paragraphs>27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Century Gothic</vt:lpstr>
      <vt:lpstr>Flama Condensed Light</vt:lpstr>
      <vt:lpstr>Tema de Office</vt:lpstr>
      <vt:lpstr>Presentación de PowerPoint</vt:lpstr>
      <vt:lpstr>Evento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Velasquez Gonzalez</dc:creator>
  <cp:lastModifiedBy>Cesar Augusto Lopez Gallego</cp:lastModifiedBy>
  <cp:revision>7</cp:revision>
  <dcterms:created xsi:type="dcterms:W3CDTF">2020-02-24T12:33:57Z</dcterms:created>
  <dcterms:modified xsi:type="dcterms:W3CDTF">2023-04-25T22:08:40Z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0x010100EA1B8D39EF3333499775CF3218C84327</vt:lpwstr>
  </property>
</Properties>
</file>