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B5CF18D-555C-41F4-B2C8-D06F6C078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s-ES"/>
              <a:t>My Christmas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FD0F0C-84FB-4574-85CF-6BD121157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ES"/>
          </a:p>
          <a:p>
            <a:pPr>
              <a:lnSpc>
                <a:spcPct val="90000"/>
              </a:lnSpc>
            </a:pPr>
            <a:r>
              <a:rPr lang="es-ES"/>
              <a:t>Jesús Digón Abia</a:t>
            </a:r>
          </a:p>
          <a:p>
            <a:pPr>
              <a:lnSpc>
                <a:spcPct val="90000"/>
              </a:lnSpc>
            </a:pPr>
            <a:r>
              <a:rPr lang="es-ES"/>
              <a:t>2ºDAW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1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972335-AEF9-45C2-A9FC-1A003E07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endParaRPr lang="es-ES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7D5860-93DB-46A8-B516-7E14922B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400" dirty="0" err="1"/>
              <a:t>My</a:t>
            </a:r>
            <a:r>
              <a:rPr lang="es-ES" sz="4400" dirty="0"/>
              <a:t> </a:t>
            </a:r>
            <a:r>
              <a:rPr lang="es-ES" sz="4400" dirty="0" err="1"/>
              <a:t>experience</a:t>
            </a:r>
            <a:r>
              <a:rPr lang="es-ES" sz="4400" dirty="0"/>
              <a:t> in </a:t>
            </a:r>
            <a:r>
              <a:rPr lang="es-ES" sz="4400" dirty="0" err="1"/>
              <a:t>the</a:t>
            </a:r>
            <a:r>
              <a:rPr lang="es-ES" sz="4400" dirty="0"/>
              <a:t> shopping centers</a:t>
            </a:r>
            <a:endParaRPr lang="en-US" sz="4400" dirty="0"/>
          </a:p>
        </p:txBody>
      </p:sp>
      <p:pic>
        <p:nvPicPr>
          <p:cNvPr id="5" name="Marcador de contenido 4" descr="Imagen que contiene edificio, lugar, calle&#10;&#10;Descripción generada automáticamente">
            <a:extLst>
              <a:ext uri="{FF2B5EF4-FFF2-40B4-BE49-F238E27FC236}">
                <a16:creationId xmlns:a16="http://schemas.microsoft.com/office/drawing/2014/main" id="{EE3B27CE-1CFE-4677-B4A2-E80A47F397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04" r="8974" b="3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4024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1328F-6DD0-4970-AD0E-D9C93376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Visiting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father</a:t>
            </a:r>
            <a:endParaRPr lang="es-ES" dirty="0"/>
          </a:p>
        </p:txBody>
      </p:sp>
      <p:pic>
        <p:nvPicPr>
          <p:cNvPr id="5" name="Marcador de contenido 4" descr="Imagen que contiene exterior, montaña, nieve, edificio&#10;&#10;Descripción generada automáticamente">
            <a:extLst>
              <a:ext uri="{FF2B5EF4-FFF2-40B4-BE49-F238E27FC236}">
                <a16:creationId xmlns:a16="http://schemas.microsoft.com/office/drawing/2014/main" id="{CD896B28-E49E-44C7-BB32-A6029C048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922" y="2475914"/>
            <a:ext cx="9066544" cy="3399954"/>
          </a:xfrm>
        </p:spPr>
      </p:pic>
    </p:spTree>
    <p:extLst>
      <p:ext uri="{BB962C8B-B14F-4D97-AF65-F5344CB8AC3E}">
        <p14:creationId xmlns:p14="http://schemas.microsoft.com/office/powerpoint/2010/main" val="287728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edificio, exterior, calle, luz&#10;&#10;Descripción generada automáticamente">
            <a:extLst>
              <a:ext uri="{FF2B5EF4-FFF2-40B4-BE49-F238E27FC236}">
                <a16:creationId xmlns:a16="http://schemas.microsoft.com/office/drawing/2014/main" id="{002CF3FB-7003-4052-B5FE-EB49E4519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95" b="10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F3B563-1EB5-4FCD-A425-D4C526FD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36450"/>
            <a:ext cx="9601196" cy="1303867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Málaga´s</a:t>
            </a:r>
            <a:r>
              <a:rPr lang="es-ES" dirty="0">
                <a:solidFill>
                  <a:srgbClr val="FFFFFF"/>
                </a:solidFill>
              </a:rPr>
              <a:t> Christmas </a:t>
            </a:r>
            <a:r>
              <a:rPr lang="es-ES" dirty="0" err="1">
                <a:solidFill>
                  <a:srgbClr val="FFFFFF"/>
                </a:solidFill>
              </a:rPr>
              <a:t>lights</a:t>
            </a:r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2FF74D-A479-44A8-A70F-B1CC3015B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17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CB8492E-71F1-4365-A3B7-6FFC86F8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961" y="2697818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700" dirty="0"/>
              <a:t>Christmas and New </a:t>
            </a:r>
            <a:r>
              <a:rPr lang="es-ES" sz="3700" dirty="0" err="1"/>
              <a:t>Year´s</a:t>
            </a:r>
            <a:r>
              <a:rPr lang="es-ES" sz="3700" dirty="0"/>
              <a:t> Eve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abla, pastel, edificio, iluminado&#10;&#10;Descripción generada automáticamente">
            <a:extLst>
              <a:ext uri="{FF2B5EF4-FFF2-40B4-BE49-F238E27FC236}">
                <a16:creationId xmlns:a16="http://schemas.microsoft.com/office/drawing/2014/main" id="{86407B7C-E92B-4F66-B3C2-AE627DC035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55" r="16058" b="-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381553E8-7FE2-41A5-A196-B578FD20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AB0626-F171-465B-B2C8-C3845D6B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83" y="2320010"/>
            <a:ext cx="2835464" cy="1254868"/>
          </a:xfrm>
        </p:spPr>
        <p:txBody>
          <a:bodyPr anchor="b">
            <a:normAutofit/>
          </a:bodyPr>
          <a:lstStyle/>
          <a:p>
            <a:r>
              <a:rPr lang="es-ES" sz="5400" dirty="0">
                <a:solidFill>
                  <a:srgbClr val="262626"/>
                </a:solidFill>
              </a:rPr>
              <a:t>Málaga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F725F9-3335-4EBD-B34D-C99D90A8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atardecer en la playa&#10;&#10;Descripción generada automáticamente">
            <a:extLst>
              <a:ext uri="{FF2B5EF4-FFF2-40B4-BE49-F238E27FC236}">
                <a16:creationId xmlns:a16="http://schemas.microsoft.com/office/drawing/2014/main" id="{02CFD312-349A-454F-AF14-8A4C3986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709576"/>
            <a:ext cx="6098041" cy="33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5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CFE4EF3-3547-4296-8D53-F6D97FBB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14" y="3129381"/>
            <a:ext cx="3660056" cy="1325373"/>
          </a:xfrm>
        </p:spPr>
        <p:txBody>
          <a:bodyPr anchor="b">
            <a:noAutofit/>
          </a:bodyPr>
          <a:lstStyle/>
          <a:p>
            <a:r>
              <a:rPr lang="es-ES" dirty="0" err="1"/>
              <a:t>Cavalcade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Kings</a:t>
            </a: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B066E079-AC50-4FEA-90FA-13E9D385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/>
          </a:p>
        </p:txBody>
      </p:sp>
      <p:pic>
        <p:nvPicPr>
          <p:cNvPr id="5" name="Marcador de contenido 4" descr="Multitud de personas en la calle&#10;&#10;Descripción generada automáticamente">
            <a:extLst>
              <a:ext uri="{FF2B5EF4-FFF2-40B4-BE49-F238E27FC236}">
                <a16:creationId xmlns:a16="http://schemas.microsoft.com/office/drawing/2014/main" id="{2E8984EC-F8E7-47E9-A098-E37F1BFF11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10" r="31529" b="1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2540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My Christmas</vt:lpstr>
      <vt:lpstr>Presentación de PowerPoint</vt:lpstr>
      <vt:lpstr>Visiting my father</vt:lpstr>
      <vt:lpstr>Málaga´s Christmas lights</vt:lpstr>
      <vt:lpstr>Christmas and New Year´s Eve</vt:lpstr>
      <vt:lpstr>Málaga</vt:lpstr>
      <vt:lpstr>Cavalcade of the Three 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Christmas</dc:title>
  <dc:creator>Cristina DA</dc:creator>
  <cp:lastModifiedBy>Cristina DA</cp:lastModifiedBy>
  <cp:revision>2</cp:revision>
  <dcterms:created xsi:type="dcterms:W3CDTF">2020-01-13T21:48:00Z</dcterms:created>
  <dcterms:modified xsi:type="dcterms:W3CDTF">2020-01-13T21:54:28Z</dcterms:modified>
</cp:coreProperties>
</file>