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8" r:id="rId7"/>
    <p:sldId id="276" r:id="rId8"/>
    <p:sldId id="277" r:id="rId9"/>
    <p:sldId id="278" r:id="rId10"/>
    <p:sldId id="289" r:id="rId11"/>
    <p:sldId id="293" r:id="rId12"/>
    <p:sldId id="290" r:id="rId13"/>
    <p:sldId id="292" r:id="rId14"/>
    <p:sldId id="291" r:id="rId15"/>
    <p:sldId id="274" r:id="rId16"/>
    <p:sldId id="27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67" y="2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13/02/2019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13/02/2019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13/02/2019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13/02/2019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Taller de </a:t>
            </a:r>
            <a:r>
              <a:rPr lang="es-ES" dirty="0" err="1" smtClean="0"/>
              <a:t>React</a:t>
            </a:r>
            <a:r>
              <a:rPr lang="es-ES" dirty="0" smtClean="0"/>
              <a:t> </a:t>
            </a:r>
            <a:r>
              <a:rPr lang="es-ES" dirty="0" err="1" smtClean="0"/>
              <a:t>Native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981200"/>
            <a:ext cx="9140952" cy="4114801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s-PE" dirty="0" smtClean="0"/>
              <a:t>componentes</a:t>
            </a:r>
            <a:r>
              <a:rPr lang="en-US" dirty="0" smtClean="0"/>
              <a:t> </a:t>
            </a:r>
            <a:r>
              <a:rPr lang="en-US" dirty="0" err="1"/>
              <a:t>principales</a:t>
            </a:r>
            <a:r>
              <a:rPr lang="en-US" dirty="0"/>
              <a:t> de react native son:</a:t>
            </a:r>
          </a:p>
          <a:p>
            <a:pPr lvl="1"/>
            <a:r>
              <a:rPr lang="en-US" dirty="0"/>
              <a:t>View. </a:t>
            </a:r>
            <a:r>
              <a:rPr lang="en-US" dirty="0" err="1"/>
              <a:t>Reemplazan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divs</a:t>
            </a:r>
            <a:r>
              <a:rPr lang="en-US" dirty="0"/>
              <a:t> de html (section, article)</a:t>
            </a:r>
          </a:p>
          <a:p>
            <a:pPr lvl="1"/>
            <a:r>
              <a:rPr lang="en-US" dirty="0"/>
              <a:t>Text (p, span, strong)</a:t>
            </a:r>
          </a:p>
          <a:p>
            <a:pPr lvl="1"/>
            <a:r>
              <a:rPr lang="en-US" dirty="0"/>
              <a:t>Image 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Colocando una imagen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1828800"/>
            <a:ext cx="9217152" cy="4267201"/>
          </a:xfrm>
        </p:spPr>
        <p:txBody>
          <a:bodyPr/>
          <a:lstStyle/>
          <a:p>
            <a:r>
              <a:rPr lang="en-US" dirty="0" err="1" smtClean="0"/>
              <a:t>Importamos</a:t>
            </a:r>
            <a:r>
              <a:rPr lang="en-US" dirty="0"/>
              <a:t>  </a:t>
            </a:r>
            <a:r>
              <a:rPr lang="en-US" dirty="0" smtClean="0"/>
              <a:t>Image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colocamos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view </a:t>
            </a:r>
          </a:p>
          <a:p>
            <a:r>
              <a:rPr lang="en-US" dirty="0" smtClean="0"/>
              <a:t>&lt;Image </a:t>
            </a:r>
          </a:p>
          <a:p>
            <a:pPr lvl="1"/>
            <a:r>
              <a:rPr lang="en-US" dirty="0"/>
              <a:t>source={require('./assets/autonoma.png')}          </a:t>
            </a:r>
          </a:p>
          <a:p>
            <a:pPr lvl="1"/>
            <a:r>
              <a:rPr lang="en-US" dirty="0"/>
              <a:t>style={{width:120, height:60}} </a:t>
            </a:r>
            <a:endParaRPr lang="en-US" dirty="0" smtClean="0"/>
          </a:p>
          <a:p>
            <a:r>
              <a:rPr lang="es-PE" dirty="0" smtClean="0"/>
              <a:t>/&gt;</a:t>
            </a:r>
            <a:endParaRPr lang="es-PE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8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r>
              <a:rPr lang="en-US" dirty="0" smtClean="0"/>
              <a:t>Stylesheet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>
            <a:normAutofit/>
          </a:bodyPr>
          <a:lstStyle/>
          <a:p>
            <a:r>
              <a:rPr lang="es-ES" sz="3200" dirty="0"/>
              <a:t>El componente de API </a:t>
            </a:r>
            <a:r>
              <a:rPr lang="es-ES" sz="3200" b="1" dirty="0" err="1"/>
              <a:t>StyleSheet</a:t>
            </a:r>
            <a:r>
              <a:rPr lang="es-ES" sz="3200" dirty="0"/>
              <a:t> se usa para crear hojas de estilo, esta crea un </a:t>
            </a:r>
            <a:r>
              <a:rPr lang="es-ES" sz="3200" b="1" dirty="0"/>
              <a:t>objeto </a:t>
            </a:r>
            <a:r>
              <a:rPr lang="es-ES" sz="3200" b="1" dirty="0" err="1"/>
              <a:t>javascript</a:t>
            </a:r>
            <a:r>
              <a:rPr lang="es-ES" sz="3200" dirty="0"/>
              <a:t> con </a:t>
            </a:r>
            <a:r>
              <a:rPr lang="es-ES" sz="3200" b="1" dirty="0"/>
              <a:t>estilos </a:t>
            </a:r>
            <a:r>
              <a:rPr lang="es-ES" sz="3200" b="1" dirty="0" err="1"/>
              <a:t>javascript</a:t>
            </a:r>
            <a:r>
              <a:rPr lang="es-ES" sz="3200" dirty="0"/>
              <a:t> para poderlos agregar a nuestros componentes gracias al atributo </a:t>
            </a:r>
            <a:r>
              <a:rPr lang="es-ES" sz="3200" b="1" dirty="0" err="1"/>
              <a:t>style</a:t>
            </a:r>
            <a:r>
              <a:rPr lang="es-ES" sz="3200" dirty="0"/>
              <a:t> con el que cuentan la mayoría de los componentes.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866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r>
              <a:rPr lang="en-US" dirty="0" err="1" smtClean="0"/>
              <a:t>Anexaremos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/>
              <a:t>style -&gt; &lt;View style={</a:t>
            </a:r>
            <a:r>
              <a:rPr lang="en-US" dirty="0" err="1"/>
              <a:t>styles.container</a:t>
            </a:r>
            <a:r>
              <a:rPr lang="en-US" dirty="0"/>
              <a:t>}&gt;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4114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const</a:t>
            </a:r>
            <a:r>
              <a:rPr lang="en-US" dirty="0"/>
              <a:t> styles = </a:t>
            </a:r>
            <a:r>
              <a:rPr lang="en-US" dirty="0" err="1"/>
              <a:t>StyleSheet.create</a:t>
            </a:r>
            <a:r>
              <a:rPr lang="en-US" dirty="0"/>
              <a:t>({  </a:t>
            </a:r>
            <a:endParaRPr lang="en-US" dirty="0" smtClean="0"/>
          </a:p>
          <a:p>
            <a:pPr lvl="1"/>
            <a:r>
              <a:rPr lang="en-US" dirty="0" smtClean="0"/>
              <a:t>container</a:t>
            </a:r>
            <a:r>
              <a:rPr lang="en-US" dirty="0"/>
              <a:t>: {    </a:t>
            </a:r>
            <a:endParaRPr lang="en-US" dirty="0" smtClean="0"/>
          </a:p>
          <a:p>
            <a:pPr lvl="2"/>
            <a:r>
              <a:rPr lang="en-US" dirty="0"/>
              <a:t>flex: 1,    </a:t>
            </a:r>
          </a:p>
          <a:p>
            <a:pPr lvl="2"/>
            <a:r>
              <a:rPr lang="en-US" dirty="0" err="1"/>
              <a:t>justifyContent</a:t>
            </a:r>
            <a:r>
              <a:rPr lang="en-US" dirty="0"/>
              <a:t>: 'center',    </a:t>
            </a:r>
          </a:p>
          <a:p>
            <a:pPr lvl="2"/>
            <a:r>
              <a:rPr lang="en-US" dirty="0" err="1"/>
              <a:t>alignItems</a:t>
            </a:r>
            <a:r>
              <a:rPr lang="en-US" dirty="0"/>
              <a:t>: 'center',    </a:t>
            </a:r>
          </a:p>
          <a:p>
            <a:pPr lvl="2"/>
            <a:r>
              <a:rPr lang="en-US" dirty="0" err="1"/>
              <a:t>backgroundColor</a:t>
            </a:r>
            <a:r>
              <a:rPr lang="en-US" dirty="0"/>
              <a:t>: '#F5FCFF',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welcome</a:t>
            </a:r>
            <a:r>
              <a:rPr lang="en-US" dirty="0"/>
              <a:t>: {    </a:t>
            </a:r>
            <a:endParaRPr lang="en-US" dirty="0" smtClean="0"/>
          </a:p>
          <a:p>
            <a:pPr lvl="1"/>
            <a:r>
              <a:rPr lang="en-US" dirty="0" err="1" smtClean="0"/>
              <a:t>fontSize</a:t>
            </a:r>
            <a:r>
              <a:rPr lang="en-US" dirty="0"/>
              <a:t>: 20,    </a:t>
            </a:r>
            <a:r>
              <a:rPr lang="en-US" dirty="0" err="1"/>
              <a:t>textAlign</a:t>
            </a:r>
            <a:r>
              <a:rPr lang="en-US" dirty="0"/>
              <a:t>: 'center',    margin: 10,  </a:t>
            </a:r>
            <a:endParaRPr lang="en-US" dirty="0" smtClean="0"/>
          </a:p>
          <a:p>
            <a:pPr lvl="1"/>
            <a:r>
              <a:rPr lang="en-US" dirty="0" smtClean="0"/>
              <a:t>},  </a:t>
            </a:r>
          </a:p>
          <a:p>
            <a:pPr lvl="1"/>
            <a:r>
              <a:rPr lang="en-US" dirty="0" smtClean="0"/>
              <a:t>instructions</a:t>
            </a:r>
            <a:r>
              <a:rPr lang="en-US" dirty="0"/>
              <a:t>: {    </a:t>
            </a:r>
            <a:r>
              <a:rPr lang="en-US" dirty="0" err="1"/>
              <a:t>textAlign</a:t>
            </a:r>
            <a:r>
              <a:rPr lang="en-US" dirty="0"/>
              <a:t>: 'center',    color: '#333333',    </a:t>
            </a:r>
            <a:r>
              <a:rPr lang="en-US" dirty="0" err="1"/>
              <a:t>marginBottom</a:t>
            </a:r>
            <a:r>
              <a:rPr lang="en-US" dirty="0"/>
              <a:t>: 5,  </a:t>
            </a:r>
            <a:r>
              <a:rPr lang="en-US" dirty="0" smtClean="0"/>
              <a:t>},</a:t>
            </a:r>
          </a:p>
          <a:p>
            <a:pPr lvl="1"/>
            <a:r>
              <a:rPr lang="en-US" dirty="0" smtClean="0"/>
              <a:t>});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9140952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9140952" cy="3581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142</Words>
  <Application>Microsoft Office PowerPoint</Application>
  <PresentationFormat>Panorámica</PresentationFormat>
  <Paragraphs>35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Equipo informático 16 × 9</vt:lpstr>
      <vt:lpstr>Taller de React Native </vt:lpstr>
      <vt:lpstr>Presentación de PowerPoint</vt:lpstr>
      <vt:lpstr>Presentación de PowerPoint</vt:lpstr>
      <vt:lpstr>Colocando una imagen</vt:lpstr>
      <vt:lpstr>Veremos estilos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2019-02-14T03:52:16Z</dcterms:created>
  <dcterms:modified xsi:type="dcterms:W3CDTF">2019-02-14T17:37:37Z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