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36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940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03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539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3957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918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577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45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182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192609-FF07-4416-BC48-EBC4A6C511B6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3778AE-19C2-4C5A-99B1-FABA539C262D}" type="slidenum">
              <a:rPr lang="es-CR" smtClean="0"/>
              <a:t>‹Nº›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41F7A-255C-4AC1-B4F0-B2D9A4FE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s-CR" sz="50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Elecciones 2018 en perspectiva espacial: la evidencia de dos Costa Ricas. </a:t>
            </a:r>
            <a:br>
              <a:rPr lang="es-CR" sz="50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R" sz="5000" dirty="0"/>
          </a:p>
        </p:txBody>
      </p:sp>
      <p:pic>
        <p:nvPicPr>
          <p:cNvPr id="6" name="Graphic 5" descr="Preguntas">
            <a:extLst>
              <a:ext uri="{FF2B5EF4-FFF2-40B4-BE49-F238E27FC236}">
                <a16:creationId xmlns:a16="http://schemas.microsoft.com/office/drawing/2014/main" id="{08F02A1B-4924-4D11-A0ED-27BC3A5A0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65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79753C-C76B-47FE-AC39-0C0878B6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Restauración Nacional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B4533F6-16ED-4BAC-B655-5D9B65746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017414"/>
            <a:ext cx="5131653" cy="28480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FB4679-F998-45D8-BDF0-034C3793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709457" cy="36027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01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C47D13-F00B-4BB2-8236-DDF76B63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Restauración Nacional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DAF816-E3DF-46B0-B058-40C309CC476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633999" y="1033012"/>
            <a:ext cx="6912217" cy="426829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9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945A7-A566-403C-ADE5-84339676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Restauración Nacional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CF8676E-1BEC-427C-A35E-ACA4D1FE4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600933"/>
              </p:ext>
            </p:extLst>
          </p:nvPr>
        </p:nvGraphicFramePr>
        <p:xfrm>
          <a:off x="6096000" y="4551121"/>
          <a:ext cx="5605780" cy="1859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2620">
                  <a:extLst>
                    <a:ext uri="{9D8B030D-6E8A-4147-A177-3AD203B41FA5}">
                      <a16:colId xmlns:a16="http://schemas.microsoft.com/office/drawing/2014/main" val="2412047483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2605228324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428677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Variable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Coeficiente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Probabilidad asociada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168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Intercepto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31.59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0.000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67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D. Económica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-0.16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0.01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61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D. Salud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0.01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0.63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685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D. Educación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0.04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0.12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789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D. Seguridad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-0.05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0.24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63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Lambda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>
                          <a:effectLst/>
                        </a:rPr>
                        <a:t>0.76</a:t>
                      </a:r>
                      <a:endParaRPr lang="es-CR" sz="14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400" dirty="0">
                          <a:effectLst/>
                        </a:rPr>
                        <a:t>0.00</a:t>
                      </a:r>
                      <a:endParaRPr lang="es-CR" sz="14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580708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C2114B89-E1CB-4747-8F72-9F2BF691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1" y="1957268"/>
            <a:ext cx="5614903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8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D192E8-DBA4-4721-88F4-FC0CA5AE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Conclusiones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58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11954-E09F-471F-BBB7-CCC03652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s-CR">
                <a:solidFill>
                  <a:schemeClr val="accent2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632FA-CF75-4F99-B909-AD40B6DA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s-CR" sz="2800" dirty="0"/>
              <a:t>Diferencias en el Centro-Periferia</a:t>
            </a:r>
          </a:p>
          <a:p>
            <a:r>
              <a:rPr lang="es-CR" sz="2800" dirty="0"/>
              <a:t>Desigualdad social y económica</a:t>
            </a:r>
          </a:p>
          <a:p>
            <a:r>
              <a:rPr lang="es-CR" sz="2800" dirty="0"/>
              <a:t>Elecciones atípicas: antisistema y luchas culturales</a:t>
            </a:r>
          </a:p>
          <a:p>
            <a:r>
              <a:rPr lang="es-CR" sz="2800" dirty="0"/>
              <a:t>Aparición en el escenario del PRN</a:t>
            </a: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64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1FB76-3366-41E8-9BA0-749E284B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s-CR" sz="3200">
                <a:solidFill>
                  <a:srgbClr val="FFFFFF"/>
                </a:solidFill>
              </a:rPr>
              <a:t>Objetivo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3FE23-E064-4894-B087-E787C37C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s-C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Determinar la relación entre variables asociada a los distritos en Costa Rica con el resultado electoral de 2018 y su ubicación geográfica en el país.</a:t>
            </a:r>
          </a:p>
        </p:txBody>
      </p:sp>
    </p:spTree>
    <p:extLst>
      <p:ext uri="{BB962C8B-B14F-4D97-AF65-F5344CB8AC3E}">
        <p14:creationId xmlns:p14="http://schemas.microsoft.com/office/powerpoint/2010/main" val="29489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3ECD5-20CA-4A22-8B1F-4C3D1C17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CR" dirty="0"/>
              <a:t>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202041-668D-4CA7-8B77-356C49B5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73863"/>
            <a:ext cx="6909801" cy="46468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F8D0C-47B6-458C-8FB3-496C3B67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s-CR" sz="2400" dirty="0"/>
              <a:t>Porcentaje de votos del PAC</a:t>
            </a:r>
          </a:p>
          <a:p>
            <a:r>
              <a:rPr lang="es-CR" sz="2400" dirty="0"/>
              <a:t>Porcentaje de votos del PRN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38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42BC0-951E-4057-B37D-63F87E64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CR" dirty="0"/>
              <a:t>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B5881F-7041-482A-8692-E938A2A4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435870"/>
            <a:ext cx="5451627" cy="3666219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46BA9-0C55-4B48-86E1-D9FE699C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CR" dirty="0"/>
              <a:t>4 dimensiones del índice de desarrollo social distrital</a:t>
            </a:r>
          </a:p>
          <a:p>
            <a:pPr lvl="2"/>
            <a:r>
              <a:rPr lang="es-CR" dirty="0"/>
              <a:t>Económica</a:t>
            </a:r>
          </a:p>
          <a:p>
            <a:pPr lvl="2"/>
            <a:r>
              <a:rPr lang="es-CR" dirty="0"/>
              <a:t>Educativa</a:t>
            </a:r>
          </a:p>
          <a:p>
            <a:pPr lvl="2"/>
            <a:r>
              <a:rPr lang="es-CR" dirty="0"/>
              <a:t>Seguridad</a:t>
            </a:r>
          </a:p>
          <a:p>
            <a:pPr lvl="2"/>
            <a:r>
              <a:rPr lang="es-CR" dirty="0"/>
              <a:t>Salud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1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5E098-1780-4CB7-9189-9F8E247B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316F0-1442-45D9-B92E-0E8C9A48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/>
              <a:t>Establecimiento de vecinos: tipo “</a:t>
            </a:r>
            <a:r>
              <a:rPr lang="es-CR" sz="2400" dirty="0" err="1"/>
              <a:t>queen</a:t>
            </a:r>
            <a:r>
              <a:rPr lang="es-CR" sz="2400" dirty="0"/>
              <a:t>” y K vecinos mas próximos (K=4)</a:t>
            </a:r>
          </a:p>
          <a:p>
            <a:r>
              <a:rPr lang="es-CR" sz="2400" dirty="0"/>
              <a:t>Matrices de pesos: W, B y C</a:t>
            </a:r>
          </a:p>
          <a:p>
            <a:r>
              <a:rPr lang="es-CR" sz="2400" dirty="0"/>
              <a:t>Índice de Morán para establecer autocorrelación espacial</a:t>
            </a:r>
          </a:p>
          <a:p>
            <a:r>
              <a:rPr lang="es-CR" sz="2400" dirty="0"/>
              <a:t>Modelo autorregresivo espacial (SAR)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121457-A857-48E7-AFE6-EDAA60C4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40" y="3258614"/>
            <a:ext cx="6740007" cy="29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1D9129-3474-488E-981A-F5F617C9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Partido Acción Ciudadana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901A61-E027-4CDB-B9FA-4C3ABDBCF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42"/>
          <a:stretch/>
        </p:blipFill>
        <p:spPr>
          <a:xfrm>
            <a:off x="635457" y="721414"/>
            <a:ext cx="5131653" cy="34400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B5FB21-FABE-442D-85E3-1392A741359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>
            <a:off x="6424891" y="861210"/>
            <a:ext cx="5118182" cy="316047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7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E9E127-A08B-48E0-85A9-E6FE4342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Partido Acción Ciudadana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2EAB96C-B826-400C-8C26-F8B263126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49" y="640081"/>
            <a:ext cx="5826116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89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94BBD-0208-42C5-AB26-77B408C8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Partido Acción Ciudadana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C5BECC-3B2F-4887-B625-31DF4B68D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000846"/>
              </p:ext>
            </p:extLst>
          </p:nvPr>
        </p:nvGraphicFramePr>
        <p:xfrm>
          <a:off x="0" y="4258250"/>
          <a:ext cx="5605780" cy="2124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2620">
                  <a:extLst>
                    <a:ext uri="{9D8B030D-6E8A-4147-A177-3AD203B41FA5}">
                      <a16:colId xmlns:a16="http://schemas.microsoft.com/office/drawing/2014/main" val="3124554582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3621783707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304193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Variable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Coeficiente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Probabilidad asociada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16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Intercepto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3.68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0.11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62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D. Económica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0.16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0.00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41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D. Salud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0.02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0.35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267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D. Educación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0.07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0.00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216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D. Seguridad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0.05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0.01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47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>
                          <a:effectLst/>
                        </a:rPr>
                        <a:t>Lambda</a:t>
                      </a:r>
                      <a:endParaRPr lang="es-CR" sz="160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0.77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CR" sz="1600" dirty="0">
                          <a:effectLst/>
                        </a:rPr>
                        <a:t>0.00</a:t>
                      </a:r>
                      <a:endParaRPr lang="es-CR" sz="16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81235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52B7CAA4-AE47-4B20-814E-BD59060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84" y="1222820"/>
            <a:ext cx="8076816" cy="29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183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Panorámica</PresentationFormat>
  <Paragraphs>71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IBM Plex Sans</vt:lpstr>
      <vt:lpstr>Retrospección</vt:lpstr>
      <vt:lpstr>Elecciones 2018 en perspectiva espacial: la evidencia de dos Costa Ricas.  </vt:lpstr>
      <vt:lpstr>Introducción</vt:lpstr>
      <vt:lpstr>Objetivo</vt:lpstr>
      <vt:lpstr>Datos</vt:lpstr>
      <vt:lpstr>Datos</vt:lpstr>
      <vt:lpstr>Métodos</vt:lpstr>
      <vt:lpstr>Partido Acción Ciudadana</vt:lpstr>
      <vt:lpstr>Partido Acción Ciudadana</vt:lpstr>
      <vt:lpstr>Partido Acción Ciudadana</vt:lpstr>
      <vt:lpstr>Restauración Nacional</vt:lpstr>
      <vt:lpstr>Restauración Nacional</vt:lpstr>
      <vt:lpstr>Restauración Nacional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Elecciones 2018 en perspectiva espacial: la evidencia de dos Costa Ricas.  </dc:title>
  <dc:creator>Jesus Guzmán</dc:creator>
  <cp:lastModifiedBy>Jesus Guzmán</cp:lastModifiedBy>
  <cp:revision>1</cp:revision>
  <dcterms:created xsi:type="dcterms:W3CDTF">2020-11-26T23:13:29Z</dcterms:created>
  <dcterms:modified xsi:type="dcterms:W3CDTF">2020-11-26T23:13:39Z</dcterms:modified>
</cp:coreProperties>
</file>