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46C9-FE7E-5A80-627B-D4B180680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104DD-7CEB-DDB6-E1F8-ED790DB77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4D08F-53E5-6EEA-98C3-306CD966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DECE-1B94-4A2B-840E-A44655EEB80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76DA-F105-065F-A37D-A8AC6B23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0E3C-8FFA-DDBA-484F-21065421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D2E9-F95F-486A-A99F-582CF03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AD66-0624-5C3C-DC36-A6DC8A75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F2E40-C161-D286-7B37-E0CF3BFB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E0DC4-780E-498D-BCB8-EF842C4C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DECE-1B94-4A2B-840E-A44655EEB80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D0CA-CF4D-6ACA-B237-6157BA47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FB5F3-41B0-718D-A440-34E0AD3F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D2E9-F95F-486A-A99F-582CF03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591FC-199E-6996-7E4A-C97EB0FA5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57AB1-1018-49CB-7161-DF601FAB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5DC2-2328-E9AC-8FE5-203E5CF6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DECE-1B94-4A2B-840E-A44655EEB80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3F3B8-C9B6-42F9-9DE4-8E28BEF6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544C3-2C0A-B80F-51FD-FDC813D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D2E9-F95F-486A-A99F-582CF03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C0BB-60D0-F713-7AD4-E69F73CD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FC3C-FE8B-FA92-80E8-D0EADD6D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8BB95-28D4-5184-FD60-ADA4D117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DECE-1B94-4A2B-840E-A44655EEB80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D5A05-BAA6-4F5A-F316-4FE289FB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2146B-FA7B-6261-C864-CA9D54C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D2E9-F95F-486A-A99F-582CF03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79E0-A914-AF92-9A9B-CF49DF90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3C66-307A-22BC-437E-50976E37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E5696-A07D-DB85-26D1-4991D64C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DECE-1B94-4A2B-840E-A44655EEB80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EFD9-BB76-A045-C98F-04572B20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D463-599B-4C9B-7427-865B72F5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D2E9-F95F-486A-A99F-582CF03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B63C-DFEF-E787-13FD-1D9CE8CF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3663-4BAC-9287-DE6A-21AC874E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D7AE1-5712-A97D-5E0C-D6335563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DF506-8077-E5E0-DC66-790FDEA5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DECE-1B94-4A2B-840E-A44655EEB80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ECB78-252D-DEED-A811-DC363CE7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83F11-9B67-4EE3-5234-73DFCD6A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D2E9-F95F-486A-A99F-582CF03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4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476F-4554-8A9E-C077-93A97EFE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4CCBB-3F53-29C4-5376-60E32108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FF66D-6397-0E06-6997-02CEA8749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D84F4-E4EC-6B4D-16E2-C03B30E82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C07AA-F59D-6EB5-AE6D-4D929DAF0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7E476-8B4F-F0FE-B8B6-7BAA0991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DECE-1B94-4A2B-840E-A44655EEB80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FB57F-4DC6-F6EE-E352-C282EF3C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89F1B-31DB-4F84-26B2-A945D6E3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D2E9-F95F-486A-A99F-582CF03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08D4-A858-1855-AEDB-3DA07547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85E92-FD2D-DBFF-1921-410E13F0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DECE-1B94-4A2B-840E-A44655EEB80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A22E2-6995-4FDF-7DF3-D48AB3E1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ADD2B-614D-2AC2-A00E-05DE1E38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D2E9-F95F-486A-A99F-582CF03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41B35-0236-064D-D484-85392EFC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DECE-1B94-4A2B-840E-A44655EEB80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343B0-5B37-512B-B73A-18ABB3C5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F971-05BB-8196-54ED-03956EC3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D2E9-F95F-486A-A99F-582CF03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1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4E4A-5813-6313-7603-E5DAF060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F0E8-F611-5D5D-0A2F-A5BE550E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9F794-7C49-8C1E-EF1C-F677CAE14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4DCA0-C5E8-A3F8-DB79-9A85084A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DECE-1B94-4A2B-840E-A44655EEB80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FA212-D215-C74C-3D91-C4BB5741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9C2AA-FA8E-1D7A-1841-B12B7D31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D2E9-F95F-486A-A99F-582CF03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0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30D0-9DA3-126A-D6DB-82BC9278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715F4-82C1-5842-44BD-0F61BAF22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F6FDA-FFE0-5295-C709-75FF0D2C4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6F177-AEC2-F83A-D0BC-8B27D008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DECE-1B94-4A2B-840E-A44655EEB80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7A6BA-1820-BCF8-C8BD-7BFE2A45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7A835-D753-CD3F-99A9-DFF7CD5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D2E9-F95F-486A-A99F-582CF03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CEA8E-75A6-8891-7D7D-40BB90A2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8E342-0182-2A77-DEFB-95F93D59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7586C-3E76-B1F7-5F54-A894AEC46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EDECE-1B94-4A2B-840E-A44655EEB80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33AA-1AFF-CE71-23A7-0F0053F9F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D4F7-2799-2F64-C447-39E62607B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1D2E9-F95F-486A-A99F-582CF0305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A8FCA4-E9AA-842E-0141-DA7AFDB9D8DC}"/>
              </a:ext>
            </a:extLst>
          </p:cNvPr>
          <p:cNvSpPr txBox="1"/>
          <p:nvPr/>
        </p:nvSpPr>
        <p:spPr>
          <a:xfrm>
            <a:off x="3048000" y="172329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SSH:</a:t>
            </a:r>
          </a:p>
          <a:p>
            <a:r>
              <a:rPr lang="en-US" dirty="0"/>
              <a:t>--------</a:t>
            </a:r>
          </a:p>
          <a:p>
            <a:r>
              <a:rPr lang="en-US" dirty="0"/>
              <a:t>54.235.32.197</a:t>
            </a:r>
          </a:p>
          <a:p>
            <a:r>
              <a:rPr lang="en-US" dirty="0"/>
              <a:t>uncc4155ecommerce.pem</a:t>
            </a:r>
          </a:p>
          <a:p>
            <a:endParaRPr lang="en-US" dirty="0"/>
          </a:p>
          <a:p>
            <a:r>
              <a:rPr lang="en-US" dirty="0"/>
              <a:t>FRONTEND:</a:t>
            </a:r>
          </a:p>
          <a:p>
            <a:r>
              <a:rPr lang="en-US" dirty="0"/>
              <a:t>--------</a:t>
            </a:r>
          </a:p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/share/nginx/html</a:t>
            </a:r>
          </a:p>
          <a:p>
            <a:endParaRPr lang="en-US" dirty="0"/>
          </a:p>
          <a:p>
            <a:r>
              <a:rPr lang="en-US" dirty="0"/>
              <a:t>BACKEND:</a:t>
            </a:r>
          </a:p>
          <a:p>
            <a:r>
              <a:rPr lang="en-US" dirty="0"/>
              <a:t>--------</a:t>
            </a:r>
          </a:p>
          <a:p>
            <a:r>
              <a:rPr lang="en-US" dirty="0"/>
              <a:t>/home/ec2-user/</a:t>
            </a:r>
            <a:r>
              <a:rPr lang="en-US" dirty="0" err="1"/>
              <a:t>ecomm</a:t>
            </a:r>
            <a:r>
              <a:rPr lang="en-US" dirty="0"/>
              <a:t>/backend</a:t>
            </a:r>
          </a:p>
        </p:txBody>
      </p:sp>
    </p:spTree>
    <p:extLst>
      <p:ext uri="{BB962C8B-B14F-4D97-AF65-F5344CB8AC3E}">
        <p14:creationId xmlns:p14="http://schemas.microsoft.com/office/powerpoint/2010/main" val="80824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24D869-E494-D075-BCC6-8C16E0FD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4" y="737419"/>
            <a:ext cx="9723406" cy="5132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6C0595-1572-F853-F263-350A7DA69AF6}"/>
              </a:ext>
            </a:extLst>
          </p:cNvPr>
          <p:cNvSpPr txBox="1"/>
          <p:nvPr/>
        </p:nvSpPr>
        <p:spPr>
          <a:xfrm>
            <a:off x="5260258" y="304800"/>
            <a:ext cx="283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SITE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0416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4F918-36AF-5549-76BE-F09EDC9D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4" y="935904"/>
            <a:ext cx="10806172" cy="5405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694A20-0609-BE19-22BC-32C590D01BBD}"/>
              </a:ext>
            </a:extLst>
          </p:cNvPr>
          <p:cNvSpPr txBox="1"/>
          <p:nvPr/>
        </p:nvSpPr>
        <p:spPr>
          <a:xfrm>
            <a:off x="5260258" y="304800"/>
            <a:ext cx="26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DEPLOYMENT</a:t>
            </a:r>
          </a:p>
        </p:txBody>
      </p:sp>
    </p:spTree>
    <p:extLst>
      <p:ext uri="{BB962C8B-B14F-4D97-AF65-F5344CB8AC3E}">
        <p14:creationId xmlns:p14="http://schemas.microsoft.com/office/powerpoint/2010/main" val="288263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8F09B-93BF-9849-B3C8-01AC152C0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796D04-9DE1-7C93-B18B-8DC06F551995}"/>
              </a:ext>
            </a:extLst>
          </p:cNvPr>
          <p:cNvSpPr txBox="1"/>
          <p:nvPr/>
        </p:nvSpPr>
        <p:spPr>
          <a:xfrm>
            <a:off x="5260258" y="304800"/>
            <a:ext cx="278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63AD8F-3C72-17A8-94D2-395393DE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674132"/>
            <a:ext cx="10053132" cy="53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7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Bhanu Krishnamsetty</dc:creator>
  <cp:lastModifiedBy>Bhanu Krishnamsetty</cp:lastModifiedBy>
  <cp:revision>2</cp:revision>
  <dcterms:created xsi:type="dcterms:W3CDTF">2025-04-30T22:54:02Z</dcterms:created>
  <dcterms:modified xsi:type="dcterms:W3CDTF">2025-04-30T22:57:48Z</dcterms:modified>
</cp:coreProperties>
</file>