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6C1E4-6CD5-1B67-A8EA-C303D16E1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70CB7-B8DF-BF7C-8B1A-22BD0D95D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590DE-2FA4-677C-BE06-DC62F34C0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21E9-770F-42B4-8348-E1C7F938C36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9D01D-BA94-6A74-16C8-A293EE8E2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2FCD6-655B-91ED-F8A2-D74578DEA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024B5-B2D6-4BF2-8542-146D00765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716FF-423E-5C4F-1C18-30AC40F8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BD986-D5F9-CE15-E5F5-CF0D38447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25941-AB4D-446C-E0B1-1B9411DF8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21E9-770F-42B4-8348-E1C7F938C36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BF06B-486F-02D1-9A2E-567B19A58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71724-F286-6779-CEDD-6B4181AA2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024B5-B2D6-4BF2-8542-146D00765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82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40C747-CF0B-907C-225B-60B9246AC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D9347-8D60-0643-2AC5-D4FA1FE63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33DF3-1FFA-A6F2-356C-8B3B8F2C0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21E9-770F-42B4-8348-E1C7F938C36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6871C-0AE2-8E14-A0B8-F14E0BEA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F9F69-BD96-8154-3077-885D8773D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024B5-B2D6-4BF2-8542-146D00765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7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C3DF-07A3-758D-BDCA-ACE6B8975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3DB38-5D0B-8101-7E92-5ACFA58CB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AD8DB-48BD-7535-C5EB-74EDFBDB9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21E9-770F-42B4-8348-E1C7F938C36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829F7-D3C8-B726-907D-72EADB98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54761-5E28-F4E0-EF4B-5B6BE161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024B5-B2D6-4BF2-8542-146D00765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7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73B1D-4DFE-F198-5F4D-C23FEE315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00F64-0C78-95F0-B510-F991AC5AC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82FB7-0850-878B-A241-6832FABBF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21E9-770F-42B4-8348-E1C7F938C36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D6B63-0F3F-893F-5669-65B004062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B8177-5C65-87C2-2346-257AB599D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024B5-B2D6-4BF2-8542-146D00765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3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716A0-2A7E-7897-F9E6-335302BA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56859-0150-FDD4-93C4-A06D66657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F3343-6228-559B-EB3A-2B8D4D35A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4706D-28C0-1891-3AD7-04FFDD1C5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21E9-770F-42B4-8348-E1C7F938C36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CFAAE-5288-C4F5-C38D-2AB0D395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83B9E-87DD-4F18-082C-7AE1F335A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024B5-B2D6-4BF2-8542-146D00765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3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C69FB-0544-FAD8-C542-7C98778D1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4A42C-C8F2-E3AE-7B64-44CDCBA99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AA432-2EDF-1E26-BC38-4ABA04867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EE57AA-4665-FBC3-B62D-82EE3EC01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E7B620-6501-17F5-33C3-BB20C836E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C80C03-265C-A49B-EF90-C320DD1ED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21E9-770F-42B4-8348-E1C7F938C36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CD1F71-9468-E2F3-523F-D471ACA4E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0CD698-9F83-4A4F-A376-65D6F5D71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024B5-B2D6-4BF2-8542-146D00765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42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F2C38-D933-12B2-A575-70D2551A9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51EE9C-DADD-5B64-9910-9B9FEAEFC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21E9-770F-42B4-8348-E1C7F938C36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C2B36-EE76-818C-72B9-7909A6EE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2EC76D-9108-7654-F41F-C9DE7C479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024B5-B2D6-4BF2-8542-146D00765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2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F81B6A-67D9-2928-2AE2-9FED11B2F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21E9-770F-42B4-8348-E1C7F938C36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46AFB7-0B56-32D7-4CEE-378A05FA4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26857-4DEF-1B26-037A-D00AE0D3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024B5-B2D6-4BF2-8542-146D00765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0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E59D8-4CBB-D777-4262-393FD3FAB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F980B-6FA7-2591-E8DA-771207912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B84FE-42EC-E0FD-5F6B-B5D703FAB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C06EA-1CD1-A3A0-C71B-5532460F3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21E9-770F-42B4-8348-E1C7F938C36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C522B-22B1-8016-117E-F9B10C659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A1BD0-7E0A-F1CD-AF51-22B8C5B9F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024B5-B2D6-4BF2-8542-146D00765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6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90F07-6A43-5F86-0DBD-8EA0CF372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871BE3-111F-9261-8AA2-9461EEF7A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9139C-578D-3196-FC6D-3C4C43CEE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1114A-043F-86C0-D2C5-7368432E6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21E9-770F-42B4-8348-E1C7F938C36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73AFD-A87C-736D-167C-7E340C31F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B39A2-B671-2EA0-54B3-E9DB1283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024B5-B2D6-4BF2-8542-146D00765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5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88F7BF-308F-9A48-DBF9-568065B12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A29A4-B485-C8F5-4008-8C6B552F5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ACEA8-ABDC-242F-C82C-6B45F9032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9B21E9-770F-42B4-8348-E1C7F938C36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83E45-8DFA-29B6-DBCB-1916DCA32C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8E3FE-FE26-A5E8-B519-7EB40FBEF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24B5-B2D6-4BF2-8542-146D00765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2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0DFAE-2B11-9DB3-673A-EA1D95D73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D73D84-2108-A45D-28AB-846A3AC53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03" y="963562"/>
            <a:ext cx="10379540" cy="511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78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32CE7-71DA-C88D-C0CC-DA428A0F1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DA9A70-7125-FF0C-1290-F6B2A46E5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65" y="678426"/>
            <a:ext cx="9992633" cy="493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58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D4FA5-0C8D-12EC-A475-8748015E7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6D181C-C43D-EA48-6EB1-69CFDD004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5" y="842962"/>
            <a:ext cx="573405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26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211636-0D27-8049-3EC5-A84B90853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5" y="842962"/>
            <a:ext cx="573405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92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Bhanu Krishnamsetty</dc:creator>
  <cp:lastModifiedBy>Bhanu Krishnamsetty</cp:lastModifiedBy>
  <cp:revision>2</cp:revision>
  <dcterms:created xsi:type="dcterms:W3CDTF">2025-04-30T17:44:23Z</dcterms:created>
  <dcterms:modified xsi:type="dcterms:W3CDTF">2025-04-30T17:46:59Z</dcterms:modified>
</cp:coreProperties>
</file>