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8F67-6693-5C3D-980E-FAF336FBF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4E46CC-F299-7F6C-F276-CE9E28F51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D4022-A551-09A8-94D7-7792067D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E03E-FC08-494E-B267-8371FAFE4D3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1089-01BA-4C12-999E-E4188357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C0C78-74B4-DDF5-48A8-BBA3627B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04D0-A732-4AA9-8F02-0683EC2B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3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3211-8D0F-1090-33DB-99EE2073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87883-C347-D634-1F1E-0B89C6560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EFAE4-D022-2A44-628A-7E9325C5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E03E-FC08-494E-B267-8371FAFE4D3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6171D-B7B4-F99E-461D-E98F1E49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3B4F4-B656-B696-0520-3621D2D5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04D0-A732-4AA9-8F02-0683EC2B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C8A7B-7525-4219-02E4-0032CDDBA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B1D4B-5623-916F-39A6-AD9C4F580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33CD1-49A5-E237-6E5D-265031EC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E03E-FC08-494E-B267-8371FAFE4D3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29C86-C8F1-D64F-322D-606914F1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1E6A5-E663-D6F9-70D6-8C242907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04D0-A732-4AA9-8F02-0683EC2B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6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F96E-C43B-464D-CF7C-B411AE1F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1E9D3-DC0B-D79B-5D47-B39F4E0D2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07648-DF3B-508B-53DF-57BB2CAF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E03E-FC08-494E-B267-8371FAFE4D3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CC60-B5B3-EBF7-7BE1-D52AA9B2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F4043-5897-83AF-C63E-52A770E2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04D0-A732-4AA9-8F02-0683EC2B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B04C-6C7B-6C5E-0ECF-E307C390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C0F67-BA30-2441-145E-5BD05563F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AD34F-3A19-6A9F-911D-8B4EDE3C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E03E-FC08-494E-B267-8371FAFE4D3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9C74A-8D41-980A-88D6-DE24A8DA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DDEC5-C484-0367-9221-B267135A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04D0-A732-4AA9-8F02-0683EC2B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8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97A1-46F5-A040-D6E5-2191FCBF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86C16-E716-22AF-4FA5-84B55F66C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41104-6098-7B93-21B1-E2B3F37B1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16B0-E8D2-82BC-B9E3-97EEEB35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E03E-FC08-494E-B267-8371FAFE4D3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84213-3035-BFD4-50F1-7EBFCE6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69A79-2DE6-1E10-04AB-4C39F29F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04D0-A732-4AA9-8F02-0683EC2B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8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C256-9401-B1A7-55B2-4EFF5EFB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B9090-A292-D54B-954B-BF5DC9E27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9129C-8239-7257-2390-0D8C397A9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8B16D-8590-8B16-10B3-2A6A5513C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BB972-DCD2-AF5A-1E64-1F8F52DE1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D3940-D293-FC81-389F-FA4F0279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E03E-FC08-494E-B267-8371FAFE4D3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92ED4-2F2A-2C4A-9A5B-96226F8C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303B7-CC4B-2E58-15DC-C0B1EE36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04D0-A732-4AA9-8F02-0683EC2B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1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F471-8C75-1FCF-0996-B24823A1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9FD2B-19A6-DB14-2272-6CC71CD3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E03E-FC08-494E-B267-8371FAFE4D3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37E39-9FD1-B283-9211-DFE3F123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D2D61-BFB1-F8E1-5265-9A452ED3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04D0-A732-4AA9-8F02-0683EC2B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0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7B9DE-D369-A551-2FEC-A34B50BD0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E03E-FC08-494E-B267-8371FAFE4D3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4223F-8644-1855-BE05-26B66BF7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7CFC5-3722-AAE8-0F7C-61EC9CB3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04D0-A732-4AA9-8F02-0683EC2B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9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2FFA-9B28-8239-DA25-9AEE181F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EC5F-58F9-FE5F-F432-F7D702B42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586B5-1622-68DE-1BA4-BEC3FA909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E8218-7837-B495-FE17-FD6568C3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E03E-FC08-494E-B267-8371FAFE4D3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3DAA2-F81B-4BAB-C199-4FED31C7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6399-FE45-6999-9405-C162B4CA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04D0-A732-4AA9-8F02-0683EC2B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4F66-4890-9CAF-9021-D40FC6AC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4EAB1-56D7-4C41-D9EB-6308F9167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AD2F8-590D-E1A2-C167-ECF5DC43F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A17E2-A854-CD89-B44D-7608A4D6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E03E-FC08-494E-B267-8371FAFE4D3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F9726-7068-93A7-537A-E27A42AC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45A31-61C6-4925-E65B-9A036F7A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004D0-A732-4AA9-8F02-0683EC2B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5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8CF8B-E109-1B3F-DC1B-50FABC6E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051F4-4B7B-1B30-A671-45281B4F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AB0F2-7065-B015-6720-83147C6F0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33E03E-FC08-494E-B267-8371FAFE4D3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3A979-1674-2C8E-90E3-D660A8CEE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FCE0A-50F1-6A0E-BE39-DE85C2AE9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004D0-A732-4AA9-8F02-0683EC2B1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7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F7D3138-9993-0CE4-0E72-8ED4505E7764}"/>
              </a:ext>
            </a:extLst>
          </p:cNvPr>
          <p:cNvGrpSpPr/>
          <p:nvPr/>
        </p:nvGrpSpPr>
        <p:grpSpPr>
          <a:xfrm>
            <a:off x="170836" y="721425"/>
            <a:ext cx="11649107" cy="5985422"/>
            <a:chOff x="82346" y="201450"/>
            <a:chExt cx="11649107" cy="598542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5BBDC10-1014-7542-CB76-1D04B05F8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496" y="671127"/>
              <a:ext cx="2448267" cy="5515745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697D4E3-539F-01BE-74C8-B2E613ED7301}"/>
                </a:ext>
              </a:extLst>
            </p:cNvPr>
            <p:cNvCxnSpPr/>
            <p:nvPr/>
          </p:nvCxnSpPr>
          <p:spPr>
            <a:xfrm flipV="1">
              <a:off x="2600633" y="795222"/>
              <a:ext cx="3628103" cy="3342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47D17D-5CC6-7DB7-1D33-DB687FB297EA}"/>
                </a:ext>
              </a:extLst>
            </p:cNvPr>
            <p:cNvSpPr/>
            <p:nvPr/>
          </p:nvSpPr>
          <p:spPr>
            <a:xfrm>
              <a:off x="82346" y="2310581"/>
              <a:ext cx="2816960" cy="37521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217C6F1-85D9-42FA-23E8-85F2F970285C}"/>
                </a:ext>
              </a:extLst>
            </p:cNvPr>
            <p:cNvCxnSpPr/>
            <p:nvPr/>
          </p:nvCxnSpPr>
          <p:spPr>
            <a:xfrm flipV="1">
              <a:off x="2974258" y="5365953"/>
              <a:ext cx="3628103" cy="3342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561093-6F10-4D45-877E-507C8B3EA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1471" y="201450"/>
              <a:ext cx="1905007" cy="3043269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E5C2B6-2911-47E9-15D2-E6E7F6AAAE35}"/>
                </a:ext>
              </a:extLst>
            </p:cNvPr>
            <p:cNvCxnSpPr>
              <a:cxnSpLocks/>
            </p:cNvCxnSpPr>
            <p:nvPr/>
          </p:nvCxnSpPr>
          <p:spPr>
            <a:xfrm>
              <a:off x="8767923" y="1390074"/>
              <a:ext cx="16149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BF7C90-D390-D05E-0927-9BA1804DBB68}"/>
                </a:ext>
              </a:extLst>
            </p:cNvPr>
            <p:cNvSpPr txBox="1"/>
            <p:nvPr/>
          </p:nvSpPr>
          <p:spPr>
            <a:xfrm>
              <a:off x="10589794" y="1205408"/>
              <a:ext cx="114165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BACKEND API </a:t>
              </a:r>
            </a:p>
            <a:p>
              <a:r>
                <a:rPr lang="en-US" sz="1200" dirty="0"/>
                <a:t>(PYTHON)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0756D2-CB86-05B7-BCB8-9C4821CA96DE}"/>
                </a:ext>
              </a:extLst>
            </p:cNvPr>
            <p:cNvSpPr txBox="1"/>
            <p:nvPr/>
          </p:nvSpPr>
          <p:spPr>
            <a:xfrm>
              <a:off x="6927278" y="5114491"/>
              <a:ext cx="115166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FRONTEND</a:t>
              </a:r>
            </a:p>
            <a:p>
              <a:r>
                <a:rPr lang="en-US" sz="1200" dirty="0"/>
                <a:t>(VITE + REACT)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DCF4039-CC35-1859-D7C0-54A878E85262}"/>
              </a:ext>
            </a:extLst>
          </p:cNvPr>
          <p:cNvSpPr txBox="1"/>
          <p:nvPr/>
        </p:nvSpPr>
        <p:spPr>
          <a:xfrm>
            <a:off x="3637935" y="195645"/>
            <a:ext cx="508081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UNCC 4155 - ECOMMERCE 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2932593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Bhanu Krishnamsetty</dc:creator>
  <cp:lastModifiedBy>Bhanu Krishnamsetty</cp:lastModifiedBy>
  <cp:revision>2</cp:revision>
  <dcterms:created xsi:type="dcterms:W3CDTF">2025-04-30T23:13:46Z</dcterms:created>
  <dcterms:modified xsi:type="dcterms:W3CDTF">2025-04-30T23:18:43Z</dcterms:modified>
</cp:coreProperties>
</file>